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5.xml" ContentType="application/vnd.openxmlformats-officedocument.presentationml.notesSlide+xml"/>
  <Override PartName="/ppt/charts/chart6.xml" ContentType="application/vnd.openxmlformats-officedocument.drawingml.chart+xml"/>
  <Override PartName="/ppt/tags/tag2.xml" ContentType="application/vnd.openxmlformats-officedocument.presentationml.tags+xml"/>
  <Override PartName="/ppt/notesSlides/notesSlide6.xml" ContentType="application/vnd.openxmlformats-officedocument.presentationml.notesSlide+xml"/>
  <Override PartName="/ppt/charts/chart7.xml" ContentType="application/vnd.openxmlformats-officedocument.drawingml.chart+xml"/>
  <Override PartName="/ppt/tags/tag3.xml" ContentType="application/vnd.openxmlformats-officedocument.presentationml.tags+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7.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tags/tag4.xml" ContentType="application/vnd.openxmlformats-officedocument.presentationml.tags+xml"/>
  <Override PartName="/ppt/notesSlides/notesSlide8.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tags/tag5.xml" ContentType="application/vnd.openxmlformats-officedocument.presentationml.tags+xml"/>
  <Override PartName="/ppt/notesSlides/notesSlide9.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tags/tag6.xml" ContentType="application/vnd.openxmlformats-officedocument.presentationml.tags+xml"/>
  <Override PartName="/ppt/notesSlides/notesSlide10.xml" ContentType="application/vnd.openxmlformats-officedocument.presentationml.notesSlide+xml"/>
  <Override PartName="/ppt/charts/chart23.xml" ContentType="application/vnd.openxmlformats-officedocument.drawingml.chart+xml"/>
  <Override PartName="/ppt/tags/tag7.xml" ContentType="application/vnd.openxmlformats-officedocument.presentationml.tags+xml"/>
  <Override PartName="/ppt/charts/chart24.xml" ContentType="application/vnd.openxmlformats-officedocument.drawingml.chart+xml"/>
  <Override PartName="/ppt/tags/tag8.xml" ContentType="application/vnd.openxmlformats-officedocument.presentationml.tags+xml"/>
  <Override PartName="/ppt/tags/tag9.xml" ContentType="application/vnd.openxmlformats-officedocument.presentationml.tags+xml"/>
  <Override PartName="/ppt/notesSlides/notesSlide11.xml" ContentType="application/vnd.openxmlformats-officedocument.presentationml.notesSlide+xml"/>
  <Override PartName="/ppt/charts/chart25.xml" ContentType="application/vnd.openxmlformats-officedocument.drawingml.chart+xml"/>
  <Override PartName="/ppt/drawings/drawing2.xml" ContentType="application/vnd.openxmlformats-officedocument.drawingml.chartshapes+xml"/>
  <Override PartName="/ppt/tags/tag10.xml" ContentType="application/vnd.openxmlformats-officedocument.presentationml.tags+xml"/>
  <Override PartName="/ppt/charts/chart26.xml" ContentType="application/vnd.openxmlformats-officedocument.drawingml.chart+xml"/>
  <Override PartName="/ppt/notesSlides/notesSlide12.xml" ContentType="application/vnd.openxmlformats-officedocument.presentationml.notesSlide+xml"/>
  <Override PartName="/ppt/charts/chart27.xml" ContentType="application/vnd.openxmlformats-officedocument.drawingml.chart+xml"/>
  <Override PartName="/ppt/theme/themeOverride1.xml" ContentType="application/vnd.openxmlformats-officedocument.themeOverrid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tags/tag11.xml" ContentType="application/vnd.openxmlformats-officedocument.presentationml.tags+xml"/>
  <Override PartName="/ppt/notesSlides/notesSlide13.xml" ContentType="application/vnd.openxmlformats-officedocument.presentationml.notesSlide+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notesSlides/notesSlide15.xml" ContentType="application/vnd.openxmlformats-officedocument.presentationml.notesSlide+xml"/>
  <Override PartName="/ppt/charts/chart38.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3" r:id="rId3"/>
    <p:sldMasterId id="2147483680" r:id="rId4"/>
    <p:sldMasterId id="2147483686" r:id="rId5"/>
    <p:sldMasterId id="2147483692" r:id="rId6"/>
    <p:sldMasterId id="2147483713" r:id="rId7"/>
  </p:sldMasterIdLst>
  <p:notesMasterIdLst>
    <p:notesMasterId r:id="rId53"/>
  </p:notesMasterIdLst>
  <p:sldIdLst>
    <p:sldId id="257" r:id="rId8"/>
    <p:sldId id="282" r:id="rId9"/>
    <p:sldId id="283" r:id="rId10"/>
    <p:sldId id="259" r:id="rId11"/>
    <p:sldId id="556" r:id="rId12"/>
    <p:sldId id="557" r:id="rId13"/>
    <p:sldId id="290" r:id="rId14"/>
    <p:sldId id="291" r:id="rId15"/>
    <p:sldId id="292" r:id="rId16"/>
    <p:sldId id="334" r:id="rId17"/>
    <p:sldId id="352" r:id="rId18"/>
    <p:sldId id="564" r:id="rId19"/>
    <p:sldId id="566" r:id="rId20"/>
    <p:sldId id="299" r:id="rId21"/>
    <p:sldId id="358" r:id="rId22"/>
    <p:sldId id="569" r:id="rId23"/>
    <p:sldId id="570" r:id="rId24"/>
    <p:sldId id="351" r:id="rId25"/>
    <p:sldId id="581" r:id="rId26"/>
    <p:sldId id="585" r:id="rId27"/>
    <p:sldId id="332" r:id="rId28"/>
    <p:sldId id="582" r:id="rId29"/>
    <p:sldId id="583" r:id="rId30"/>
    <p:sldId id="347" r:id="rId31"/>
    <p:sldId id="588" r:id="rId32"/>
    <p:sldId id="327" r:id="rId33"/>
    <p:sldId id="578" r:id="rId34"/>
    <p:sldId id="326" r:id="rId35"/>
    <p:sldId id="572" r:id="rId36"/>
    <p:sldId id="573" r:id="rId37"/>
    <p:sldId id="574" r:id="rId38"/>
    <p:sldId id="575" r:id="rId39"/>
    <p:sldId id="576" r:id="rId40"/>
    <p:sldId id="309" r:id="rId41"/>
    <p:sldId id="258" r:id="rId42"/>
    <p:sldId id="343" r:id="rId43"/>
    <p:sldId id="596" r:id="rId44"/>
    <p:sldId id="600" r:id="rId45"/>
    <p:sldId id="598" r:id="rId46"/>
    <p:sldId id="599" r:id="rId47"/>
    <p:sldId id="339" r:id="rId48"/>
    <p:sldId id="340" r:id="rId49"/>
    <p:sldId id="341" r:id="rId50"/>
    <p:sldId id="316" r:id="rId51"/>
    <p:sldId id="355" r:id="rId52"/>
  </p:sldIdLst>
  <p:sldSz cx="12168188" cy="6858000"/>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46" userDrawn="1">
          <p15:clr>
            <a:srgbClr val="A4A3A4"/>
          </p15:clr>
        </p15:guide>
        <p15:guide id="2" pos="363" userDrawn="1">
          <p15:clr>
            <a:srgbClr val="A4A3A4"/>
          </p15:clr>
        </p15:guide>
        <p15:guide id="3" orient="horz" pos="55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81341"/>
    <a:srgbClr val="0C44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3" autoAdjust="0"/>
    <p:restoredTop sz="87435" autoAdjust="0"/>
  </p:normalViewPr>
  <p:slideViewPr>
    <p:cSldViewPr snapToGrid="0" showGuides="1">
      <p:cViewPr varScale="1">
        <p:scale>
          <a:sx n="64" d="100"/>
          <a:sy n="64" d="100"/>
        </p:scale>
        <p:origin x="-942" y="-96"/>
      </p:cViewPr>
      <p:guideLst>
        <p:guide orient="horz" pos="346"/>
        <p:guide orient="horz" pos="550"/>
        <p:guide pos="363"/>
      </p:guideLst>
    </p:cSldViewPr>
  </p:slideViewPr>
  <p:notesTextViewPr>
    <p:cViewPr>
      <p:scale>
        <a:sx n="3" d="2"/>
        <a:sy n="3" d="2"/>
      </p:scale>
      <p:origin x="0" y="0"/>
    </p:cViewPr>
  </p:notesTextViewPr>
  <p:sorterViewPr>
    <p:cViewPr varScale="1">
      <p:scale>
        <a:sx n="1" d="1"/>
        <a:sy n="1" d="1"/>
      </p:scale>
      <p:origin x="0" y="-96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1.xml"/></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oleObject" Target="file:///C:\Users\c0003423\AppData\Local\Microsoft\Windows\Temporary%20Internet%20Files\Content.Outlook\5QB7I4RL\Drawdown%20Data_Updated%20(3).xlsx" TargetMode="External"/></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37.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GB" sz="1400"/>
              <a:t>MSCI AC World vs. MSCI AC World ex US</a:t>
            </a:r>
          </a:p>
        </c:rich>
      </c:tx>
      <c:layout>
        <c:manualLayout>
          <c:xMode val="edge"/>
          <c:yMode val="edge"/>
          <c:x val="4.3435427672787318E-2"/>
          <c:y val="1.5614389335986823E-2"/>
        </c:manualLayout>
      </c:layout>
      <c:overlay val="0"/>
    </c:title>
    <c:autoTitleDeleted val="0"/>
    <c:plotArea>
      <c:layout>
        <c:manualLayout>
          <c:layoutTarget val="inner"/>
          <c:xMode val="edge"/>
          <c:yMode val="edge"/>
          <c:x val="0.10186859027157902"/>
          <c:y val="8.624347709910056E-2"/>
          <c:w val="0.86486139949967245"/>
          <c:h val="0.66142225366046781"/>
        </c:manualLayout>
      </c:layout>
      <c:lineChart>
        <c:grouping val="standard"/>
        <c:varyColors val="0"/>
        <c:ser>
          <c:idx val="2"/>
          <c:order val="0"/>
          <c:tx>
            <c:strRef>
              <c:f>Sheet1!$D$1</c:f>
              <c:strCache>
                <c:ptCount val="1"/>
                <c:pt idx="0">
                  <c:v>S&amp;P500</c:v>
                </c:pt>
              </c:strCache>
            </c:strRef>
          </c:tx>
          <c:spPr>
            <a:ln w="57150">
              <a:solidFill>
                <a:schemeClr val="accent2"/>
              </a:solidFill>
            </a:ln>
            <a:effectLst>
              <a:outerShdw blurRad="50800" dist="38100" dir="2700000" algn="tl" rotWithShape="0">
                <a:prstClr val="black">
                  <a:alpha val="40000"/>
                </a:prstClr>
              </a:outerShdw>
            </a:effectLst>
          </c:spPr>
          <c:marker>
            <c:symbol val="none"/>
          </c:marker>
          <c:cat>
            <c:numRef>
              <c:f>Sheet1!$A$2:$A$263</c:f>
              <c:numCache>
                <c:formatCode>mmm\ yyyy</c:formatCode>
                <c:ptCount val="262"/>
                <c:pt idx="0">
                  <c:v>41227</c:v>
                </c:pt>
                <c:pt idx="1">
                  <c:v>41234</c:v>
                </c:pt>
                <c:pt idx="2">
                  <c:v>41241</c:v>
                </c:pt>
                <c:pt idx="3">
                  <c:v>41248</c:v>
                </c:pt>
                <c:pt idx="4">
                  <c:v>41255</c:v>
                </c:pt>
                <c:pt idx="5">
                  <c:v>41262</c:v>
                </c:pt>
                <c:pt idx="6">
                  <c:v>41269</c:v>
                </c:pt>
                <c:pt idx="7">
                  <c:v>41276</c:v>
                </c:pt>
                <c:pt idx="8">
                  <c:v>41283</c:v>
                </c:pt>
                <c:pt idx="9">
                  <c:v>41290</c:v>
                </c:pt>
                <c:pt idx="10">
                  <c:v>41297</c:v>
                </c:pt>
                <c:pt idx="11">
                  <c:v>41304</c:v>
                </c:pt>
                <c:pt idx="12">
                  <c:v>41311</c:v>
                </c:pt>
                <c:pt idx="13">
                  <c:v>41318</c:v>
                </c:pt>
                <c:pt idx="14">
                  <c:v>41325</c:v>
                </c:pt>
                <c:pt idx="15">
                  <c:v>41332</c:v>
                </c:pt>
                <c:pt idx="16">
                  <c:v>41339</c:v>
                </c:pt>
                <c:pt idx="17">
                  <c:v>41346</c:v>
                </c:pt>
                <c:pt idx="18">
                  <c:v>41353</c:v>
                </c:pt>
                <c:pt idx="19">
                  <c:v>41360</c:v>
                </c:pt>
                <c:pt idx="20">
                  <c:v>41367</c:v>
                </c:pt>
                <c:pt idx="21">
                  <c:v>41374</c:v>
                </c:pt>
                <c:pt idx="22">
                  <c:v>41381</c:v>
                </c:pt>
                <c:pt idx="23">
                  <c:v>41388</c:v>
                </c:pt>
                <c:pt idx="24">
                  <c:v>41395</c:v>
                </c:pt>
                <c:pt idx="25">
                  <c:v>41402</c:v>
                </c:pt>
                <c:pt idx="26">
                  <c:v>41409</c:v>
                </c:pt>
                <c:pt idx="27">
                  <c:v>41416</c:v>
                </c:pt>
                <c:pt idx="28">
                  <c:v>41423</c:v>
                </c:pt>
                <c:pt idx="29">
                  <c:v>41430</c:v>
                </c:pt>
                <c:pt idx="30">
                  <c:v>41437</c:v>
                </c:pt>
                <c:pt idx="31">
                  <c:v>41444</c:v>
                </c:pt>
                <c:pt idx="32">
                  <c:v>41451</c:v>
                </c:pt>
                <c:pt idx="33">
                  <c:v>41458</c:v>
                </c:pt>
                <c:pt idx="34">
                  <c:v>41465</c:v>
                </c:pt>
                <c:pt idx="35">
                  <c:v>41472</c:v>
                </c:pt>
                <c:pt idx="36">
                  <c:v>41479</c:v>
                </c:pt>
                <c:pt idx="37">
                  <c:v>41486</c:v>
                </c:pt>
                <c:pt idx="38">
                  <c:v>41493</c:v>
                </c:pt>
                <c:pt idx="39">
                  <c:v>41500</c:v>
                </c:pt>
                <c:pt idx="40">
                  <c:v>41507</c:v>
                </c:pt>
                <c:pt idx="41">
                  <c:v>41514</c:v>
                </c:pt>
                <c:pt idx="42">
                  <c:v>41521</c:v>
                </c:pt>
                <c:pt idx="43">
                  <c:v>41528</c:v>
                </c:pt>
                <c:pt idx="44">
                  <c:v>41535</c:v>
                </c:pt>
                <c:pt idx="45">
                  <c:v>41542</c:v>
                </c:pt>
                <c:pt idx="46">
                  <c:v>41549</c:v>
                </c:pt>
                <c:pt idx="47">
                  <c:v>41556</c:v>
                </c:pt>
                <c:pt idx="48">
                  <c:v>41563</c:v>
                </c:pt>
                <c:pt idx="49">
                  <c:v>41570</c:v>
                </c:pt>
                <c:pt idx="50">
                  <c:v>41577</c:v>
                </c:pt>
                <c:pt idx="51">
                  <c:v>41584</c:v>
                </c:pt>
                <c:pt idx="52">
                  <c:v>41591</c:v>
                </c:pt>
                <c:pt idx="53">
                  <c:v>41598</c:v>
                </c:pt>
                <c:pt idx="54">
                  <c:v>41605</c:v>
                </c:pt>
                <c:pt idx="55">
                  <c:v>41612</c:v>
                </c:pt>
                <c:pt idx="56">
                  <c:v>41619</c:v>
                </c:pt>
                <c:pt idx="57">
                  <c:v>41626</c:v>
                </c:pt>
                <c:pt idx="58">
                  <c:v>41633</c:v>
                </c:pt>
                <c:pt idx="59">
                  <c:v>41640</c:v>
                </c:pt>
                <c:pt idx="60">
                  <c:v>41647</c:v>
                </c:pt>
                <c:pt idx="61">
                  <c:v>41654</c:v>
                </c:pt>
                <c:pt idx="62">
                  <c:v>41661</c:v>
                </c:pt>
                <c:pt idx="63">
                  <c:v>41668</c:v>
                </c:pt>
                <c:pt idx="64">
                  <c:v>41675</c:v>
                </c:pt>
                <c:pt idx="65">
                  <c:v>41682</c:v>
                </c:pt>
                <c:pt idx="66">
                  <c:v>41689</c:v>
                </c:pt>
                <c:pt idx="67">
                  <c:v>41696</c:v>
                </c:pt>
                <c:pt idx="68">
                  <c:v>41703</c:v>
                </c:pt>
                <c:pt idx="69">
                  <c:v>41710</c:v>
                </c:pt>
                <c:pt idx="70">
                  <c:v>41717</c:v>
                </c:pt>
                <c:pt idx="71">
                  <c:v>41724</c:v>
                </c:pt>
                <c:pt idx="72">
                  <c:v>41731</c:v>
                </c:pt>
                <c:pt idx="73">
                  <c:v>41738</c:v>
                </c:pt>
                <c:pt idx="74">
                  <c:v>41745</c:v>
                </c:pt>
                <c:pt idx="75">
                  <c:v>41752</c:v>
                </c:pt>
                <c:pt idx="76">
                  <c:v>41759</c:v>
                </c:pt>
                <c:pt idx="77">
                  <c:v>41766</c:v>
                </c:pt>
                <c:pt idx="78">
                  <c:v>41773</c:v>
                </c:pt>
                <c:pt idx="79">
                  <c:v>41780</c:v>
                </c:pt>
                <c:pt idx="80">
                  <c:v>41787</c:v>
                </c:pt>
                <c:pt idx="81">
                  <c:v>41794</c:v>
                </c:pt>
                <c:pt idx="82">
                  <c:v>41801</c:v>
                </c:pt>
                <c:pt idx="83">
                  <c:v>41808</c:v>
                </c:pt>
                <c:pt idx="84">
                  <c:v>41815</c:v>
                </c:pt>
                <c:pt idx="85">
                  <c:v>41822</c:v>
                </c:pt>
                <c:pt idx="86">
                  <c:v>41829</c:v>
                </c:pt>
                <c:pt idx="87">
                  <c:v>41836</c:v>
                </c:pt>
                <c:pt idx="88">
                  <c:v>41843</c:v>
                </c:pt>
                <c:pt idx="89">
                  <c:v>41850</c:v>
                </c:pt>
                <c:pt idx="90">
                  <c:v>41857</c:v>
                </c:pt>
                <c:pt idx="91">
                  <c:v>41864</c:v>
                </c:pt>
                <c:pt idx="92">
                  <c:v>41871</c:v>
                </c:pt>
                <c:pt idx="93">
                  <c:v>41878</c:v>
                </c:pt>
                <c:pt idx="94">
                  <c:v>41885</c:v>
                </c:pt>
                <c:pt idx="95">
                  <c:v>41892</c:v>
                </c:pt>
                <c:pt idx="96">
                  <c:v>41899</c:v>
                </c:pt>
                <c:pt idx="97">
                  <c:v>41906</c:v>
                </c:pt>
                <c:pt idx="98">
                  <c:v>41913</c:v>
                </c:pt>
                <c:pt idx="99">
                  <c:v>41920</c:v>
                </c:pt>
                <c:pt idx="100">
                  <c:v>41927</c:v>
                </c:pt>
                <c:pt idx="101">
                  <c:v>41934</c:v>
                </c:pt>
                <c:pt idx="102">
                  <c:v>41941</c:v>
                </c:pt>
                <c:pt idx="103">
                  <c:v>41948</c:v>
                </c:pt>
                <c:pt idx="104">
                  <c:v>41955</c:v>
                </c:pt>
                <c:pt idx="105">
                  <c:v>41962</c:v>
                </c:pt>
                <c:pt idx="106">
                  <c:v>41969</c:v>
                </c:pt>
                <c:pt idx="107">
                  <c:v>41976</c:v>
                </c:pt>
                <c:pt idx="108">
                  <c:v>41983</c:v>
                </c:pt>
                <c:pt idx="109">
                  <c:v>41990</c:v>
                </c:pt>
                <c:pt idx="110">
                  <c:v>41997</c:v>
                </c:pt>
                <c:pt idx="111">
                  <c:v>42004</c:v>
                </c:pt>
                <c:pt idx="112">
                  <c:v>42011</c:v>
                </c:pt>
                <c:pt idx="113">
                  <c:v>42018</c:v>
                </c:pt>
                <c:pt idx="114">
                  <c:v>42025</c:v>
                </c:pt>
                <c:pt idx="115">
                  <c:v>42032</c:v>
                </c:pt>
                <c:pt idx="116">
                  <c:v>42039</c:v>
                </c:pt>
                <c:pt idx="117">
                  <c:v>42046</c:v>
                </c:pt>
                <c:pt idx="118">
                  <c:v>42053</c:v>
                </c:pt>
                <c:pt idx="119">
                  <c:v>42060</c:v>
                </c:pt>
                <c:pt idx="120">
                  <c:v>42067</c:v>
                </c:pt>
                <c:pt idx="121">
                  <c:v>42074</c:v>
                </c:pt>
                <c:pt idx="122">
                  <c:v>42081</c:v>
                </c:pt>
                <c:pt idx="123">
                  <c:v>42088</c:v>
                </c:pt>
                <c:pt idx="124">
                  <c:v>42095</c:v>
                </c:pt>
                <c:pt idx="125">
                  <c:v>42102</c:v>
                </c:pt>
                <c:pt idx="126">
                  <c:v>42109</c:v>
                </c:pt>
                <c:pt idx="127">
                  <c:v>42116</c:v>
                </c:pt>
                <c:pt idx="128">
                  <c:v>42123</c:v>
                </c:pt>
                <c:pt idx="129">
                  <c:v>42130</c:v>
                </c:pt>
                <c:pt idx="130">
                  <c:v>42137</c:v>
                </c:pt>
                <c:pt idx="131">
                  <c:v>42144</c:v>
                </c:pt>
                <c:pt idx="132">
                  <c:v>42151</c:v>
                </c:pt>
                <c:pt idx="133">
                  <c:v>42158</c:v>
                </c:pt>
                <c:pt idx="134">
                  <c:v>42165</c:v>
                </c:pt>
                <c:pt idx="135">
                  <c:v>42172</c:v>
                </c:pt>
                <c:pt idx="136">
                  <c:v>42179</c:v>
                </c:pt>
                <c:pt idx="137">
                  <c:v>42186</c:v>
                </c:pt>
                <c:pt idx="138">
                  <c:v>42193</c:v>
                </c:pt>
                <c:pt idx="139">
                  <c:v>42200</c:v>
                </c:pt>
                <c:pt idx="140">
                  <c:v>42207</c:v>
                </c:pt>
                <c:pt idx="141">
                  <c:v>42214</c:v>
                </c:pt>
                <c:pt idx="142">
                  <c:v>42221</c:v>
                </c:pt>
                <c:pt idx="143">
                  <c:v>42228</c:v>
                </c:pt>
                <c:pt idx="144">
                  <c:v>42235</c:v>
                </c:pt>
                <c:pt idx="145">
                  <c:v>42242</c:v>
                </c:pt>
                <c:pt idx="146">
                  <c:v>42249</c:v>
                </c:pt>
                <c:pt idx="147">
                  <c:v>42256</c:v>
                </c:pt>
                <c:pt idx="148">
                  <c:v>42263</c:v>
                </c:pt>
                <c:pt idx="149">
                  <c:v>42270</c:v>
                </c:pt>
                <c:pt idx="150">
                  <c:v>42277</c:v>
                </c:pt>
                <c:pt idx="151">
                  <c:v>42284</c:v>
                </c:pt>
                <c:pt idx="152">
                  <c:v>42291</c:v>
                </c:pt>
                <c:pt idx="153">
                  <c:v>42298</c:v>
                </c:pt>
                <c:pt idx="154">
                  <c:v>42305</c:v>
                </c:pt>
                <c:pt idx="155">
                  <c:v>42312</c:v>
                </c:pt>
                <c:pt idx="156">
                  <c:v>42319</c:v>
                </c:pt>
                <c:pt idx="157">
                  <c:v>42326</c:v>
                </c:pt>
                <c:pt idx="158">
                  <c:v>42333</c:v>
                </c:pt>
                <c:pt idx="159">
                  <c:v>42340</c:v>
                </c:pt>
                <c:pt idx="160">
                  <c:v>42347</c:v>
                </c:pt>
                <c:pt idx="161">
                  <c:v>42354</c:v>
                </c:pt>
                <c:pt idx="162">
                  <c:v>42361</c:v>
                </c:pt>
                <c:pt idx="163">
                  <c:v>42368</c:v>
                </c:pt>
                <c:pt idx="164">
                  <c:v>42375</c:v>
                </c:pt>
                <c:pt idx="165">
                  <c:v>42382</c:v>
                </c:pt>
                <c:pt idx="166">
                  <c:v>42389</c:v>
                </c:pt>
                <c:pt idx="167">
                  <c:v>42396</c:v>
                </c:pt>
                <c:pt idx="168">
                  <c:v>42403</c:v>
                </c:pt>
                <c:pt idx="169">
                  <c:v>42410</c:v>
                </c:pt>
                <c:pt idx="170">
                  <c:v>42417</c:v>
                </c:pt>
                <c:pt idx="171">
                  <c:v>42424</c:v>
                </c:pt>
                <c:pt idx="172">
                  <c:v>42431</c:v>
                </c:pt>
                <c:pt idx="173">
                  <c:v>42438</c:v>
                </c:pt>
                <c:pt idx="174">
                  <c:v>42445</c:v>
                </c:pt>
                <c:pt idx="175">
                  <c:v>42452</c:v>
                </c:pt>
                <c:pt idx="176">
                  <c:v>42459</c:v>
                </c:pt>
                <c:pt idx="177">
                  <c:v>42466</c:v>
                </c:pt>
                <c:pt idx="178">
                  <c:v>42473</c:v>
                </c:pt>
                <c:pt idx="179">
                  <c:v>42480</c:v>
                </c:pt>
                <c:pt idx="180">
                  <c:v>42487</c:v>
                </c:pt>
                <c:pt idx="181">
                  <c:v>42494</c:v>
                </c:pt>
                <c:pt idx="182">
                  <c:v>42501</c:v>
                </c:pt>
                <c:pt idx="183">
                  <c:v>42508</c:v>
                </c:pt>
                <c:pt idx="184">
                  <c:v>42515</c:v>
                </c:pt>
                <c:pt idx="185">
                  <c:v>42522</c:v>
                </c:pt>
                <c:pt idx="186">
                  <c:v>42529</c:v>
                </c:pt>
                <c:pt idx="187">
                  <c:v>42536</c:v>
                </c:pt>
                <c:pt idx="188">
                  <c:v>42543</c:v>
                </c:pt>
                <c:pt idx="189">
                  <c:v>42550</c:v>
                </c:pt>
                <c:pt idx="190">
                  <c:v>42557</c:v>
                </c:pt>
                <c:pt idx="191">
                  <c:v>42564</c:v>
                </c:pt>
                <c:pt idx="192">
                  <c:v>42571</c:v>
                </c:pt>
                <c:pt idx="193">
                  <c:v>42578</c:v>
                </c:pt>
                <c:pt idx="194">
                  <c:v>42585</c:v>
                </c:pt>
                <c:pt idx="195">
                  <c:v>42592</c:v>
                </c:pt>
                <c:pt idx="196">
                  <c:v>42599</c:v>
                </c:pt>
                <c:pt idx="197">
                  <c:v>42606</c:v>
                </c:pt>
                <c:pt idx="198">
                  <c:v>42613</c:v>
                </c:pt>
                <c:pt idx="199">
                  <c:v>42620</c:v>
                </c:pt>
                <c:pt idx="200">
                  <c:v>42627</c:v>
                </c:pt>
                <c:pt idx="201">
                  <c:v>42634</c:v>
                </c:pt>
                <c:pt idx="202">
                  <c:v>42641</c:v>
                </c:pt>
                <c:pt idx="203">
                  <c:v>42648</c:v>
                </c:pt>
                <c:pt idx="204">
                  <c:v>42655</c:v>
                </c:pt>
                <c:pt idx="205">
                  <c:v>42662</c:v>
                </c:pt>
                <c:pt idx="206">
                  <c:v>42669</c:v>
                </c:pt>
                <c:pt idx="207">
                  <c:v>42676</c:v>
                </c:pt>
                <c:pt idx="208">
                  <c:v>42683</c:v>
                </c:pt>
                <c:pt idx="209">
                  <c:v>42690</c:v>
                </c:pt>
                <c:pt idx="210">
                  <c:v>42697</c:v>
                </c:pt>
                <c:pt idx="211">
                  <c:v>42704</c:v>
                </c:pt>
                <c:pt idx="212">
                  <c:v>42711</c:v>
                </c:pt>
                <c:pt idx="213">
                  <c:v>42718</c:v>
                </c:pt>
                <c:pt idx="214">
                  <c:v>42725</c:v>
                </c:pt>
                <c:pt idx="215">
                  <c:v>42732</c:v>
                </c:pt>
                <c:pt idx="216">
                  <c:v>42739</c:v>
                </c:pt>
                <c:pt idx="217">
                  <c:v>42746</c:v>
                </c:pt>
                <c:pt idx="218">
                  <c:v>42753</c:v>
                </c:pt>
                <c:pt idx="219">
                  <c:v>42760</c:v>
                </c:pt>
                <c:pt idx="220">
                  <c:v>42767</c:v>
                </c:pt>
                <c:pt idx="221">
                  <c:v>42774</c:v>
                </c:pt>
                <c:pt idx="222">
                  <c:v>42781</c:v>
                </c:pt>
                <c:pt idx="223">
                  <c:v>42788</c:v>
                </c:pt>
                <c:pt idx="224">
                  <c:v>42795</c:v>
                </c:pt>
                <c:pt idx="225">
                  <c:v>42802</c:v>
                </c:pt>
                <c:pt idx="226">
                  <c:v>42809</c:v>
                </c:pt>
                <c:pt idx="227">
                  <c:v>42816</c:v>
                </c:pt>
                <c:pt idx="228">
                  <c:v>42823</c:v>
                </c:pt>
                <c:pt idx="229">
                  <c:v>42830</c:v>
                </c:pt>
                <c:pt idx="230">
                  <c:v>42837</c:v>
                </c:pt>
                <c:pt idx="231">
                  <c:v>42844</c:v>
                </c:pt>
                <c:pt idx="232">
                  <c:v>42851</c:v>
                </c:pt>
                <c:pt idx="233">
                  <c:v>42858</c:v>
                </c:pt>
                <c:pt idx="234">
                  <c:v>42865</c:v>
                </c:pt>
                <c:pt idx="235">
                  <c:v>42872</c:v>
                </c:pt>
                <c:pt idx="236">
                  <c:v>42879</c:v>
                </c:pt>
                <c:pt idx="237">
                  <c:v>42886</c:v>
                </c:pt>
                <c:pt idx="238">
                  <c:v>42893</c:v>
                </c:pt>
                <c:pt idx="239">
                  <c:v>42900</c:v>
                </c:pt>
                <c:pt idx="240">
                  <c:v>42907</c:v>
                </c:pt>
                <c:pt idx="241">
                  <c:v>42914</c:v>
                </c:pt>
                <c:pt idx="242">
                  <c:v>42921</c:v>
                </c:pt>
                <c:pt idx="243">
                  <c:v>42928</c:v>
                </c:pt>
                <c:pt idx="244">
                  <c:v>42935</c:v>
                </c:pt>
                <c:pt idx="245">
                  <c:v>42942</c:v>
                </c:pt>
                <c:pt idx="246">
                  <c:v>42949</c:v>
                </c:pt>
                <c:pt idx="247">
                  <c:v>42956</c:v>
                </c:pt>
                <c:pt idx="248">
                  <c:v>42963</c:v>
                </c:pt>
                <c:pt idx="249">
                  <c:v>42970</c:v>
                </c:pt>
                <c:pt idx="250">
                  <c:v>42977</c:v>
                </c:pt>
                <c:pt idx="251">
                  <c:v>42984</c:v>
                </c:pt>
                <c:pt idx="252">
                  <c:v>42991</c:v>
                </c:pt>
                <c:pt idx="253">
                  <c:v>42998</c:v>
                </c:pt>
                <c:pt idx="254">
                  <c:v>43005</c:v>
                </c:pt>
                <c:pt idx="255">
                  <c:v>43012</c:v>
                </c:pt>
                <c:pt idx="256">
                  <c:v>43019</c:v>
                </c:pt>
                <c:pt idx="257">
                  <c:v>43026</c:v>
                </c:pt>
                <c:pt idx="258">
                  <c:v>43033</c:v>
                </c:pt>
                <c:pt idx="259">
                  <c:v>43040</c:v>
                </c:pt>
                <c:pt idx="260">
                  <c:v>43047</c:v>
                </c:pt>
                <c:pt idx="261">
                  <c:v>43054</c:v>
                </c:pt>
              </c:numCache>
            </c:numRef>
          </c:cat>
          <c:val>
            <c:numRef>
              <c:f>Sheet1!$D$2:$D$263</c:f>
              <c:numCache>
                <c:formatCode>General</c:formatCode>
                <c:ptCount val="262"/>
                <c:pt idx="0">
                  <c:v>100</c:v>
                </c:pt>
                <c:pt idx="1">
                  <c:v>96.492000000000004</c:v>
                </c:pt>
                <c:pt idx="2">
                  <c:v>94.798199999999994</c:v>
                </c:pt>
                <c:pt idx="3">
                  <c:v>97.438999999999993</c:v>
                </c:pt>
                <c:pt idx="4">
                  <c:v>99.184600000000003</c:v>
                </c:pt>
                <c:pt idx="5">
                  <c:v>99.043800000000005</c:v>
                </c:pt>
                <c:pt idx="6">
                  <c:v>99.4298</c:v>
                </c:pt>
                <c:pt idx="7">
                  <c:v>101.128</c:v>
                </c:pt>
                <c:pt idx="8">
                  <c:v>99.3352</c:v>
                </c:pt>
                <c:pt idx="9">
                  <c:v>102.226</c:v>
                </c:pt>
                <c:pt idx="10">
                  <c:v>103.119</c:v>
                </c:pt>
                <c:pt idx="11">
                  <c:v>103.73699999999999</c:v>
                </c:pt>
                <c:pt idx="12">
                  <c:v>104.709</c:v>
                </c:pt>
                <c:pt idx="13">
                  <c:v>104.94</c:v>
                </c:pt>
                <c:pt idx="14">
                  <c:v>105.73</c:v>
                </c:pt>
                <c:pt idx="15">
                  <c:v>106.57</c:v>
                </c:pt>
                <c:pt idx="16">
                  <c:v>105.242</c:v>
                </c:pt>
                <c:pt idx="17">
                  <c:v>106.1</c:v>
                </c:pt>
                <c:pt idx="18">
                  <c:v>108.173</c:v>
                </c:pt>
                <c:pt idx="19">
                  <c:v>109.501</c:v>
                </c:pt>
                <c:pt idx="20">
                  <c:v>108.28</c:v>
                </c:pt>
                <c:pt idx="21">
                  <c:v>109.919</c:v>
                </c:pt>
                <c:pt idx="22">
                  <c:v>109.274</c:v>
                </c:pt>
                <c:pt idx="23">
                  <c:v>111.613</c:v>
                </c:pt>
                <c:pt idx="24">
                  <c:v>107.98699999999999</c:v>
                </c:pt>
                <c:pt idx="25">
                  <c:v>111.03700000000001</c:v>
                </c:pt>
                <c:pt idx="26">
                  <c:v>111.908</c:v>
                </c:pt>
                <c:pt idx="27">
                  <c:v>113.94499999999999</c:v>
                </c:pt>
                <c:pt idx="28">
                  <c:v>115.61199999999999</c:v>
                </c:pt>
                <c:pt idx="29">
                  <c:v>115.61499999999999</c:v>
                </c:pt>
                <c:pt idx="30">
                  <c:v>115.88800000000001</c:v>
                </c:pt>
                <c:pt idx="31">
                  <c:v>113.657</c:v>
                </c:pt>
                <c:pt idx="32">
                  <c:v>114.624</c:v>
                </c:pt>
                <c:pt idx="33">
                  <c:v>111.25</c:v>
                </c:pt>
                <c:pt idx="34">
                  <c:v>113.002</c:v>
                </c:pt>
                <c:pt idx="35">
                  <c:v>113.15600000000001</c:v>
                </c:pt>
                <c:pt idx="36">
                  <c:v>117.33199999999999</c:v>
                </c:pt>
                <c:pt idx="37">
                  <c:v>118.337</c:v>
                </c:pt>
                <c:pt idx="38">
                  <c:v>118.399</c:v>
                </c:pt>
                <c:pt idx="39">
                  <c:v>119.563</c:v>
                </c:pt>
                <c:pt idx="40">
                  <c:v>118.905</c:v>
                </c:pt>
                <c:pt idx="41">
                  <c:v>116.372</c:v>
                </c:pt>
                <c:pt idx="42">
                  <c:v>116.06699999999999</c:v>
                </c:pt>
                <c:pt idx="43">
                  <c:v>114.751</c:v>
                </c:pt>
                <c:pt idx="44">
                  <c:v>115.935</c:v>
                </c:pt>
                <c:pt idx="45">
                  <c:v>117.92</c:v>
                </c:pt>
                <c:pt idx="46">
                  <c:v>120.64700000000001</c:v>
                </c:pt>
                <c:pt idx="47">
                  <c:v>118.989</c:v>
                </c:pt>
                <c:pt idx="48">
                  <c:v>117.587</c:v>
                </c:pt>
                <c:pt idx="49">
                  <c:v>118.56100000000001</c:v>
                </c:pt>
                <c:pt idx="50">
                  <c:v>121.404</c:v>
                </c:pt>
                <c:pt idx="51">
                  <c:v>122.729</c:v>
                </c:pt>
                <c:pt idx="52">
                  <c:v>123.042</c:v>
                </c:pt>
                <c:pt idx="53">
                  <c:v>122.38500000000001</c:v>
                </c:pt>
                <c:pt idx="54">
                  <c:v>125.43</c:v>
                </c:pt>
                <c:pt idx="55">
                  <c:v>125.79600000000001</c:v>
                </c:pt>
                <c:pt idx="56">
                  <c:v>126.593</c:v>
                </c:pt>
                <c:pt idx="57">
                  <c:v>125.038</c:v>
                </c:pt>
                <c:pt idx="58">
                  <c:v>124.37</c:v>
                </c:pt>
                <c:pt idx="59">
                  <c:v>126.759</c:v>
                </c:pt>
                <c:pt idx="60">
                  <c:v>129.03</c:v>
                </c:pt>
                <c:pt idx="61">
                  <c:v>128.327</c:v>
                </c:pt>
                <c:pt idx="62">
                  <c:v>128.75800000000001</c:v>
                </c:pt>
                <c:pt idx="63">
                  <c:v>129.30099999999999</c:v>
                </c:pt>
                <c:pt idx="64">
                  <c:v>128.08000000000001</c:v>
                </c:pt>
                <c:pt idx="65">
                  <c:v>125.68</c:v>
                </c:pt>
                <c:pt idx="66">
                  <c:v>124.22499999999999</c:v>
                </c:pt>
                <c:pt idx="67">
                  <c:v>128.17599999999999</c:v>
                </c:pt>
                <c:pt idx="68">
                  <c:v>128.87299999999999</c:v>
                </c:pt>
                <c:pt idx="69">
                  <c:v>129.88999999999999</c:v>
                </c:pt>
                <c:pt idx="70">
                  <c:v>131.482</c:v>
                </c:pt>
                <c:pt idx="71">
                  <c:v>129.333</c:v>
                </c:pt>
                <c:pt idx="72">
                  <c:v>131.131</c:v>
                </c:pt>
                <c:pt idx="73">
                  <c:v>129.52199999999999</c:v>
                </c:pt>
                <c:pt idx="74">
                  <c:v>132.30500000000001</c:v>
                </c:pt>
                <c:pt idx="75">
                  <c:v>128.404</c:v>
                </c:pt>
                <c:pt idx="76">
                  <c:v>130.62899999999999</c:v>
                </c:pt>
                <c:pt idx="77">
                  <c:v>131.59299999999999</c:v>
                </c:pt>
                <c:pt idx="78">
                  <c:v>131.94800000000001</c:v>
                </c:pt>
                <c:pt idx="79">
                  <c:v>131.38399999999999</c:v>
                </c:pt>
                <c:pt idx="80">
                  <c:v>131.05000000000001</c:v>
                </c:pt>
                <c:pt idx="81">
                  <c:v>132.565</c:v>
                </c:pt>
                <c:pt idx="82">
                  <c:v>134.494</c:v>
                </c:pt>
                <c:pt idx="83">
                  <c:v>135.92599999999999</c:v>
                </c:pt>
                <c:pt idx="84">
                  <c:v>135.20099999999999</c:v>
                </c:pt>
                <c:pt idx="85">
                  <c:v>137.25800000000001</c:v>
                </c:pt>
                <c:pt idx="86">
                  <c:v>137.1</c:v>
                </c:pt>
                <c:pt idx="87">
                  <c:v>139.07599999999999</c:v>
                </c:pt>
                <c:pt idx="88">
                  <c:v>137.62200000000001</c:v>
                </c:pt>
                <c:pt idx="89">
                  <c:v>137.16300000000001</c:v>
                </c:pt>
                <c:pt idx="90">
                  <c:v>139.25399999999999</c:v>
                </c:pt>
                <c:pt idx="91">
                  <c:v>135.24</c:v>
                </c:pt>
                <c:pt idx="92">
                  <c:v>133.762</c:v>
                </c:pt>
                <c:pt idx="93">
                  <c:v>136.95699999999999</c:v>
                </c:pt>
                <c:pt idx="94">
                  <c:v>139.56200000000001</c:v>
                </c:pt>
                <c:pt idx="95">
                  <c:v>139.86799999999999</c:v>
                </c:pt>
                <c:pt idx="96">
                  <c:v>139.93199999999999</c:v>
                </c:pt>
                <c:pt idx="97">
                  <c:v>139.91800000000001</c:v>
                </c:pt>
                <c:pt idx="98">
                  <c:v>140.892</c:v>
                </c:pt>
                <c:pt idx="99">
                  <c:v>137.714</c:v>
                </c:pt>
                <c:pt idx="100">
                  <c:v>136.32599999999999</c:v>
                </c:pt>
                <c:pt idx="101">
                  <c:v>135.06700000000001</c:v>
                </c:pt>
                <c:pt idx="102">
                  <c:v>130.483</c:v>
                </c:pt>
                <c:pt idx="103">
                  <c:v>136.65100000000001</c:v>
                </c:pt>
                <c:pt idx="104">
                  <c:v>139.721</c:v>
                </c:pt>
                <c:pt idx="105">
                  <c:v>142.28200000000001</c:v>
                </c:pt>
                <c:pt idx="106">
                  <c:v>142.851</c:v>
                </c:pt>
                <c:pt idx="107">
                  <c:v>143.791</c:v>
                </c:pt>
                <c:pt idx="108">
                  <c:v>145.19800000000001</c:v>
                </c:pt>
                <c:pt idx="109">
                  <c:v>145.13399999999999</c:v>
                </c:pt>
                <c:pt idx="110">
                  <c:v>142.571</c:v>
                </c:pt>
                <c:pt idx="111">
                  <c:v>144.38499999999999</c:v>
                </c:pt>
                <c:pt idx="112">
                  <c:v>145.83199999999999</c:v>
                </c:pt>
                <c:pt idx="113">
                  <c:v>144.22200000000001</c:v>
                </c:pt>
                <c:pt idx="114">
                  <c:v>144.44900000000001</c:v>
                </c:pt>
                <c:pt idx="115">
                  <c:v>139.583</c:v>
                </c:pt>
                <c:pt idx="116">
                  <c:v>144.52000000000001</c:v>
                </c:pt>
                <c:pt idx="117">
                  <c:v>141.58500000000001</c:v>
                </c:pt>
                <c:pt idx="118">
                  <c:v>144.476</c:v>
                </c:pt>
                <c:pt idx="119">
                  <c:v>146.29400000000001</c:v>
                </c:pt>
                <c:pt idx="120">
                  <c:v>146.922</c:v>
                </c:pt>
                <c:pt idx="121">
                  <c:v>147.85300000000001</c:v>
                </c:pt>
                <c:pt idx="122">
                  <c:v>147.17400000000001</c:v>
                </c:pt>
                <c:pt idx="123">
                  <c:v>144.71600000000001</c:v>
                </c:pt>
                <c:pt idx="124">
                  <c:v>146.34899999999999</c:v>
                </c:pt>
                <c:pt idx="125">
                  <c:v>144.029</c:v>
                </c:pt>
                <c:pt idx="126">
                  <c:v>144.78700000000001</c:v>
                </c:pt>
                <c:pt idx="127">
                  <c:v>146.483</c:v>
                </c:pt>
                <c:pt idx="128">
                  <c:v>147.45099999999999</c:v>
                </c:pt>
                <c:pt idx="129">
                  <c:v>148.00700000000001</c:v>
                </c:pt>
                <c:pt idx="130">
                  <c:v>146.08600000000001</c:v>
                </c:pt>
                <c:pt idx="131">
                  <c:v>146.26</c:v>
                </c:pt>
                <c:pt idx="132">
                  <c:v>148.57900000000001</c:v>
                </c:pt>
                <c:pt idx="133">
                  <c:v>149.26</c:v>
                </c:pt>
                <c:pt idx="134">
                  <c:v>148.55699999999999</c:v>
                </c:pt>
                <c:pt idx="135">
                  <c:v>146.81</c:v>
                </c:pt>
                <c:pt idx="136">
                  <c:v>147.72200000000001</c:v>
                </c:pt>
                <c:pt idx="137">
                  <c:v>148.589</c:v>
                </c:pt>
                <c:pt idx="138">
                  <c:v>147.26300000000001</c:v>
                </c:pt>
                <c:pt idx="139">
                  <c:v>145.47499999999999</c:v>
                </c:pt>
                <c:pt idx="140">
                  <c:v>143.69</c:v>
                </c:pt>
                <c:pt idx="141">
                  <c:v>148.803</c:v>
                </c:pt>
                <c:pt idx="142">
                  <c:v>147.25200000000001</c:v>
                </c:pt>
                <c:pt idx="143">
                  <c:v>147.70599999999999</c:v>
                </c:pt>
                <c:pt idx="144">
                  <c:v>145.94900000000001</c:v>
                </c:pt>
                <c:pt idx="145">
                  <c:v>145.93799999999999</c:v>
                </c:pt>
                <c:pt idx="146">
                  <c:v>142.59899999999999</c:v>
                </c:pt>
                <c:pt idx="147">
                  <c:v>139.232</c:v>
                </c:pt>
                <c:pt idx="148">
                  <c:v>136.673</c:v>
                </c:pt>
                <c:pt idx="149">
                  <c:v>136.75399999999999</c:v>
                </c:pt>
                <c:pt idx="150">
                  <c:v>139.41</c:v>
                </c:pt>
                <c:pt idx="151">
                  <c:v>135.35</c:v>
                </c:pt>
                <c:pt idx="152">
                  <c:v>134.76</c:v>
                </c:pt>
                <c:pt idx="153">
                  <c:v>141.03700000000001</c:v>
                </c:pt>
                <c:pt idx="154">
                  <c:v>141.768</c:v>
                </c:pt>
                <c:pt idx="155">
                  <c:v>143.774</c:v>
                </c:pt>
                <c:pt idx="156">
                  <c:v>146.35900000000001</c:v>
                </c:pt>
                <c:pt idx="157">
                  <c:v>147.096</c:v>
                </c:pt>
                <c:pt idx="158">
                  <c:v>143.316</c:v>
                </c:pt>
                <c:pt idx="159">
                  <c:v>145.78700000000001</c:v>
                </c:pt>
                <c:pt idx="160">
                  <c:v>146.321</c:v>
                </c:pt>
                <c:pt idx="161">
                  <c:v>143.572</c:v>
                </c:pt>
                <c:pt idx="162">
                  <c:v>143.755</c:v>
                </c:pt>
                <c:pt idx="163">
                  <c:v>143.03100000000001</c:v>
                </c:pt>
                <c:pt idx="164">
                  <c:v>144.36799999999999</c:v>
                </c:pt>
                <c:pt idx="165">
                  <c:v>143.17400000000001</c:v>
                </c:pt>
                <c:pt idx="166">
                  <c:v>136.11000000000001</c:v>
                </c:pt>
                <c:pt idx="167">
                  <c:v>134.62100000000001</c:v>
                </c:pt>
                <c:pt idx="168">
                  <c:v>130.91900000000001</c:v>
                </c:pt>
                <c:pt idx="169">
                  <c:v>132.626</c:v>
                </c:pt>
                <c:pt idx="170">
                  <c:v>134.17400000000001</c:v>
                </c:pt>
                <c:pt idx="171">
                  <c:v>128.124</c:v>
                </c:pt>
                <c:pt idx="172">
                  <c:v>134.34</c:v>
                </c:pt>
                <c:pt idx="173">
                  <c:v>136.71299999999999</c:v>
                </c:pt>
                <c:pt idx="174">
                  <c:v>139.63399999999999</c:v>
                </c:pt>
                <c:pt idx="175">
                  <c:v>139.36600000000001</c:v>
                </c:pt>
                <c:pt idx="176">
                  <c:v>142.93899999999999</c:v>
                </c:pt>
                <c:pt idx="177">
                  <c:v>142.614</c:v>
                </c:pt>
                <c:pt idx="178">
                  <c:v>144.28100000000001</c:v>
                </c:pt>
                <c:pt idx="179">
                  <c:v>143.03200000000001</c:v>
                </c:pt>
                <c:pt idx="180">
                  <c:v>145.89500000000001</c:v>
                </c:pt>
                <c:pt idx="181">
                  <c:v>146.50399999999999</c:v>
                </c:pt>
                <c:pt idx="182">
                  <c:v>145.40700000000001</c:v>
                </c:pt>
                <c:pt idx="183">
                  <c:v>143.643</c:v>
                </c:pt>
                <c:pt idx="184">
                  <c:v>144.58699999999999</c:v>
                </c:pt>
                <c:pt idx="185">
                  <c:v>142.90100000000001</c:v>
                </c:pt>
                <c:pt idx="186">
                  <c:v>146.40799999999999</c:v>
                </c:pt>
                <c:pt idx="187">
                  <c:v>147.47</c:v>
                </c:pt>
                <c:pt idx="188">
                  <c:v>148.185</c:v>
                </c:pt>
                <c:pt idx="189">
                  <c:v>145.559</c:v>
                </c:pt>
                <c:pt idx="190">
                  <c:v>148.03399999999999</c:v>
                </c:pt>
                <c:pt idx="191">
                  <c:v>147.02099999999999</c:v>
                </c:pt>
                <c:pt idx="192">
                  <c:v>146.95400000000001</c:v>
                </c:pt>
                <c:pt idx="193">
                  <c:v>151.56700000000001</c:v>
                </c:pt>
                <c:pt idx="194">
                  <c:v>151.666</c:v>
                </c:pt>
                <c:pt idx="195">
                  <c:v>152.00899999999999</c:v>
                </c:pt>
                <c:pt idx="196">
                  <c:v>151.602</c:v>
                </c:pt>
                <c:pt idx="197">
                  <c:v>153.11000000000001</c:v>
                </c:pt>
                <c:pt idx="198">
                  <c:v>153.197</c:v>
                </c:pt>
                <c:pt idx="199">
                  <c:v>152.17699999999999</c:v>
                </c:pt>
                <c:pt idx="200">
                  <c:v>152.065</c:v>
                </c:pt>
                <c:pt idx="201">
                  <c:v>152.79599999999999</c:v>
                </c:pt>
                <c:pt idx="202">
                  <c:v>150.41200000000001</c:v>
                </c:pt>
                <c:pt idx="203">
                  <c:v>152.50700000000001</c:v>
                </c:pt>
                <c:pt idx="204">
                  <c:v>150.68299999999999</c:v>
                </c:pt>
                <c:pt idx="205">
                  <c:v>151.358</c:v>
                </c:pt>
                <c:pt idx="206">
                  <c:v>149.381</c:v>
                </c:pt>
                <c:pt idx="207">
                  <c:v>149.99700000000001</c:v>
                </c:pt>
                <c:pt idx="208">
                  <c:v>149.41499999999999</c:v>
                </c:pt>
                <c:pt idx="209">
                  <c:v>146.30699999999999</c:v>
                </c:pt>
                <c:pt idx="210">
                  <c:v>151.828</c:v>
                </c:pt>
                <c:pt idx="211">
                  <c:v>153.20400000000001</c:v>
                </c:pt>
                <c:pt idx="212">
                  <c:v>154.43600000000001</c:v>
                </c:pt>
                <c:pt idx="213">
                  <c:v>153.48099999999999</c:v>
                </c:pt>
                <c:pt idx="214">
                  <c:v>157.34100000000001</c:v>
                </c:pt>
                <c:pt idx="215">
                  <c:v>158.45099999999999</c:v>
                </c:pt>
                <c:pt idx="216">
                  <c:v>158.376</c:v>
                </c:pt>
                <c:pt idx="217">
                  <c:v>157.55600000000001</c:v>
                </c:pt>
                <c:pt idx="218">
                  <c:v>158.93899999999999</c:v>
                </c:pt>
                <c:pt idx="219">
                  <c:v>159.04</c:v>
                </c:pt>
                <c:pt idx="220">
                  <c:v>158.56700000000001</c:v>
                </c:pt>
                <c:pt idx="221">
                  <c:v>160.87799999999999</c:v>
                </c:pt>
                <c:pt idx="222">
                  <c:v>159.76900000000001</c:v>
                </c:pt>
                <c:pt idx="223">
                  <c:v>161.66200000000001</c:v>
                </c:pt>
                <c:pt idx="224">
                  <c:v>164.41800000000001</c:v>
                </c:pt>
                <c:pt idx="225">
                  <c:v>165.58</c:v>
                </c:pt>
                <c:pt idx="226">
                  <c:v>166.84899999999999</c:v>
                </c:pt>
                <c:pt idx="227">
                  <c:v>165.655</c:v>
                </c:pt>
                <c:pt idx="228">
                  <c:v>166.81100000000001</c:v>
                </c:pt>
                <c:pt idx="229">
                  <c:v>164.33</c:v>
                </c:pt>
                <c:pt idx="230">
                  <c:v>165.87799999999999</c:v>
                </c:pt>
                <c:pt idx="231">
                  <c:v>165.13800000000001</c:v>
                </c:pt>
                <c:pt idx="232">
                  <c:v>163.13900000000001</c:v>
                </c:pt>
                <c:pt idx="233">
                  <c:v>165.02199999999999</c:v>
                </c:pt>
                <c:pt idx="234">
                  <c:v>167.32900000000001</c:v>
                </c:pt>
                <c:pt idx="235">
                  <c:v>167.381</c:v>
                </c:pt>
                <c:pt idx="236">
                  <c:v>167.726</c:v>
                </c:pt>
                <c:pt idx="237">
                  <c:v>165.714</c:v>
                </c:pt>
                <c:pt idx="238">
                  <c:v>169.17099999999999</c:v>
                </c:pt>
                <c:pt idx="239">
                  <c:v>170.221</c:v>
                </c:pt>
                <c:pt idx="240">
                  <c:v>170.482</c:v>
                </c:pt>
                <c:pt idx="241">
                  <c:v>170.38900000000001</c:v>
                </c:pt>
                <c:pt idx="242">
                  <c:v>170.53200000000001</c:v>
                </c:pt>
                <c:pt idx="243">
                  <c:v>169.495</c:v>
                </c:pt>
                <c:pt idx="244">
                  <c:v>168.798</c:v>
                </c:pt>
                <c:pt idx="245">
                  <c:v>171.46600000000001</c:v>
                </c:pt>
                <c:pt idx="246">
                  <c:v>173.261</c:v>
                </c:pt>
                <c:pt idx="247">
                  <c:v>173.399</c:v>
                </c:pt>
                <c:pt idx="248">
                  <c:v>173.17</c:v>
                </c:pt>
                <c:pt idx="249">
                  <c:v>170.792</c:v>
                </c:pt>
                <c:pt idx="250">
                  <c:v>170.21799999999999</c:v>
                </c:pt>
                <c:pt idx="251">
                  <c:v>170.845</c:v>
                </c:pt>
                <c:pt idx="252">
                  <c:v>173.13399999999999</c:v>
                </c:pt>
                <c:pt idx="253">
                  <c:v>172.67599999999999</c:v>
                </c:pt>
                <c:pt idx="254">
                  <c:v>174.81299999999999</c:v>
                </c:pt>
                <c:pt idx="255">
                  <c:v>175.16200000000001</c:v>
                </c:pt>
                <c:pt idx="256">
                  <c:v>175.82499999999999</c:v>
                </c:pt>
                <c:pt idx="257">
                  <c:v>178.768</c:v>
                </c:pt>
                <c:pt idx="258">
                  <c:v>178.68799999999999</c:v>
                </c:pt>
                <c:pt idx="259">
                  <c:v>179.47</c:v>
                </c:pt>
                <c:pt idx="260">
                  <c:v>179.351</c:v>
                </c:pt>
                <c:pt idx="261">
                  <c:v>180.714</c:v>
                </c:pt>
              </c:numCache>
            </c:numRef>
          </c:val>
          <c:smooth val="0"/>
          <c:extLst xmlns:c16r2="http://schemas.microsoft.com/office/drawing/2015/06/chart">
            <c:ext xmlns:c16="http://schemas.microsoft.com/office/drawing/2014/chart" uri="{C3380CC4-5D6E-409C-BE32-E72D297353CC}">
              <c16:uniqueId val="{00000000-75E6-416A-A659-4B8DC4E18D08}"/>
            </c:ext>
          </c:extLst>
        </c:ser>
        <c:ser>
          <c:idx val="0"/>
          <c:order val="1"/>
          <c:tx>
            <c:strRef>
              <c:f>Sheet1!$B$1</c:f>
              <c:strCache>
                <c:ptCount val="1"/>
                <c:pt idx="0">
                  <c:v>MSCI AC WORLD U$</c:v>
                </c:pt>
              </c:strCache>
            </c:strRef>
          </c:tx>
          <c:spPr>
            <a:ln w="57150">
              <a:solidFill>
                <a:srgbClr val="004F5C"/>
              </a:solidFill>
            </a:ln>
            <a:effectLst>
              <a:outerShdw blurRad="50800" dist="38100" dir="2700000" algn="tl" rotWithShape="0">
                <a:prstClr val="black">
                  <a:alpha val="40000"/>
                </a:prstClr>
              </a:outerShdw>
            </a:effectLst>
          </c:spPr>
          <c:marker>
            <c:symbol val="none"/>
          </c:marker>
          <c:cat>
            <c:numRef>
              <c:f>Sheet1!$A$2:$A$263</c:f>
              <c:numCache>
                <c:formatCode>mmm\ yyyy</c:formatCode>
                <c:ptCount val="262"/>
                <c:pt idx="0">
                  <c:v>41227</c:v>
                </c:pt>
                <c:pt idx="1">
                  <c:v>41234</c:v>
                </c:pt>
                <c:pt idx="2">
                  <c:v>41241</c:v>
                </c:pt>
                <c:pt idx="3">
                  <c:v>41248</c:v>
                </c:pt>
                <c:pt idx="4">
                  <c:v>41255</c:v>
                </c:pt>
                <c:pt idx="5">
                  <c:v>41262</c:v>
                </c:pt>
                <c:pt idx="6">
                  <c:v>41269</c:v>
                </c:pt>
                <c:pt idx="7">
                  <c:v>41276</c:v>
                </c:pt>
                <c:pt idx="8">
                  <c:v>41283</c:v>
                </c:pt>
                <c:pt idx="9">
                  <c:v>41290</c:v>
                </c:pt>
                <c:pt idx="10">
                  <c:v>41297</c:v>
                </c:pt>
                <c:pt idx="11">
                  <c:v>41304</c:v>
                </c:pt>
                <c:pt idx="12">
                  <c:v>41311</c:v>
                </c:pt>
                <c:pt idx="13">
                  <c:v>41318</c:v>
                </c:pt>
                <c:pt idx="14">
                  <c:v>41325</c:v>
                </c:pt>
                <c:pt idx="15">
                  <c:v>41332</c:v>
                </c:pt>
                <c:pt idx="16">
                  <c:v>41339</c:v>
                </c:pt>
                <c:pt idx="17">
                  <c:v>41346</c:v>
                </c:pt>
                <c:pt idx="18">
                  <c:v>41353</c:v>
                </c:pt>
                <c:pt idx="19">
                  <c:v>41360</c:v>
                </c:pt>
                <c:pt idx="20">
                  <c:v>41367</c:v>
                </c:pt>
                <c:pt idx="21">
                  <c:v>41374</c:v>
                </c:pt>
                <c:pt idx="22">
                  <c:v>41381</c:v>
                </c:pt>
                <c:pt idx="23">
                  <c:v>41388</c:v>
                </c:pt>
                <c:pt idx="24">
                  <c:v>41395</c:v>
                </c:pt>
                <c:pt idx="25">
                  <c:v>41402</c:v>
                </c:pt>
                <c:pt idx="26">
                  <c:v>41409</c:v>
                </c:pt>
                <c:pt idx="27">
                  <c:v>41416</c:v>
                </c:pt>
                <c:pt idx="28">
                  <c:v>41423</c:v>
                </c:pt>
                <c:pt idx="29">
                  <c:v>41430</c:v>
                </c:pt>
                <c:pt idx="30">
                  <c:v>41437</c:v>
                </c:pt>
                <c:pt idx="31">
                  <c:v>41444</c:v>
                </c:pt>
                <c:pt idx="32">
                  <c:v>41451</c:v>
                </c:pt>
                <c:pt idx="33">
                  <c:v>41458</c:v>
                </c:pt>
                <c:pt idx="34">
                  <c:v>41465</c:v>
                </c:pt>
                <c:pt idx="35">
                  <c:v>41472</c:v>
                </c:pt>
                <c:pt idx="36">
                  <c:v>41479</c:v>
                </c:pt>
                <c:pt idx="37">
                  <c:v>41486</c:v>
                </c:pt>
                <c:pt idx="38">
                  <c:v>41493</c:v>
                </c:pt>
                <c:pt idx="39">
                  <c:v>41500</c:v>
                </c:pt>
                <c:pt idx="40">
                  <c:v>41507</c:v>
                </c:pt>
                <c:pt idx="41">
                  <c:v>41514</c:v>
                </c:pt>
                <c:pt idx="42">
                  <c:v>41521</c:v>
                </c:pt>
                <c:pt idx="43">
                  <c:v>41528</c:v>
                </c:pt>
                <c:pt idx="44">
                  <c:v>41535</c:v>
                </c:pt>
                <c:pt idx="45">
                  <c:v>41542</c:v>
                </c:pt>
                <c:pt idx="46">
                  <c:v>41549</c:v>
                </c:pt>
                <c:pt idx="47">
                  <c:v>41556</c:v>
                </c:pt>
                <c:pt idx="48">
                  <c:v>41563</c:v>
                </c:pt>
                <c:pt idx="49">
                  <c:v>41570</c:v>
                </c:pt>
                <c:pt idx="50">
                  <c:v>41577</c:v>
                </c:pt>
                <c:pt idx="51">
                  <c:v>41584</c:v>
                </c:pt>
                <c:pt idx="52">
                  <c:v>41591</c:v>
                </c:pt>
                <c:pt idx="53">
                  <c:v>41598</c:v>
                </c:pt>
                <c:pt idx="54">
                  <c:v>41605</c:v>
                </c:pt>
                <c:pt idx="55">
                  <c:v>41612</c:v>
                </c:pt>
                <c:pt idx="56">
                  <c:v>41619</c:v>
                </c:pt>
                <c:pt idx="57">
                  <c:v>41626</c:v>
                </c:pt>
                <c:pt idx="58">
                  <c:v>41633</c:v>
                </c:pt>
                <c:pt idx="59">
                  <c:v>41640</c:v>
                </c:pt>
                <c:pt idx="60">
                  <c:v>41647</c:v>
                </c:pt>
                <c:pt idx="61">
                  <c:v>41654</c:v>
                </c:pt>
                <c:pt idx="62">
                  <c:v>41661</c:v>
                </c:pt>
                <c:pt idx="63">
                  <c:v>41668</c:v>
                </c:pt>
                <c:pt idx="64">
                  <c:v>41675</c:v>
                </c:pt>
                <c:pt idx="65">
                  <c:v>41682</c:v>
                </c:pt>
                <c:pt idx="66">
                  <c:v>41689</c:v>
                </c:pt>
                <c:pt idx="67">
                  <c:v>41696</c:v>
                </c:pt>
                <c:pt idx="68">
                  <c:v>41703</c:v>
                </c:pt>
                <c:pt idx="69">
                  <c:v>41710</c:v>
                </c:pt>
                <c:pt idx="70">
                  <c:v>41717</c:v>
                </c:pt>
                <c:pt idx="71">
                  <c:v>41724</c:v>
                </c:pt>
                <c:pt idx="72">
                  <c:v>41731</c:v>
                </c:pt>
                <c:pt idx="73">
                  <c:v>41738</c:v>
                </c:pt>
                <c:pt idx="74">
                  <c:v>41745</c:v>
                </c:pt>
                <c:pt idx="75">
                  <c:v>41752</c:v>
                </c:pt>
                <c:pt idx="76">
                  <c:v>41759</c:v>
                </c:pt>
                <c:pt idx="77">
                  <c:v>41766</c:v>
                </c:pt>
                <c:pt idx="78">
                  <c:v>41773</c:v>
                </c:pt>
                <c:pt idx="79">
                  <c:v>41780</c:v>
                </c:pt>
                <c:pt idx="80">
                  <c:v>41787</c:v>
                </c:pt>
                <c:pt idx="81">
                  <c:v>41794</c:v>
                </c:pt>
                <c:pt idx="82">
                  <c:v>41801</c:v>
                </c:pt>
                <c:pt idx="83">
                  <c:v>41808</c:v>
                </c:pt>
                <c:pt idx="84">
                  <c:v>41815</c:v>
                </c:pt>
                <c:pt idx="85">
                  <c:v>41822</c:v>
                </c:pt>
                <c:pt idx="86">
                  <c:v>41829</c:v>
                </c:pt>
                <c:pt idx="87">
                  <c:v>41836</c:v>
                </c:pt>
                <c:pt idx="88">
                  <c:v>41843</c:v>
                </c:pt>
                <c:pt idx="89">
                  <c:v>41850</c:v>
                </c:pt>
                <c:pt idx="90">
                  <c:v>41857</c:v>
                </c:pt>
                <c:pt idx="91">
                  <c:v>41864</c:v>
                </c:pt>
                <c:pt idx="92">
                  <c:v>41871</c:v>
                </c:pt>
                <c:pt idx="93">
                  <c:v>41878</c:v>
                </c:pt>
                <c:pt idx="94">
                  <c:v>41885</c:v>
                </c:pt>
                <c:pt idx="95">
                  <c:v>41892</c:v>
                </c:pt>
                <c:pt idx="96">
                  <c:v>41899</c:v>
                </c:pt>
                <c:pt idx="97">
                  <c:v>41906</c:v>
                </c:pt>
                <c:pt idx="98">
                  <c:v>41913</c:v>
                </c:pt>
                <c:pt idx="99">
                  <c:v>41920</c:v>
                </c:pt>
                <c:pt idx="100">
                  <c:v>41927</c:v>
                </c:pt>
                <c:pt idx="101">
                  <c:v>41934</c:v>
                </c:pt>
                <c:pt idx="102">
                  <c:v>41941</c:v>
                </c:pt>
                <c:pt idx="103">
                  <c:v>41948</c:v>
                </c:pt>
                <c:pt idx="104">
                  <c:v>41955</c:v>
                </c:pt>
                <c:pt idx="105">
                  <c:v>41962</c:v>
                </c:pt>
                <c:pt idx="106">
                  <c:v>41969</c:v>
                </c:pt>
                <c:pt idx="107">
                  <c:v>41976</c:v>
                </c:pt>
                <c:pt idx="108">
                  <c:v>41983</c:v>
                </c:pt>
                <c:pt idx="109">
                  <c:v>41990</c:v>
                </c:pt>
                <c:pt idx="110">
                  <c:v>41997</c:v>
                </c:pt>
                <c:pt idx="111">
                  <c:v>42004</c:v>
                </c:pt>
                <c:pt idx="112">
                  <c:v>42011</c:v>
                </c:pt>
                <c:pt idx="113">
                  <c:v>42018</c:v>
                </c:pt>
                <c:pt idx="114">
                  <c:v>42025</c:v>
                </c:pt>
                <c:pt idx="115">
                  <c:v>42032</c:v>
                </c:pt>
                <c:pt idx="116">
                  <c:v>42039</c:v>
                </c:pt>
                <c:pt idx="117">
                  <c:v>42046</c:v>
                </c:pt>
                <c:pt idx="118">
                  <c:v>42053</c:v>
                </c:pt>
                <c:pt idx="119">
                  <c:v>42060</c:v>
                </c:pt>
                <c:pt idx="120">
                  <c:v>42067</c:v>
                </c:pt>
                <c:pt idx="121">
                  <c:v>42074</c:v>
                </c:pt>
                <c:pt idx="122">
                  <c:v>42081</c:v>
                </c:pt>
                <c:pt idx="123">
                  <c:v>42088</c:v>
                </c:pt>
                <c:pt idx="124">
                  <c:v>42095</c:v>
                </c:pt>
                <c:pt idx="125">
                  <c:v>42102</c:v>
                </c:pt>
                <c:pt idx="126">
                  <c:v>42109</c:v>
                </c:pt>
                <c:pt idx="127">
                  <c:v>42116</c:v>
                </c:pt>
                <c:pt idx="128">
                  <c:v>42123</c:v>
                </c:pt>
                <c:pt idx="129">
                  <c:v>42130</c:v>
                </c:pt>
                <c:pt idx="130">
                  <c:v>42137</c:v>
                </c:pt>
                <c:pt idx="131">
                  <c:v>42144</c:v>
                </c:pt>
                <c:pt idx="132">
                  <c:v>42151</c:v>
                </c:pt>
                <c:pt idx="133">
                  <c:v>42158</c:v>
                </c:pt>
                <c:pt idx="134">
                  <c:v>42165</c:v>
                </c:pt>
                <c:pt idx="135">
                  <c:v>42172</c:v>
                </c:pt>
                <c:pt idx="136">
                  <c:v>42179</c:v>
                </c:pt>
                <c:pt idx="137">
                  <c:v>42186</c:v>
                </c:pt>
                <c:pt idx="138">
                  <c:v>42193</c:v>
                </c:pt>
                <c:pt idx="139">
                  <c:v>42200</c:v>
                </c:pt>
                <c:pt idx="140">
                  <c:v>42207</c:v>
                </c:pt>
                <c:pt idx="141">
                  <c:v>42214</c:v>
                </c:pt>
                <c:pt idx="142">
                  <c:v>42221</c:v>
                </c:pt>
                <c:pt idx="143">
                  <c:v>42228</c:v>
                </c:pt>
                <c:pt idx="144">
                  <c:v>42235</c:v>
                </c:pt>
                <c:pt idx="145">
                  <c:v>42242</c:v>
                </c:pt>
                <c:pt idx="146">
                  <c:v>42249</c:v>
                </c:pt>
                <c:pt idx="147">
                  <c:v>42256</c:v>
                </c:pt>
                <c:pt idx="148">
                  <c:v>42263</c:v>
                </c:pt>
                <c:pt idx="149">
                  <c:v>42270</c:v>
                </c:pt>
                <c:pt idx="150">
                  <c:v>42277</c:v>
                </c:pt>
                <c:pt idx="151">
                  <c:v>42284</c:v>
                </c:pt>
                <c:pt idx="152">
                  <c:v>42291</c:v>
                </c:pt>
                <c:pt idx="153">
                  <c:v>42298</c:v>
                </c:pt>
                <c:pt idx="154">
                  <c:v>42305</c:v>
                </c:pt>
                <c:pt idx="155">
                  <c:v>42312</c:v>
                </c:pt>
                <c:pt idx="156">
                  <c:v>42319</c:v>
                </c:pt>
                <c:pt idx="157">
                  <c:v>42326</c:v>
                </c:pt>
                <c:pt idx="158">
                  <c:v>42333</c:v>
                </c:pt>
                <c:pt idx="159">
                  <c:v>42340</c:v>
                </c:pt>
                <c:pt idx="160">
                  <c:v>42347</c:v>
                </c:pt>
                <c:pt idx="161">
                  <c:v>42354</c:v>
                </c:pt>
                <c:pt idx="162">
                  <c:v>42361</c:v>
                </c:pt>
                <c:pt idx="163">
                  <c:v>42368</c:v>
                </c:pt>
                <c:pt idx="164">
                  <c:v>42375</c:v>
                </c:pt>
                <c:pt idx="165">
                  <c:v>42382</c:v>
                </c:pt>
                <c:pt idx="166">
                  <c:v>42389</c:v>
                </c:pt>
                <c:pt idx="167">
                  <c:v>42396</c:v>
                </c:pt>
                <c:pt idx="168">
                  <c:v>42403</c:v>
                </c:pt>
                <c:pt idx="169">
                  <c:v>42410</c:v>
                </c:pt>
                <c:pt idx="170">
                  <c:v>42417</c:v>
                </c:pt>
                <c:pt idx="171">
                  <c:v>42424</c:v>
                </c:pt>
                <c:pt idx="172">
                  <c:v>42431</c:v>
                </c:pt>
                <c:pt idx="173">
                  <c:v>42438</c:v>
                </c:pt>
                <c:pt idx="174">
                  <c:v>42445</c:v>
                </c:pt>
                <c:pt idx="175">
                  <c:v>42452</c:v>
                </c:pt>
                <c:pt idx="176">
                  <c:v>42459</c:v>
                </c:pt>
                <c:pt idx="177">
                  <c:v>42466</c:v>
                </c:pt>
                <c:pt idx="178">
                  <c:v>42473</c:v>
                </c:pt>
                <c:pt idx="179">
                  <c:v>42480</c:v>
                </c:pt>
                <c:pt idx="180">
                  <c:v>42487</c:v>
                </c:pt>
                <c:pt idx="181">
                  <c:v>42494</c:v>
                </c:pt>
                <c:pt idx="182">
                  <c:v>42501</c:v>
                </c:pt>
                <c:pt idx="183">
                  <c:v>42508</c:v>
                </c:pt>
                <c:pt idx="184">
                  <c:v>42515</c:v>
                </c:pt>
                <c:pt idx="185">
                  <c:v>42522</c:v>
                </c:pt>
                <c:pt idx="186">
                  <c:v>42529</c:v>
                </c:pt>
                <c:pt idx="187">
                  <c:v>42536</c:v>
                </c:pt>
                <c:pt idx="188">
                  <c:v>42543</c:v>
                </c:pt>
                <c:pt idx="189">
                  <c:v>42550</c:v>
                </c:pt>
                <c:pt idx="190">
                  <c:v>42557</c:v>
                </c:pt>
                <c:pt idx="191">
                  <c:v>42564</c:v>
                </c:pt>
                <c:pt idx="192">
                  <c:v>42571</c:v>
                </c:pt>
                <c:pt idx="193">
                  <c:v>42578</c:v>
                </c:pt>
                <c:pt idx="194">
                  <c:v>42585</c:v>
                </c:pt>
                <c:pt idx="195">
                  <c:v>42592</c:v>
                </c:pt>
                <c:pt idx="196">
                  <c:v>42599</c:v>
                </c:pt>
                <c:pt idx="197">
                  <c:v>42606</c:v>
                </c:pt>
                <c:pt idx="198">
                  <c:v>42613</c:v>
                </c:pt>
                <c:pt idx="199">
                  <c:v>42620</c:v>
                </c:pt>
                <c:pt idx="200">
                  <c:v>42627</c:v>
                </c:pt>
                <c:pt idx="201">
                  <c:v>42634</c:v>
                </c:pt>
                <c:pt idx="202">
                  <c:v>42641</c:v>
                </c:pt>
                <c:pt idx="203">
                  <c:v>42648</c:v>
                </c:pt>
                <c:pt idx="204">
                  <c:v>42655</c:v>
                </c:pt>
                <c:pt idx="205">
                  <c:v>42662</c:v>
                </c:pt>
                <c:pt idx="206">
                  <c:v>42669</c:v>
                </c:pt>
                <c:pt idx="207">
                  <c:v>42676</c:v>
                </c:pt>
                <c:pt idx="208">
                  <c:v>42683</c:v>
                </c:pt>
                <c:pt idx="209">
                  <c:v>42690</c:v>
                </c:pt>
                <c:pt idx="210">
                  <c:v>42697</c:v>
                </c:pt>
                <c:pt idx="211">
                  <c:v>42704</c:v>
                </c:pt>
                <c:pt idx="212">
                  <c:v>42711</c:v>
                </c:pt>
                <c:pt idx="213">
                  <c:v>42718</c:v>
                </c:pt>
                <c:pt idx="214">
                  <c:v>42725</c:v>
                </c:pt>
                <c:pt idx="215">
                  <c:v>42732</c:v>
                </c:pt>
                <c:pt idx="216">
                  <c:v>42739</c:v>
                </c:pt>
                <c:pt idx="217">
                  <c:v>42746</c:v>
                </c:pt>
                <c:pt idx="218">
                  <c:v>42753</c:v>
                </c:pt>
                <c:pt idx="219">
                  <c:v>42760</c:v>
                </c:pt>
                <c:pt idx="220">
                  <c:v>42767</c:v>
                </c:pt>
                <c:pt idx="221">
                  <c:v>42774</c:v>
                </c:pt>
                <c:pt idx="222">
                  <c:v>42781</c:v>
                </c:pt>
                <c:pt idx="223">
                  <c:v>42788</c:v>
                </c:pt>
                <c:pt idx="224">
                  <c:v>42795</c:v>
                </c:pt>
                <c:pt idx="225">
                  <c:v>42802</c:v>
                </c:pt>
                <c:pt idx="226">
                  <c:v>42809</c:v>
                </c:pt>
                <c:pt idx="227">
                  <c:v>42816</c:v>
                </c:pt>
                <c:pt idx="228">
                  <c:v>42823</c:v>
                </c:pt>
                <c:pt idx="229">
                  <c:v>42830</c:v>
                </c:pt>
                <c:pt idx="230">
                  <c:v>42837</c:v>
                </c:pt>
                <c:pt idx="231">
                  <c:v>42844</c:v>
                </c:pt>
                <c:pt idx="232">
                  <c:v>42851</c:v>
                </c:pt>
                <c:pt idx="233">
                  <c:v>42858</c:v>
                </c:pt>
                <c:pt idx="234">
                  <c:v>42865</c:v>
                </c:pt>
                <c:pt idx="235">
                  <c:v>42872</c:v>
                </c:pt>
                <c:pt idx="236">
                  <c:v>42879</c:v>
                </c:pt>
                <c:pt idx="237">
                  <c:v>42886</c:v>
                </c:pt>
                <c:pt idx="238">
                  <c:v>42893</c:v>
                </c:pt>
                <c:pt idx="239">
                  <c:v>42900</c:v>
                </c:pt>
                <c:pt idx="240">
                  <c:v>42907</c:v>
                </c:pt>
                <c:pt idx="241">
                  <c:v>42914</c:v>
                </c:pt>
                <c:pt idx="242">
                  <c:v>42921</c:v>
                </c:pt>
                <c:pt idx="243">
                  <c:v>42928</c:v>
                </c:pt>
                <c:pt idx="244">
                  <c:v>42935</c:v>
                </c:pt>
                <c:pt idx="245">
                  <c:v>42942</c:v>
                </c:pt>
                <c:pt idx="246">
                  <c:v>42949</c:v>
                </c:pt>
                <c:pt idx="247">
                  <c:v>42956</c:v>
                </c:pt>
                <c:pt idx="248">
                  <c:v>42963</c:v>
                </c:pt>
                <c:pt idx="249">
                  <c:v>42970</c:v>
                </c:pt>
                <c:pt idx="250">
                  <c:v>42977</c:v>
                </c:pt>
                <c:pt idx="251">
                  <c:v>42984</c:v>
                </c:pt>
                <c:pt idx="252">
                  <c:v>42991</c:v>
                </c:pt>
                <c:pt idx="253">
                  <c:v>42998</c:v>
                </c:pt>
                <c:pt idx="254">
                  <c:v>43005</c:v>
                </c:pt>
                <c:pt idx="255">
                  <c:v>43012</c:v>
                </c:pt>
                <c:pt idx="256">
                  <c:v>43019</c:v>
                </c:pt>
                <c:pt idx="257">
                  <c:v>43026</c:v>
                </c:pt>
                <c:pt idx="258">
                  <c:v>43033</c:v>
                </c:pt>
                <c:pt idx="259">
                  <c:v>43040</c:v>
                </c:pt>
                <c:pt idx="260">
                  <c:v>43047</c:v>
                </c:pt>
                <c:pt idx="261">
                  <c:v>43054</c:v>
                </c:pt>
              </c:numCache>
            </c:numRef>
          </c:cat>
          <c:val>
            <c:numRef>
              <c:f>Sheet1!$B$2:$B$263</c:f>
              <c:numCache>
                <c:formatCode>General</c:formatCode>
                <c:ptCount val="262"/>
                <c:pt idx="0">
                  <c:v>100</c:v>
                </c:pt>
                <c:pt idx="1">
                  <c:v>101.89</c:v>
                </c:pt>
                <c:pt idx="2">
                  <c:v>103.38</c:v>
                </c:pt>
                <c:pt idx="3">
                  <c:v>104.524</c:v>
                </c:pt>
                <c:pt idx="4">
                  <c:v>106.01</c:v>
                </c:pt>
                <c:pt idx="5">
                  <c:v>107.31699999999999</c:v>
                </c:pt>
                <c:pt idx="6">
                  <c:v>106.336</c:v>
                </c:pt>
                <c:pt idx="7">
                  <c:v>108.92700000000001</c:v>
                </c:pt>
                <c:pt idx="8">
                  <c:v>108.843</c:v>
                </c:pt>
                <c:pt idx="9">
                  <c:v>109.633</c:v>
                </c:pt>
                <c:pt idx="10">
                  <c:v>110.682</c:v>
                </c:pt>
                <c:pt idx="11">
                  <c:v>111.708</c:v>
                </c:pt>
                <c:pt idx="12">
                  <c:v>111.572</c:v>
                </c:pt>
                <c:pt idx="13">
                  <c:v>111.964</c:v>
                </c:pt>
                <c:pt idx="14">
                  <c:v>111.75</c:v>
                </c:pt>
                <c:pt idx="15">
                  <c:v>110.726</c:v>
                </c:pt>
                <c:pt idx="16">
                  <c:v>112.482</c:v>
                </c:pt>
                <c:pt idx="17">
                  <c:v>112.863</c:v>
                </c:pt>
                <c:pt idx="18">
                  <c:v>112.872</c:v>
                </c:pt>
                <c:pt idx="19">
                  <c:v>112.574</c:v>
                </c:pt>
                <c:pt idx="20">
                  <c:v>112.248</c:v>
                </c:pt>
                <c:pt idx="21">
                  <c:v>114.096</c:v>
                </c:pt>
                <c:pt idx="22">
                  <c:v>111.592</c:v>
                </c:pt>
                <c:pt idx="23">
                  <c:v>113.89400000000001</c:v>
                </c:pt>
                <c:pt idx="24">
                  <c:v>115.254</c:v>
                </c:pt>
                <c:pt idx="25">
                  <c:v>118.128</c:v>
                </c:pt>
                <c:pt idx="26">
                  <c:v>118.426</c:v>
                </c:pt>
                <c:pt idx="27">
                  <c:v>118.593</c:v>
                </c:pt>
                <c:pt idx="28">
                  <c:v>116.602</c:v>
                </c:pt>
                <c:pt idx="29">
                  <c:v>113.55200000000001</c:v>
                </c:pt>
                <c:pt idx="30">
                  <c:v>113.51300000000001</c:v>
                </c:pt>
                <c:pt idx="31">
                  <c:v>114.60599999999999</c:v>
                </c:pt>
                <c:pt idx="32">
                  <c:v>110.59399999999999</c:v>
                </c:pt>
                <c:pt idx="33">
                  <c:v>111.77200000000001</c:v>
                </c:pt>
                <c:pt idx="34">
                  <c:v>114.08</c:v>
                </c:pt>
                <c:pt idx="35">
                  <c:v>116.744</c:v>
                </c:pt>
                <c:pt idx="36">
                  <c:v>117.877</c:v>
                </c:pt>
                <c:pt idx="37">
                  <c:v>116.899</c:v>
                </c:pt>
                <c:pt idx="38">
                  <c:v>117.557</c:v>
                </c:pt>
                <c:pt idx="39">
                  <c:v>118.494</c:v>
                </c:pt>
                <c:pt idx="40">
                  <c:v>115.324</c:v>
                </c:pt>
                <c:pt idx="41">
                  <c:v>114.46599999999999</c:v>
                </c:pt>
                <c:pt idx="42">
                  <c:v>115.965</c:v>
                </c:pt>
                <c:pt idx="43">
                  <c:v>119.417</c:v>
                </c:pt>
                <c:pt idx="44">
                  <c:v>121.321</c:v>
                </c:pt>
                <c:pt idx="45">
                  <c:v>120.871</c:v>
                </c:pt>
                <c:pt idx="46">
                  <c:v>120.553</c:v>
                </c:pt>
                <c:pt idx="47">
                  <c:v>118.5</c:v>
                </c:pt>
                <c:pt idx="48">
                  <c:v>122.337</c:v>
                </c:pt>
                <c:pt idx="49">
                  <c:v>124.52800000000001</c:v>
                </c:pt>
                <c:pt idx="50">
                  <c:v>125.35899999999999</c:v>
                </c:pt>
                <c:pt idx="51">
                  <c:v>124.71599999999999</c:v>
                </c:pt>
                <c:pt idx="52">
                  <c:v>123.80200000000001</c:v>
                </c:pt>
                <c:pt idx="53">
                  <c:v>125.012</c:v>
                </c:pt>
                <c:pt idx="54">
                  <c:v>125.798</c:v>
                </c:pt>
                <c:pt idx="55">
                  <c:v>124.235</c:v>
                </c:pt>
                <c:pt idx="56">
                  <c:v>124.008</c:v>
                </c:pt>
                <c:pt idx="57">
                  <c:v>124.815</c:v>
                </c:pt>
                <c:pt idx="58">
                  <c:v>126.637</c:v>
                </c:pt>
                <c:pt idx="59">
                  <c:v>128.21700000000001</c:v>
                </c:pt>
                <c:pt idx="60">
                  <c:v>127.062</c:v>
                </c:pt>
                <c:pt idx="61">
                  <c:v>127.804</c:v>
                </c:pt>
                <c:pt idx="62">
                  <c:v>127.905</c:v>
                </c:pt>
                <c:pt idx="63">
                  <c:v>123.35899999999999</c:v>
                </c:pt>
                <c:pt idx="64">
                  <c:v>120.926</c:v>
                </c:pt>
                <c:pt idx="65">
                  <c:v>125.93300000000001</c:v>
                </c:pt>
                <c:pt idx="66">
                  <c:v>127.208</c:v>
                </c:pt>
                <c:pt idx="67">
                  <c:v>127.845</c:v>
                </c:pt>
                <c:pt idx="68">
                  <c:v>128.86600000000001</c:v>
                </c:pt>
                <c:pt idx="69">
                  <c:v>127.736</c:v>
                </c:pt>
                <c:pt idx="70">
                  <c:v>127.29900000000001</c:v>
                </c:pt>
                <c:pt idx="71">
                  <c:v>127.28400000000001</c:v>
                </c:pt>
                <c:pt idx="72">
                  <c:v>130.06899999999999</c:v>
                </c:pt>
                <c:pt idx="73">
                  <c:v>129.36699999999999</c:v>
                </c:pt>
                <c:pt idx="74">
                  <c:v>128.476</c:v>
                </c:pt>
                <c:pt idx="75">
                  <c:v>129.48699999999999</c:v>
                </c:pt>
                <c:pt idx="76">
                  <c:v>129.95599999999999</c:v>
                </c:pt>
                <c:pt idx="77">
                  <c:v>129.827</c:v>
                </c:pt>
                <c:pt idx="78">
                  <c:v>130.94800000000001</c:v>
                </c:pt>
                <c:pt idx="79">
                  <c:v>130.369</c:v>
                </c:pt>
                <c:pt idx="80">
                  <c:v>131.81200000000001</c:v>
                </c:pt>
                <c:pt idx="81">
                  <c:v>132.517</c:v>
                </c:pt>
                <c:pt idx="82">
                  <c:v>133.78700000000001</c:v>
                </c:pt>
                <c:pt idx="83">
                  <c:v>134.07900000000001</c:v>
                </c:pt>
                <c:pt idx="84">
                  <c:v>134.06700000000001</c:v>
                </c:pt>
                <c:pt idx="85">
                  <c:v>135.62200000000001</c:v>
                </c:pt>
                <c:pt idx="86">
                  <c:v>134.87799999999999</c:v>
                </c:pt>
                <c:pt idx="87">
                  <c:v>135.334</c:v>
                </c:pt>
                <c:pt idx="88">
                  <c:v>135.666</c:v>
                </c:pt>
                <c:pt idx="89">
                  <c:v>134.72399999999999</c:v>
                </c:pt>
                <c:pt idx="90">
                  <c:v>131.18100000000001</c:v>
                </c:pt>
                <c:pt idx="91">
                  <c:v>132.45099999999999</c:v>
                </c:pt>
                <c:pt idx="92">
                  <c:v>134.50899999999999</c:v>
                </c:pt>
                <c:pt idx="93">
                  <c:v>135.654</c:v>
                </c:pt>
                <c:pt idx="94">
                  <c:v>135.845</c:v>
                </c:pt>
                <c:pt idx="95">
                  <c:v>134.369</c:v>
                </c:pt>
                <c:pt idx="96">
                  <c:v>134.16</c:v>
                </c:pt>
                <c:pt idx="97">
                  <c:v>132.977</c:v>
                </c:pt>
                <c:pt idx="98">
                  <c:v>129.38</c:v>
                </c:pt>
                <c:pt idx="99">
                  <c:v>129.01499999999999</c:v>
                </c:pt>
                <c:pt idx="100">
                  <c:v>123.41</c:v>
                </c:pt>
                <c:pt idx="101">
                  <c:v>127.047</c:v>
                </c:pt>
                <c:pt idx="102">
                  <c:v>129.98500000000001</c:v>
                </c:pt>
                <c:pt idx="103">
                  <c:v>131.28100000000001</c:v>
                </c:pt>
                <c:pt idx="104">
                  <c:v>131.833</c:v>
                </c:pt>
                <c:pt idx="105">
                  <c:v>132.41399999999999</c:v>
                </c:pt>
                <c:pt idx="106">
                  <c:v>134.32300000000001</c:v>
                </c:pt>
                <c:pt idx="107">
                  <c:v>133.387</c:v>
                </c:pt>
                <c:pt idx="108">
                  <c:v>130.167</c:v>
                </c:pt>
                <c:pt idx="109">
                  <c:v>127.813</c:v>
                </c:pt>
                <c:pt idx="110">
                  <c:v>131.97</c:v>
                </c:pt>
                <c:pt idx="111">
                  <c:v>130.905</c:v>
                </c:pt>
                <c:pt idx="112">
                  <c:v>127.434</c:v>
                </c:pt>
                <c:pt idx="113">
                  <c:v>127.85599999999999</c:v>
                </c:pt>
                <c:pt idx="114">
                  <c:v>130.13200000000001</c:v>
                </c:pt>
                <c:pt idx="115">
                  <c:v>129.9</c:v>
                </c:pt>
                <c:pt idx="116">
                  <c:v>131.62700000000001</c:v>
                </c:pt>
                <c:pt idx="117">
                  <c:v>131.792</c:v>
                </c:pt>
                <c:pt idx="118">
                  <c:v>134.69999999999999</c:v>
                </c:pt>
                <c:pt idx="119">
                  <c:v>136.03399999999999</c:v>
                </c:pt>
                <c:pt idx="120">
                  <c:v>134.70500000000001</c:v>
                </c:pt>
                <c:pt idx="121">
                  <c:v>130.79300000000001</c:v>
                </c:pt>
                <c:pt idx="122">
                  <c:v>133.96</c:v>
                </c:pt>
                <c:pt idx="123">
                  <c:v>134.4</c:v>
                </c:pt>
                <c:pt idx="124">
                  <c:v>133.239</c:v>
                </c:pt>
                <c:pt idx="125">
                  <c:v>135.72200000000001</c:v>
                </c:pt>
                <c:pt idx="126">
                  <c:v>137.13800000000001</c:v>
                </c:pt>
                <c:pt idx="127">
                  <c:v>137.495</c:v>
                </c:pt>
                <c:pt idx="128">
                  <c:v>138.28899999999999</c:v>
                </c:pt>
                <c:pt idx="129">
                  <c:v>136.43600000000001</c:v>
                </c:pt>
                <c:pt idx="130">
                  <c:v>137.51900000000001</c:v>
                </c:pt>
                <c:pt idx="131">
                  <c:v>138.51</c:v>
                </c:pt>
                <c:pt idx="132">
                  <c:v>137.55699999999999</c:v>
                </c:pt>
                <c:pt idx="133">
                  <c:v>136.96899999999999</c:v>
                </c:pt>
                <c:pt idx="134">
                  <c:v>135.80500000000001</c:v>
                </c:pt>
                <c:pt idx="135">
                  <c:v>134.68199999999999</c:v>
                </c:pt>
                <c:pt idx="136">
                  <c:v>136.64400000000001</c:v>
                </c:pt>
                <c:pt idx="137">
                  <c:v>133.697</c:v>
                </c:pt>
                <c:pt idx="138">
                  <c:v>129.96</c:v>
                </c:pt>
                <c:pt idx="139">
                  <c:v>134.63800000000001</c:v>
                </c:pt>
                <c:pt idx="140">
                  <c:v>134.43600000000001</c:v>
                </c:pt>
                <c:pt idx="141">
                  <c:v>133.57900000000001</c:v>
                </c:pt>
                <c:pt idx="142">
                  <c:v>133.601</c:v>
                </c:pt>
                <c:pt idx="143">
                  <c:v>131.77000000000001</c:v>
                </c:pt>
                <c:pt idx="144">
                  <c:v>130.33799999999999</c:v>
                </c:pt>
                <c:pt idx="145">
                  <c:v>122.069</c:v>
                </c:pt>
                <c:pt idx="146">
                  <c:v>122.15</c:v>
                </c:pt>
                <c:pt idx="147">
                  <c:v>123.193</c:v>
                </c:pt>
                <c:pt idx="148">
                  <c:v>125.139</c:v>
                </c:pt>
                <c:pt idx="149">
                  <c:v>120.77800000000001</c:v>
                </c:pt>
                <c:pt idx="150">
                  <c:v>119.774</c:v>
                </c:pt>
                <c:pt idx="151">
                  <c:v>125.527</c:v>
                </c:pt>
                <c:pt idx="152">
                  <c:v>125.476</c:v>
                </c:pt>
                <c:pt idx="153">
                  <c:v>126.976</c:v>
                </c:pt>
                <c:pt idx="154">
                  <c:v>129.815</c:v>
                </c:pt>
                <c:pt idx="155">
                  <c:v>129.91200000000001</c:v>
                </c:pt>
                <c:pt idx="156">
                  <c:v>127.899</c:v>
                </c:pt>
                <c:pt idx="157">
                  <c:v>127.72199999999999</c:v>
                </c:pt>
                <c:pt idx="158">
                  <c:v>128.34700000000001</c:v>
                </c:pt>
                <c:pt idx="159">
                  <c:v>128.029</c:v>
                </c:pt>
                <c:pt idx="160">
                  <c:v>125.45699999999999</c:v>
                </c:pt>
                <c:pt idx="161">
                  <c:v>125.679</c:v>
                </c:pt>
                <c:pt idx="162">
                  <c:v>126.063</c:v>
                </c:pt>
                <c:pt idx="163">
                  <c:v>126.221</c:v>
                </c:pt>
                <c:pt idx="164">
                  <c:v>121.226</c:v>
                </c:pt>
                <c:pt idx="165">
                  <c:v>116.27800000000001</c:v>
                </c:pt>
                <c:pt idx="166">
                  <c:v>112.139</c:v>
                </c:pt>
                <c:pt idx="167">
                  <c:v>115.193</c:v>
                </c:pt>
                <c:pt idx="168">
                  <c:v>115.925</c:v>
                </c:pt>
                <c:pt idx="169">
                  <c:v>112.376</c:v>
                </c:pt>
                <c:pt idx="170">
                  <c:v>116.376</c:v>
                </c:pt>
                <c:pt idx="171">
                  <c:v>115.73099999999999</c:v>
                </c:pt>
                <c:pt idx="172">
                  <c:v>119.864</c:v>
                </c:pt>
                <c:pt idx="173">
                  <c:v>120.855</c:v>
                </c:pt>
                <c:pt idx="174">
                  <c:v>122.474</c:v>
                </c:pt>
                <c:pt idx="175">
                  <c:v>123.608</c:v>
                </c:pt>
                <c:pt idx="176">
                  <c:v>125.267</c:v>
                </c:pt>
                <c:pt idx="177">
                  <c:v>123.56</c:v>
                </c:pt>
                <c:pt idx="178">
                  <c:v>126.32599999999999</c:v>
                </c:pt>
                <c:pt idx="179">
                  <c:v>128.37299999999999</c:v>
                </c:pt>
                <c:pt idx="180">
                  <c:v>127.658</c:v>
                </c:pt>
                <c:pt idx="181">
                  <c:v>124.35</c:v>
                </c:pt>
                <c:pt idx="182">
                  <c:v>124.90300000000001</c:v>
                </c:pt>
                <c:pt idx="183">
                  <c:v>123.86</c:v>
                </c:pt>
                <c:pt idx="184">
                  <c:v>125.83</c:v>
                </c:pt>
                <c:pt idx="185">
                  <c:v>126.218</c:v>
                </c:pt>
                <c:pt idx="186">
                  <c:v>128.565</c:v>
                </c:pt>
                <c:pt idx="187">
                  <c:v>123.583</c:v>
                </c:pt>
                <c:pt idx="188">
                  <c:v>126.23</c:v>
                </c:pt>
                <c:pt idx="189">
                  <c:v>123.839</c:v>
                </c:pt>
                <c:pt idx="190">
                  <c:v>124.22799999999999</c:v>
                </c:pt>
                <c:pt idx="191">
                  <c:v>128.452</c:v>
                </c:pt>
                <c:pt idx="192">
                  <c:v>129.55699999999999</c:v>
                </c:pt>
                <c:pt idx="193">
                  <c:v>129.54300000000001</c:v>
                </c:pt>
                <c:pt idx="194">
                  <c:v>129.25299999999999</c:v>
                </c:pt>
                <c:pt idx="195">
                  <c:v>131.43299999999999</c:v>
                </c:pt>
                <c:pt idx="196">
                  <c:v>131.821</c:v>
                </c:pt>
                <c:pt idx="197">
                  <c:v>131.58500000000001</c:v>
                </c:pt>
                <c:pt idx="198">
                  <c:v>130.74600000000001</c:v>
                </c:pt>
                <c:pt idx="199">
                  <c:v>133.155</c:v>
                </c:pt>
                <c:pt idx="200">
                  <c:v>128.78100000000001</c:v>
                </c:pt>
                <c:pt idx="201">
                  <c:v>131.083</c:v>
                </c:pt>
                <c:pt idx="202">
                  <c:v>131.45400000000001</c:v>
                </c:pt>
                <c:pt idx="203">
                  <c:v>131.19900000000001</c:v>
                </c:pt>
                <c:pt idx="204">
                  <c:v>129.26499999999999</c:v>
                </c:pt>
                <c:pt idx="205">
                  <c:v>130.19300000000001</c:v>
                </c:pt>
                <c:pt idx="206">
                  <c:v>129.68600000000001</c:v>
                </c:pt>
                <c:pt idx="207">
                  <c:v>127.526</c:v>
                </c:pt>
                <c:pt idx="208">
                  <c:v>128.96600000000001</c:v>
                </c:pt>
                <c:pt idx="209">
                  <c:v>128.571</c:v>
                </c:pt>
                <c:pt idx="210">
                  <c:v>129.476</c:v>
                </c:pt>
                <c:pt idx="211">
                  <c:v>129.74700000000001</c:v>
                </c:pt>
                <c:pt idx="212">
                  <c:v>132.34299999999999</c:v>
                </c:pt>
                <c:pt idx="213">
                  <c:v>133.40100000000001</c:v>
                </c:pt>
                <c:pt idx="214">
                  <c:v>132.80799999999999</c:v>
                </c:pt>
                <c:pt idx="215">
                  <c:v>132.15799999999999</c:v>
                </c:pt>
                <c:pt idx="216">
                  <c:v>134.07300000000001</c:v>
                </c:pt>
                <c:pt idx="217">
                  <c:v>134.60400000000001</c:v>
                </c:pt>
                <c:pt idx="218">
                  <c:v>135.29300000000001</c:v>
                </c:pt>
                <c:pt idx="219">
                  <c:v>136.88399999999999</c:v>
                </c:pt>
                <c:pt idx="220">
                  <c:v>136.05699999999999</c:v>
                </c:pt>
                <c:pt idx="221">
                  <c:v>136.797</c:v>
                </c:pt>
                <c:pt idx="222">
                  <c:v>139.238</c:v>
                </c:pt>
                <c:pt idx="223">
                  <c:v>139.983</c:v>
                </c:pt>
                <c:pt idx="224">
                  <c:v>140.727</c:v>
                </c:pt>
                <c:pt idx="225">
                  <c:v>139.20599999999999</c:v>
                </c:pt>
                <c:pt idx="226">
                  <c:v>140.65899999999999</c:v>
                </c:pt>
                <c:pt idx="227">
                  <c:v>140.25899999999999</c:v>
                </c:pt>
                <c:pt idx="228">
                  <c:v>141.29400000000001</c:v>
                </c:pt>
                <c:pt idx="229">
                  <c:v>140.52000000000001</c:v>
                </c:pt>
                <c:pt idx="230">
                  <c:v>140.14099999999999</c:v>
                </c:pt>
                <c:pt idx="231">
                  <c:v>139.518</c:v>
                </c:pt>
                <c:pt idx="232">
                  <c:v>143.203</c:v>
                </c:pt>
                <c:pt idx="233">
                  <c:v>143.30199999999999</c:v>
                </c:pt>
                <c:pt idx="234">
                  <c:v>144.31800000000001</c:v>
                </c:pt>
                <c:pt idx="235">
                  <c:v>143.636</c:v>
                </c:pt>
                <c:pt idx="236">
                  <c:v>145.28200000000001</c:v>
                </c:pt>
                <c:pt idx="237">
                  <c:v>145.553</c:v>
                </c:pt>
                <c:pt idx="238">
                  <c:v>146.75800000000001</c:v>
                </c:pt>
                <c:pt idx="239">
                  <c:v>146.959</c:v>
                </c:pt>
                <c:pt idx="240">
                  <c:v>146.13</c:v>
                </c:pt>
                <c:pt idx="241">
                  <c:v>147.01400000000001</c:v>
                </c:pt>
                <c:pt idx="242">
                  <c:v>146.20699999999999</c:v>
                </c:pt>
                <c:pt idx="243">
                  <c:v>147.381</c:v>
                </c:pt>
                <c:pt idx="244">
                  <c:v>149.61000000000001</c:v>
                </c:pt>
                <c:pt idx="245">
                  <c:v>149.87100000000001</c:v>
                </c:pt>
                <c:pt idx="246">
                  <c:v>150.56299999999999</c:v>
                </c:pt>
                <c:pt idx="247">
                  <c:v>149.977</c:v>
                </c:pt>
                <c:pt idx="248">
                  <c:v>149.30600000000001</c:v>
                </c:pt>
                <c:pt idx="249">
                  <c:v>148.75299999999999</c:v>
                </c:pt>
                <c:pt idx="250">
                  <c:v>149.31899999999999</c:v>
                </c:pt>
                <c:pt idx="251">
                  <c:v>150.02500000000001</c:v>
                </c:pt>
                <c:pt idx="252">
                  <c:v>152.154</c:v>
                </c:pt>
                <c:pt idx="253">
                  <c:v>153.167</c:v>
                </c:pt>
                <c:pt idx="254">
                  <c:v>151.898</c:v>
                </c:pt>
                <c:pt idx="255">
                  <c:v>153.828</c:v>
                </c:pt>
                <c:pt idx="256">
                  <c:v>155</c:v>
                </c:pt>
                <c:pt idx="257">
                  <c:v>155.554</c:v>
                </c:pt>
                <c:pt idx="258">
                  <c:v>154.875</c:v>
                </c:pt>
                <c:pt idx="259">
                  <c:v>156.31200000000001</c:v>
                </c:pt>
                <c:pt idx="260">
                  <c:v>157.05000000000001</c:v>
                </c:pt>
                <c:pt idx="261">
                  <c:v>154.661</c:v>
                </c:pt>
              </c:numCache>
            </c:numRef>
          </c:val>
          <c:smooth val="0"/>
          <c:extLst xmlns:c16r2="http://schemas.microsoft.com/office/drawing/2015/06/chart">
            <c:ext xmlns:c16="http://schemas.microsoft.com/office/drawing/2014/chart" uri="{C3380CC4-5D6E-409C-BE32-E72D297353CC}">
              <c16:uniqueId val="{00000001-75E6-416A-A659-4B8DC4E18D08}"/>
            </c:ext>
          </c:extLst>
        </c:ser>
        <c:ser>
          <c:idx val="1"/>
          <c:order val="2"/>
          <c:tx>
            <c:strRef>
              <c:f>Sheet1!$C$1</c:f>
              <c:strCache>
                <c:ptCount val="1"/>
                <c:pt idx="0">
                  <c:v>MSCI AC WORLD EX US U$</c:v>
                </c:pt>
              </c:strCache>
            </c:strRef>
          </c:tx>
          <c:spPr>
            <a:ln w="57150">
              <a:solidFill>
                <a:srgbClr val="9EA900"/>
              </a:solidFill>
            </a:ln>
            <a:effectLst>
              <a:outerShdw blurRad="50800" dist="38100" dir="2700000" algn="tl" rotWithShape="0">
                <a:prstClr val="black">
                  <a:alpha val="40000"/>
                </a:prstClr>
              </a:outerShdw>
            </a:effectLst>
          </c:spPr>
          <c:marker>
            <c:symbol val="none"/>
          </c:marker>
          <c:cat>
            <c:numRef>
              <c:f>Sheet1!$A$2:$A$263</c:f>
              <c:numCache>
                <c:formatCode>mmm\ yyyy</c:formatCode>
                <c:ptCount val="262"/>
                <c:pt idx="0">
                  <c:v>41227</c:v>
                </c:pt>
                <c:pt idx="1">
                  <c:v>41234</c:v>
                </c:pt>
                <c:pt idx="2">
                  <c:v>41241</c:v>
                </c:pt>
                <c:pt idx="3">
                  <c:v>41248</c:v>
                </c:pt>
                <c:pt idx="4">
                  <c:v>41255</c:v>
                </c:pt>
                <c:pt idx="5">
                  <c:v>41262</c:v>
                </c:pt>
                <c:pt idx="6">
                  <c:v>41269</c:v>
                </c:pt>
                <c:pt idx="7">
                  <c:v>41276</c:v>
                </c:pt>
                <c:pt idx="8">
                  <c:v>41283</c:v>
                </c:pt>
                <c:pt idx="9">
                  <c:v>41290</c:v>
                </c:pt>
                <c:pt idx="10">
                  <c:v>41297</c:v>
                </c:pt>
                <c:pt idx="11">
                  <c:v>41304</c:v>
                </c:pt>
                <c:pt idx="12">
                  <c:v>41311</c:v>
                </c:pt>
                <c:pt idx="13">
                  <c:v>41318</c:v>
                </c:pt>
                <c:pt idx="14">
                  <c:v>41325</c:v>
                </c:pt>
                <c:pt idx="15">
                  <c:v>41332</c:v>
                </c:pt>
                <c:pt idx="16">
                  <c:v>41339</c:v>
                </c:pt>
                <c:pt idx="17">
                  <c:v>41346</c:v>
                </c:pt>
                <c:pt idx="18">
                  <c:v>41353</c:v>
                </c:pt>
                <c:pt idx="19">
                  <c:v>41360</c:v>
                </c:pt>
                <c:pt idx="20">
                  <c:v>41367</c:v>
                </c:pt>
                <c:pt idx="21">
                  <c:v>41374</c:v>
                </c:pt>
                <c:pt idx="22">
                  <c:v>41381</c:v>
                </c:pt>
                <c:pt idx="23">
                  <c:v>41388</c:v>
                </c:pt>
                <c:pt idx="24">
                  <c:v>41395</c:v>
                </c:pt>
                <c:pt idx="25">
                  <c:v>41402</c:v>
                </c:pt>
                <c:pt idx="26">
                  <c:v>41409</c:v>
                </c:pt>
                <c:pt idx="27">
                  <c:v>41416</c:v>
                </c:pt>
                <c:pt idx="28">
                  <c:v>41423</c:v>
                </c:pt>
                <c:pt idx="29">
                  <c:v>41430</c:v>
                </c:pt>
                <c:pt idx="30">
                  <c:v>41437</c:v>
                </c:pt>
                <c:pt idx="31">
                  <c:v>41444</c:v>
                </c:pt>
                <c:pt idx="32">
                  <c:v>41451</c:v>
                </c:pt>
                <c:pt idx="33">
                  <c:v>41458</c:v>
                </c:pt>
                <c:pt idx="34">
                  <c:v>41465</c:v>
                </c:pt>
                <c:pt idx="35">
                  <c:v>41472</c:v>
                </c:pt>
                <c:pt idx="36">
                  <c:v>41479</c:v>
                </c:pt>
                <c:pt idx="37">
                  <c:v>41486</c:v>
                </c:pt>
                <c:pt idx="38">
                  <c:v>41493</c:v>
                </c:pt>
                <c:pt idx="39">
                  <c:v>41500</c:v>
                </c:pt>
                <c:pt idx="40">
                  <c:v>41507</c:v>
                </c:pt>
                <c:pt idx="41">
                  <c:v>41514</c:v>
                </c:pt>
                <c:pt idx="42">
                  <c:v>41521</c:v>
                </c:pt>
                <c:pt idx="43">
                  <c:v>41528</c:v>
                </c:pt>
                <c:pt idx="44">
                  <c:v>41535</c:v>
                </c:pt>
                <c:pt idx="45">
                  <c:v>41542</c:v>
                </c:pt>
                <c:pt idx="46">
                  <c:v>41549</c:v>
                </c:pt>
                <c:pt idx="47">
                  <c:v>41556</c:v>
                </c:pt>
                <c:pt idx="48">
                  <c:v>41563</c:v>
                </c:pt>
                <c:pt idx="49">
                  <c:v>41570</c:v>
                </c:pt>
                <c:pt idx="50">
                  <c:v>41577</c:v>
                </c:pt>
                <c:pt idx="51">
                  <c:v>41584</c:v>
                </c:pt>
                <c:pt idx="52">
                  <c:v>41591</c:v>
                </c:pt>
                <c:pt idx="53">
                  <c:v>41598</c:v>
                </c:pt>
                <c:pt idx="54">
                  <c:v>41605</c:v>
                </c:pt>
                <c:pt idx="55">
                  <c:v>41612</c:v>
                </c:pt>
                <c:pt idx="56">
                  <c:v>41619</c:v>
                </c:pt>
                <c:pt idx="57">
                  <c:v>41626</c:v>
                </c:pt>
                <c:pt idx="58">
                  <c:v>41633</c:v>
                </c:pt>
                <c:pt idx="59">
                  <c:v>41640</c:v>
                </c:pt>
                <c:pt idx="60">
                  <c:v>41647</c:v>
                </c:pt>
                <c:pt idx="61">
                  <c:v>41654</c:v>
                </c:pt>
                <c:pt idx="62">
                  <c:v>41661</c:v>
                </c:pt>
                <c:pt idx="63">
                  <c:v>41668</c:v>
                </c:pt>
                <c:pt idx="64">
                  <c:v>41675</c:v>
                </c:pt>
                <c:pt idx="65">
                  <c:v>41682</c:v>
                </c:pt>
                <c:pt idx="66">
                  <c:v>41689</c:v>
                </c:pt>
                <c:pt idx="67">
                  <c:v>41696</c:v>
                </c:pt>
                <c:pt idx="68">
                  <c:v>41703</c:v>
                </c:pt>
                <c:pt idx="69">
                  <c:v>41710</c:v>
                </c:pt>
                <c:pt idx="70">
                  <c:v>41717</c:v>
                </c:pt>
                <c:pt idx="71">
                  <c:v>41724</c:v>
                </c:pt>
                <c:pt idx="72">
                  <c:v>41731</c:v>
                </c:pt>
                <c:pt idx="73">
                  <c:v>41738</c:v>
                </c:pt>
                <c:pt idx="74">
                  <c:v>41745</c:v>
                </c:pt>
                <c:pt idx="75">
                  <c:v>41752</c:v>
                </c:pt>
                <c:pt idx="76">
                  <c:v>41759</c:v>
                </c:pt>
                <c:pt idx="77">
                  <c:v>41766</c:v>
                </c:pt>
                <c:pt idx="78">
                  <c:v>41773</c:v>
                </c:pt>
                <c:pt idx="79">
                  <c:v>41780</c:v>
                </c:pt>
                <c:pt idx="80">
                  <c:v>41787</c:v>
                </c:pt>
                <c:pt idx="81">
                  <c:v>41794</c:v>
                </c:pt>
                <c:pt idx="82">
                  <c:v>41801</c:v>
                </c:pt>
                <c:pt idx="83">
                  <c:v>41808</c:v>
                </c:pt>
                <c:pt idx="84">
                  <c:v>41815</c:v>
                </c:pt>
                <c:pt idx="85">
                  <c:v>41822</c:v>
                </c:pt>
                <c:pt idx="86">
                  <c:v>41829</c:v>
                </c:pt>
                <c:pt idx="87">
                  <c:v>41836</c:v>
                </c:pt>
                <c:pt idx="88">
                  <c:v>41843</c:v>
                </c:pt>
                <c:pt idx="89">
                  <c:v>41850</c:v>
                </c:pt>
                <c:pt idx="90">
                  <c:v>41857</c:v>
                </c:pt>
                <c:pt idx="91">
                  <c:v>41864</c:v>
                </c:pt>
                <c:pt idx="92">
                  <c:v>41871</c:v>
                </c:pt>
                <c:pt idx="93">
                  <c:v>41878</c:v>
                </c:pt>
                <c:pt idx="94">
                  <c:v>41885</c:v>
                </c:pt>
                <c:pt idx="95">
                  <c:v>41892</c:v>
                </c:pt>
                <c:pt idx="96">
                  <c:v>41899</c:v>
                </c:pt>
                <c:pt idx="97">
                  <c:v>41906</c:v>
                </c:pt>
                <c:pt idx="98">
                  <c:v>41913</c:v>
                </c:pt>
                <c:pt idx="99">
                  <c:v>41920</c:v>
                </c:pt>
                <c:pt idx="100">
                  <c:v>41927</c:v>
                </c:pt>
                <c:pt idx="101">
                  <c:v>41934</c:v>
                </c:pt>
                <c:pt idx="102">
                  <c:v>41941</c:v>
                </c:pt>
                <c:pt idx="103">
                  <c:v>41948</c:v>
                </c:pt>
                <c:pt idx="104">
                  <c:v>41955</c:v>
                </c:pt>
                <c:pt idx="105">
                  <c:v>41962</c:v>
                </c:pt>
                <c:pt idx="106">
                  <c:v>41969</c:v>
                </c:pt>
                <c:pt idx="107">
                  <c:v>41976</c:v>
                </c:pt>
                <c:pt idx="108">
                  <c:v>41983</c:v>
                </c:pt>
                <c:pt idx="109">
                  <c:v>41990</c:v>
                </c:pt>
                <c:pt idx="110">
                  <c:v>41997</c:v>
                </c:pt>
                <c:pt idx="111">
                  <c:v>42004</c:v>
                </c:pt>
                <c:pt idx="112">
                  <c:v>42011</c:v>
                </c:pt>
                <c:pt idx="113">
                  <c:v>42018</c:v>
                </c:pt>
                <c:pt idx="114">
                  <c:v>42025</c:v>
                </c:pt>
                <c:pt idx="115">
                  <c:v>42032</c:v>
                </c:pt>
                <c:pt idx="116">
                  <c:v>42039</c:v>
                </c:pt>
                <c:pt idx="117">
                  <c:v>42046</c:v>
                </c:pt>
                <c:pt idx="118">
                  <c:v>42053</c:v>
                </c:pt>
                <c:pt idx="119">
                  <c:v>42060</c:v>
                </c:pt>
                <c:pt idx="120">
                  <c:v>42067</c:v>
                </c:pt>
                <c:pt idx="121">
                  <c:v>42074</c:v>
                </c:pt>
                <c:pt idx="122">
                  <c:v>42081</c:v>
                </c:pt>
                <c:pt idx="123">
                  <c:v>42088</c:v>
                </c:pt>
                <c:pt idx="124">
                  <c:v>42095</c:v>
                </c:pt>
                <c:pt idx="125">
                  <c:v>42102</c:v>
                </c:pt>
                <c:pt idx="126">
                  <c:v>42109</c:v>
                </c:pt>
                <c:pt idx="127">
                  <c:v>42116</c:v>
                </c:pt>
                <c:pt idx="128">
                  <c:v>42123</c:v>
                </c:pt>
                <c:pt idx="129">
                  <c:v>42130</c:v>
                </c:pt>
                <c:pt idx="130">
                  <c:v>42137</c:v>
                </c:pt>
                <c:pt idx="131">
                  <c:v>42144</c:v>
                </c:pt>
                <c:pt idx="132">
                  <c:v>42151</c:v>
                </c:pt>
                <c:pt idx="133">
                  <c:v>42158</c:v>
                </c:pt>
                <c:pt idx="134">
                  <c:v>42165</c:v>
                </c:pt>
                <c:pt idx="135">
                  <c:v>42172</c:v>
                </c:pt>
                <c:pt idx="136">
                  <c:v>42179</c:v>
                </c:pt>
                <c:pt idx="137">
                  <c:v>42186</c:v>
                </c:pt>
                <c:pt idx="138">
                  <c:v>42193</c:v>
                </c:pt>
                <c:pt idx="139">
                  <c:v>42200</c:v>
                </c:pt>
                <c:pt idx="140">
                  <c:v>42207</c:v>
                </c:pt>
                <c:pt idx="141">
                  <c:v>42214</c:v>
                </c:pt>
                <c:pt idx="142">
                  <c:v>42221</c:v>
                </c:pt>
                <c:pt idx="143">
                  <c:v>42228</c:v>
                </c:pt>
                <c:pt idx="144">
                  <c:v>42235</c:v>
                </c:pt>
                <c:pt idx="145">
                  <c:v>42242</c:v>
                </c:pt>
                <c:pt idx="146">
                  <c:v>42249</c:v>
                </c:pt>
                <c:pt idx="147">
                  <c:v>42256</c:v>
                </c:pt>
                <c:pt idx="148">
                  <c:v>42263</c:v>
                </c:pt>
                <c:pt idx="149">
                  <c:v>42270</c:v>
                </c:pt>
                <c:pt idx="150">
                  <c:v>42277</c:v>
                </c:pt>
                <c:pt idx="151">
                  <c:v>42284</c:v>
                </c:pt>
                <c:pt idx="152">
                  <c:v>42291</c:v>
                </c:pt>
                <c:pt idx="153">
                  <c:v>42298</c:v>
                </c:pt>
                <c:pt idx="154">
                  <c:v>42305</c:v>
                </c:pt>
                <c:pt idx="155">
                  <c:v>42312</c:v>
                </c:pt>
                <c:pt idx="156">
                  <c:v>42319</c:v>
                </c:pt>
                <c:pt idx="157">
                  <c:v>42326</c:v>
                </c:pt>
                <c:pt idx="158">
                  <c:v>42333</c:v>
                </c:pt>
                <c:pt idx="159">
                  <c:v>42340</c:v>
                </c:pt>
                <c:pt idx="160">
                  <c:v>42347</c:v>
                </c:pt>
                <c:pt idx="161">
                  <c:v>42354</c:v>
                </c:pt>
                <c:pt idx="162">
                  <c:v>42361</c:v>
                </c:pt>
                <c:pt idx="163">
                  <c:v>42368</c:v>
                </c:pt>
                <c:pt idx="164">
                  <c:v>42375</c:v>
                </c:pt>
                <c:pt idx="165">
                  <c:v>42382</c:v>
                </c:pt>
                <c:pt idx="166">
                  <c:v>42389</c:v>
                </c:pt>
                <c:pt idx="167">
                  <c:v>42396</c:v>
                </c:pt>
                <c:pt idx="168">
                  <c:v>42403</c:v>
                </c:pt>
                <c:pt idx="169">
                  <c:v>42410</c:v>
                </c:pt>
                <c:pt idx="170">
                  <c:v>42417</c:v>
                </c:pt>
                <c:pt idx="171">
                  <c:v>42424</c:v>
                </c:pt>
                <c:pt idx="172">
                  <c:v>42431</c:v>
                </c:pt>
                <c:pt idx="173">
                  <c:v>42438</c:v>
                </c:pt>
                <c:pt idx="174">
                  <c:v>42445</c:v>
                </c:pt>
                <c:pt idx="175">
                  <c:v>42452</c:v>
                </c:pt>
                <c:pt idx="176">
                  <c:v>42459</c:v>
                </c:pt>
                <c:pt idx="177">
                  <c:v>42466</c:v>
                </c:pt>
                <c:pt idx="178">
                  <c:v>42473</c:v>
                </c:pt>
                <c:pt idx="179">
                  <c:v>42480</c:v>
                </c:pt>
                <c:pt idx="180">
                  <c:v>42487</c:v>
                </c:pt>
                <c:pt idx="181">
                  <c:v>42494</c:v>
                </c:pt>
                <c:pt idx="182">
                  <c:v>42501</c:v>
                </c:pt>
                <c:pt idx="183">
                  <c:v>42508</c:v>
                </c:pt>
                <c:pt idx="184">
                  <c:v>42515</c:v>
                </c:pt>
                <c:pt idx="185">
                  <c:v>42522</c:v>
                </c:pt>
                <c:pt idx="186">
                  <c:v>42529</c:v>
                </c:pt>
                <c:pt idx="187">
                  <c:v>42536</c:v>
                </c:pt>
                <c:pt idx="188">
                  <c:v>42543</c:v>
                </c:pt>
                <c:pt idx="189">
                  <c:v>42550</c:v>
                </c:pt>
                <c:pt idx="190">
                  <c:v>42557</c:v>
                </c:pt>
                <c:pt idx="191">
                  <c:v>42564</c:v>
                </c:pt>
                <c:pt idx="192">
                  <c:v>42571</c:v>
                </c:pt>
                <c:pt idx="193">
                  <c:v>42578</c:v>
                </c:pt>
                <c:pt idx="194">
                  <c:v>42585</c:v>
                </c:pt>
                <c:pt idx="195">
                  <c:v>42592</c:v>
                </c:pt>
                <c:pt idx="196">
                  <c:v>42599</c:v>
                </c:pt>
                <c:pt idx="197">
                  <c:v>42606</c:v>
                </c:pt>
                <c:pt idx="198">
                  <c:v>42613</c:v>
                </c:pt>
                <c:pt idx="199">
                  <c:v>42620</c:v>
                </c:pt>
                <c:pt idx="200">
                  <c:v>42627</c:v>
                </c:pt>
                <c:pt idx="201">
                  <c:v>42634</c:v>
                </c:pt>
                <c:pt idx="202">
                  <c:v>42641</c:v>
                </c:pt>
                <c:pt idx="203">
                  <c:v>42648</c:v>
                </c:pt>
                <c:pt idx="204">
                  <c:v>42655</c:v>
                </c:pt>
                <c:pt idx="205">
                  <c:v>42662</c:v>
                </c:pt>
                <c:pt idx="206">
                  <c:v>42669</c:v>
                </c:pt>
                <c:pt idx="207">
                  <c:v>42676</c:v>
                </c:pt>
                <c:pt idx="208">
                  <c:v>42683</c:v>
                </c:pt>
                <c:pt idx="209">
                  <c:v>42690</c:v>
                </c:pt>
                <c:pt idx="210">
                  <c:v>42697</c:v>
                </c:pt>
                <c:pt idx="211">
                  <c:v>42704</c:v>
                </c:pt>
                <c:pt idx="212">
                  <c:v>42711</c:v>
                </c:pt>
                <c:pt idx="213">
                  <c:v>42718</c:v>
                </c:pt>
                <c:pt idx="214">
                  <c:v>42725</c:v>
                </c:pt>
                <c:pt idx="215">
                  <c:v>42732</c:v>
                </c:pt>
                <c:pt idx="216">
                  <c:v>42739</c:v>
                </c:pt>
                <c:pt idx="217">
                  <c:v>42746</c:v>
                </c:pt>
                <c:pt idx="218">
                  <c:v>42753</c:v>
                </c:pt>
                <c:pt idx="219">
                  <c:v>42760</c:v>
                </c:pt>
                <c:pt idx="220">
                  <c:v>42767</c:v>
                </c:pt>
                <c:pt idx="221">
                  <c:v>42774</c:v>
                </c:pt>
                <c:pt idx="222">
                  <c:v>42781</c:v>
                </c:pt>
                <c:pt idx="223">
                  <c:v>42788</c:v>
                </c:pt>
                <c:pt idx="224">
                  <c:v>42795</c:v>
                </c:pt>
                <c:pt idx="225">
                  <c:v>42802</c:v>
                </c:pt>
                <c:pt idx="226">
                  <c:v>42809</c:v>
                </c:pt>
                <c:pt idx="227">
                  <c:v>42816</c:v>
                </c:pt>
                <c:pt idx="228">
                  <c:v>42823</c:v>
                </c:pt>
                <c:pt idx="229">
                  <c:v>42830</c:v>
                </c:pt>
                <c:pt idx="230">
                  <c:v>42837</c:v>
                </c:pt>
                <c:pt idx="231">
                  <c:v>42844</c:v>
                </c:pt>
                <c:pt idx="232">
                  <c:v>42851</c:v>
                </c:pt>
                <c:pt idx="233">
                  <c:v>42858</c:v>
                </c:pt>
                <c:pt idx="234">
                  <c:v>42865</c:v>
                </c:pt>
                <c:pt idx="235">
                  <c:v>42872</c:v>
                </c:pt>
                <c:pt idx="236">
                  <c:v>42879</c:v>
                </c:pt>
                <c:pt idx="237">
                  <c:v>42886</c:v>
                </c:pt>
                <c:pt idx="238">
                  <c:v>42893</c:v>
                </c:pt>
                <c:pt idx="239">
                  <c:v>42900</c:v>
                </c:pt>
                <c:pt idx="240">
                  <c:v>42907</c:v>
                </c:pt>
                <c:pt idx="241">
                  <c:v>42914</c:v>
                </c:pt>
                <c:pt idx="242">
                  <c:v>42921</c:v>
                </c:pt>
                <c:pt idx="243">
                  <c:v>42928</c:v>
                </c:pt>
                <c:pt idx="244">
                  <c:v>42935</c:v>
                </c:pt>
                <c:pt idx="245">
                  <c:v>42942</c:v>
                </c:pt>
                <c:pt idx="246">
                  <c:v>42949</c:v>
                </c:pt>
                <c:pt idx="247">
                  <c:v>42956</c:v>
                </c:pt>
                <c:pt idx="248">
                  <c:v>42963</c:v>
                </c:pt>
                <c:pt idx="249">
                  <c:v>42970</c:v>
                </c:pt>
                <c:pt idx="250">
                  <c:v>42977</c:v>
                </c:pt>
                <c:pt idx="251">
                  <c:v>42984</c:v>
                </c:pt>
                <c:pt idx="252">
                  <c:v>42991</c:v>
                </c:pt>
                <c:pt idx="253">
                  <c:v>42998</c:v>
                </c:pt>
                <c:pt idx="254">
                  <c:v>43005</c:v>
                </c:pt>
                <c:pt idx="255">
                  <c:v>43012</c:v>
                </c:pt>
                <c:pt idx="256">
                  <c:v>43019</c:v>
                </c:pt>
                <c:pt idx="257">
                  <c:v>43026</c:v>
                </c:pt>
                <c:pt idx="258">
                  <c:v>43033</c:v>
                </c:pt>
                <c:pt idx="259">
                  <c:v>43040</c:v>
                </c:pt>
                <c:pt idx="260">
                  <c:v>43047</c:v>
                </c:pt>
                <c:pt idx="261">
                  <c:v>43054</c:v>
                </c:pt>
              </c:numCache>
            </c:numRef>
          </c:cat>
          <c:val>
            <c:numRef>
              <c:f>Sheet1!$C$2:$C$263</c:f>
              <c:numCache>
                <c:formatCode>General</c:formatCode>
                <c:ptCount val="262"/>
                <c:pt idx="0">
                  <c:v>100</c:v>
                </c:pt>
                <c:pt idx="1">
                  <c:v>101.249</c:v>
                </c:pt>
                <c:pt idx="2">
                  <c:v>102.81100000000001</c:v>
                </c:pt>
                <c:pt idx="3">
                  <c:v>104.935</c:v>
                </c:pt>
                <c:pt idx="4">
                  <c:v>106.50700000000001</c:v>
                </c:pt>
                <c:pt idx="5">
                  <c:v>108.45399999999999</c:v>
                </c:pt>
                <c:pt idx="6">
                  <c:v>107.658</c:v>
                </c:pt>
                <c:pt idx="7">
                  <c:v>109.76</c:v>
                </c:pt>
                <c:pt idx="8">
                  <c:v>109.59699999999999</c:v>
                </c:pt>
                <c:pt idx="9">
                  <c:v>110.351</c:v>
                </c:pt>
                <c:pt idx="10">
                  <c:v>110.89100000000001</c:v>
                </c:pt>
                <c:pt idx="11">
                  <c:v>112.325</c:v>
                </c:pt>
                <c:pt idx="12">
                  <c:v>111.42</c:v>
                </c:pt>
                <c:pt idx="13">
                  <c:v>111.646</c:v>
                </c:pt>
                <c:pt idx="14">
                  <c:v>111.83499999999999</c:v>
                </c:pt>
                <c:pt idx="15">
                  <c:v>109.661</c:v>
                </c:pt>
                <c:pt idx="16">
                  <c:v>111.316</c:v>
                </c:pt>
                <c:pt idx="17">
                  <c:v>111.208</c:v>
                </c:pt>
                <c:pt idx="18">
                  <c:v>110.96</c:v>
                </c:pt>
                <c:pt idx="19">
                  <c:v>110.127</c:v>
                </c:pt>
                <c:pt idx="20">
                  <c:v>110.145</c:v>
                </c:pt>
                <c:pt idx="21">
                  <c:v>111.414</c:v>
                </c:pt>
                <c:pt idx="22">
                  <c:v>109.029</c:v>
                </c:pt>
                <c:pt idx="23">
                  <c:v>111.547</c:v>
                </c:pt>
                <c:pt idx="24">
                  <c:v>113.798</c:v>
                </c:pt>
                <c:pt idx="25">
                  <c:v>116.011</c:v>
                </c:pt>
                <c:pt idx="26">
                  <c:v>114.962</c:v>
                </c:pt>
                <c:pt idx="27">
                  <c:v>115.559</c:v>
                </c:pt>
                <c:pt idx="28">
                  <c:v>112.376</c:v>
                </c:pt>
                <c:pt idx="29">
                  <c:v>109.241</c:v>
                </c:pt>
                <c:pt idx="30">
                  <c:v>108.959</c:v>
                </c:pt>
                <c:pt idx="31">
                  <c:v>109.922</c:v>
                </c:pt>
                <c:pt idx="32">
                  <c:v>104.15</c:v>
                </c:pt>
                <c:pt idx="33">
                  <c:v>105.491</c:v>
                </c:pt>
                <c:pt idx="34">
                  <c:v>107.44</c:v>
                </c:pt>
                <c:pt idx="35">
                  <c:v>110.574</c:v>
                </c:pt>
                <c:pt idx="36">
                  <c:v>112.348</c:v>
                </c:pt>
                <c:pt idx="37">
                  <c:v>110.407</c:v>
                </c:pt>
                <c:pt idx="38">
                  <c:v>111.26900000000001</c:v>
                </c:pt>
                <c:pt idx="39">
                  <c:v>113.361</c:v>
                </c:pt>
                <c:pt idx="40">
                  <c:v>110.125</c:v>
                </c:pt>
                <c:pt idx="41">
                  <c:v>108.953</c:v>
                </c:pt>
                <c:pt idx="42">
                  <c:v>110.583</c:v>
                </c:pt>
                <c:pt idx="43">
                  <c:v>114.63</c:v>
                </c:pt>
                <c:pt idx="44">
                  <c:v>115.88200000000001</c:v>
                </c:pt>
                <c:pt idx="45">
                  <c:v>117.01</c:v>
                </c:pt>
                <c:pt idx="46">
                  <c:v>116.26300000000001</c:v>
                </c:pt>
                <c:pt idx="47">
                  <c:v>114.919</c:v>
                </c:pt>
                <c:pt idx="48">
                  <c:v>117.88200000000001</c:v>
                </c:pt>
                <c:pt idx="49">
                  <c:v>120.395</c:v>
                </c:pt>
                <c:pt idx="50">
                  <c:v>120.995</c:v>
                </c:pt>
                <c:pt idx="51">
                  <c:v>119.414</c:v>
                </c:pt>
                <c:pt idx="52">
                  <c:v>117.04900000000001</c:v>
                </c:pt>
                <c:pt idx="53">
                  <c:v>119.444</c:v>
                </c:pt>
                <c:pt idx="54">
                  <c:v>119.255</c:v>
                </c:pt>
                <c:pt idx="55">
                  <c:v>117.22</c:v>
                </c:pt>
                <c:pt idx="56">
                  <c:v>117.45699999999999</c:v>
                </c:pt>
                <c:pt idx="57">
                  <c:v>117.092</c:v>
                </c:pt>
                <c:pt idx="58">
                  <c:v>119.02200000000001</c:v>
                </c:pt>
                <c:pt idx="59">
                  <c:v>120.98399999999999</c:v>
                </c:pt>
                <c:pt idx="60">
                  <c:v>119.521</c:v>
                </c:pt>
                <c:pt idx="61">
                  <c:v>120.232</c:v>
                </c:pt>
                <c:pt idx="62">
                  <c:v>120.575</c:v>
                </c:pt>
                <c:pt idx="63">
                  <c:v>116.61499999999999</c:v>
                </c:pt>
                <c:pt idx="64">
                  <c:v>113.501</c:v>
                </c:pt>
                <c:pt idx="65">
                  <c:v>118.47199999999999</c:v>
                </c:pt>
                <c:pt idx="66">
                  <c:v>120.155</c:v>
                </c:pt>
                <c:pt idx="67">
                  <c:v>120.247</c:v>
                </c:pt>
                <c:pt idx="68">
                  <c:v>120.402</c:v>
                </c:pt>
                <c:pt idx="69">
                  <c:v>118.759</c:v>
                </c:pt>
                <c:pt idx="70">
                  <c:v>118.41</c:v>
                </c:pt>
                <c:pt idx="71">
                  <c:v>119.014</c:v>
                </c:pt>
                <c:pt idx="72">
                  <c:v>121.678</c:v>
                </c:pt>
                <c:pt idx="73">
                  <c:v>121.63</c:v>
                </c:pt>
                <c:pt idx="74">
                  <c:v>120.65300000000001</c:v>
                </c:pt>
                <c:pt idx="75">
                  <c:v>121.684</c:v>
                </c:pt>
                <c:pt idx="76">
                  <c:v>122.08499999999999</c:v>
                </c:pt>
                <c:pt idx="77">
                  <c:v>122.14400000000001</c:v>
                </c:pt>
                <c:pt idx="78">
                  <c:v>123.596</c:v>
                </c:pt>
                <c:pt idx="79">
                  <c:v>122.539</c:v>
                </c:pt>
                <c:pt idx="80">
                  <c:v>123.83199999999999</c:v>
                </c:pt>
                <c:pt idx="81">
                  <c:v>123.995</c:v>
                </c:pt>
                <c:pt idx="82">
                  <c:v>125.339</c:v>
                </c:pt>
                <c:pt idx="83">
                  <c:v>125.065</c:v>
                </c:pt>
                <c:pt idx="84">
                  <c:v>124.88500000000001</c:v>
                </c:pt>
                <c:pt idx="85">
                  <c:v>126.77</c:v>
                </c:pt>
                <c:pt idx="86">
                  <c:v>125.586</c:v>
                </c:pt>
                <c:pt idx="87">
                  <c:v>125.926</c:v>
                </c:pt>
                <c:pt idx="88">
                  <c:v>126.149</c:v>
                </c:pt>
                <c:pt idx="89">
                  <c:v>125.425</c:v>
                </c:pt>
                <c:pt idx="90">
                  <c:v>121.985</c:v>
                </c:pt>
                <c:pt idx="91">
                  <c:v>122.69199999999999</c:v>
                </c:pt>
                <c:pt idx="92">
                  <c:v>124.011</c:v>
                </c:pt>
                <c:pt idx="93">
                  <c:v>125.25</c:v>
                </c:pt>
                <c:pt idx="94">
                  <c:v>125.54</c:v>
                </c:pt>
                <c:pt idx="95">
                  <c:v>123.179</c:v>
                </c:pt>
                <c:pt idx="96">
                  <c:v>122.532</c:v>
                </c:pt>
                <c:pt idx="97">
                  <c:v>120.67100000000001</c:v>
                </c:pt>
                <c:pt idx="98">
                  <c:v>117.303</c:v>
                </c:pt>
                <c:pt idx="99">
                  <c:v>115.279</c:v>
                </c:pt>
                <c:pt idx="100">
                  <c:v>111.551</c:v>
                </c:pt>
                <c:pt idx="101">
                  <c:v>114.21299999999999</c:v>
                </c:pt>
                <c:pt idx="102">
                  <c:v>116.25</c:v>
                </c:pt>
                <c:pt idx="103">
                  <c:v>116.191</c:v>
                </c:pt>
                <c:pt idx="104">
                  <c:v>116.244</c:v>
                </c:pt>
                <c:pt idx="105">
                  <c:v>116.681</c:v>
                </c:pt>
                <c:pt idx="106">
                  <c:v>118.637</c:v>
                </c:pt>
                <c:pt idx="107">
                  <c:v>116.928</c:v>
                </c:pt>
                <c:pt idx="108">
                  <c:v>114.06</c:v>
                </c:pt>
                <c:pt idx="109">
                  <c:v>110.544</c:v>
                </c:pt>
                <c:pt idx="110">
                  <c:v>113.922</c:v>
                </c:pt>
                <c:pt idx="111">
                  <c:v>113.369</c:v>
                </c:pt>
                <c:pt idx="112">
                  <c:v>109.033</c:v>
                </c:pt>
                <c:pt idx="113">
                  <c:v>110.63</c:v>
                </c:pt>
                <c:pt idx="114">
                  <c:v>113.512</c:v>
                </c:pt>
                <c:pt idx="115">
                  <c:v>114.745</c:v>
                </c:pt>
                <c:pt idx="116">
                  <c:v>115.51600000000001</c:v>
                </c:pt>
                <c:pt idx="117">
                  <c:v>114.122</c:v>
                </c:pt>
                <c:pt idx="118">
                  <c:v>117.45699999999999</c:v>
                </c:pt>
                <c:pt idx="119">
                  <c:v>118.997</c:v>
                </c:pt>
                <c:pt idx="120">
                  <c:v>117.48399999999999</c:v>
                </c:pt>
                <c:pt idx="121">
                  <c:v>113.828</c:v>
                </c:pt>
                <c:pt idx="122">
                  <c:v>115.98099999999999</c:v>
                </c:pt>
                <c:pt idx="123">
                  <c:v>119.095</c:v>
                </c:pt>
                <c:pt idx="124">
                  <c:v>117.015</c:v>
                </c:pt>
                <c:pt idx="125">
                  <c:v>120.11</c:v>
                </c:pt>
                <c:pt idx="126">
                  <c:v>121.206</c:v>
                </c:pt>
                <c:pt idx="127">
                  <c:v>121.79900000000001</c:v>
                </c:pt>
                <c:pt idx="128">
                  <c:v>123.377</c:v>
                </c:pt>
                <c:pt idx="129">
                  <c:v>121.655</c:v>
                </c:pt>
                <c:pt idx="130">
                  <c:v>122.563</c:v>
                </c:pt>
                <c:pt idx="131">
                  <c:v>122.60899999999999</c:v>
                </c:pt>
                <c:pt idx="132">
                  <c:v>121.003</c:v>
                </c:pt>
                <c:pt idx="133">
                  <c:v>120.496</c:v>
                </c:pt>
                <c:pt idx="134">
                  <c:v>118.899</c:v>
                </c:pt>
                <c:pt idx="135">
                  <c:v>117.105</c:v>
                </c:pt>
                <c:pt idx="136">
                  <c:v>120.191</c:v>
                </c:pt>
                <c:pt idx="137">
                  <c:v>116.73699999999999</c:v>
                </c:pt>
                <c:pt idx="138">
                  <c:v>111.9</c:v>
                </c:pt>
                <c:pt idx="139">
                  <c:v>116.72199999999999</c:v>
                </c:pt>
                <c:pt idx="140">
                  <c:v>116.03</c:v>
                </c:pt>
                <c:pt idx="141">
                  <c:v>114.83199999999999</c:v>
                </c:pt>
                <c:pt idx="142">
                  <c:v>115.333</c:v>
                </c:pt>
                <c:pt idx="143">
                  <c:v>112.916</c:v>
                </c:pt>
                <c:pt idx="144">
                  <c:v>110.70699999999999</c:v>
                </c:pt>
                <c:pt idx="145">
                  <c:v>104.16800000000001</c:v>
                </c:pt>
                <c:pt idx="146">
                  <c:v>103.749</c:v>
                </c:pt>
                <c:pt idx="147">
                  <c:v>105.97199999999999</c:v>
                </c:pt>
                <c:pt idx="148">
                  <c:v>106.342</c:v>
                </c:pt>
                <c:pt idx="149">
                  <c:v>101.92100000000001</c:v>
                </c:pt>
                <c:pt idx="150">
                  <c:v>101.4</c:v>
                </c:pt>
                <c:pt idx="151">
                  <c:v>107.245</c:v>
                </c:pt>
                <c:pt idx="152">
                  <c:v>107.324</c:v>
                </c:pt>
                <c:pt idx="153">
                  <c:v>108.648</c:v>
                </c:pt>
                <c:pt idx="154">
                  <c:v>109.56399999999999</c:v>
                </c:pt>
                <c:pt idx="155">
                  <c:v>108.97</c:v>
                </c:pt>
                <c:pt idx="156">
                  <c:v>107.01</c:v>
                </c:pt>
                <c:pt idx="157">
                  <c:v>106.181</c:v>
                </c:pt>
                <c:pt idx="158">
                  <c:v>106.946</c:v>
                </c:pt>
                <c:pt idx="159">
                  <c:v>106.956</c:v>
                </c:pt>
                <c:pt idx="160">
                  <c:v>104.336</c:v>
                </c:pt>
                <c:pt idx="161">
                  <c:v>103.313</c:v>
                </c:pt>
                <c:pt idx="162">
                  <c:v>104.471</c:v>
                </c:pt>
                <c:pt idx="163">
                  <c:v>104.81399999999999</c:v>
                </c:pt>
                <c:pt idx="164">
                  <c:v>100.18899999999999</c:v>
                </c:pt>
                <c:pt idx="165">
                  <c:v>97.347999999999999</c:v>
                </c:pt>
                <c:pt idx="166">
                  <c:v>91.866</c:v>
                </c:pt>
                <c:pt idx="167">
                  <c:v>95.957999999999998</c:v>
                </c:pt>
                <c:pt idx="168">
                  <c:v>95.646000000000001</c:v>
                </c:pt>
                <c:pt idx="169">
                  <c:v>93.051000000000002</c:v>
                </c:pt>
                <c:pt idx="170">
                  <c:v>95.741</c:v>
                </c:pt>
                <c:pt idx="171">
                  <c:v>94.433999999999997</c:v>
                </c:pt>
                <c:pt idx="172">
                  <c:v>98.415999999999997</c:v>
                </c:pt>
                <c:pt idx="173">
                  <c:v>100.035</c:v>
                </c:pt>
                <c:pt idx="174">
                  <c:v>100.755</c:v>
                </c:pt>
                <c:pt idx="175">
                  <c:v>102.212</c:v>
                </c:pt>
                <c:pt idx="176">
                  <c:v>103.55800000000001</c:v>
                </c:pt>
                <c:pt idx="177">
                  <c:v>100.267</c:v>
                </c:pt>
                <c:pt idx="178">
                  <c:v>104.256</c:v>
                </c:pt>
                <c:pt idx="179">
                  <c:v>106.756</c:v>
                </c:pt>
                <c:pt idx="180">
                  <c:v>105.82</c:v>
                </c:pt>
                <c:pt idx="181">
                  <c:v>102.52</c:v>
                </c:pt>
                <c:pt idx="182">
                  <c:v>102.72799999999999</c:v>
                </c:pt>
                <c:pt idx="183">
                  <c:v>101.839</c:v>
                </c:pt>
                <c:pt idx="184">
                  <c:v>102.845</c:v>
                </c:pt>
                <c:pt idx="185">
                  <c:v>102.973</c:v>
                </c:pt>
                <c:pt idx="186">
                  <c:v>105.923</c:v>
                </c:pt>
                <c:pt idx="187">
                  <c:v>99.869</c:v>
                </c:pt>
                <c:pt idx="188">
                  <c:v>103.748</c:v>
                </c:pt>
                <c:pt idx="189">
                  <c:v>100.425</c:v>
                </c:pt>
                <c:pt idx="190">
                  <c:v>99.501999999999995</c:v>
                </c:pt>
                <c:pt idx="191">
                  <c:v>103.92</c:v>
                </c:pt>
                <c:pt idx="192">
                  <c:v>104.68</c:v>
                </c:pt>
                <c:pt idx="193">
                  <c:v>104.95699999999999</c:v>
                </c:pt>
                <c:pt idx="194">
                  <c:v>104.53700000000001</c:v>
                </c:pt>
                <c:pt idx="195">
                  <c:v>107.702</c:v>
                </c:pt>
                <c:pt idx="196">
                  <c:v>108.03700000000001</c:v>
                </c:pt>
                <c:pt idx="197">
                  <c:v>107.974</c:v>
                </c:pt>
                <c:pt idx="198">
                  <c:v>106.74299999999999</c:v>
                </c:pt>
                <c:pt idx="199">
                  <c:v>110.021</c:v>
                </c:pt>
                <c:pt idx="200">
                  <c:v>105.776</c:v>
                </c:pt>
                <c:pt idx="201">
                  <c:v>107.68</c:v>
                </c:pt>
                <c:pt idx="202">
                  <c:v>107.84399999999999</c:v>
                </c:pt>
                <c:pt idx="203">
                  <c:v>108.04600000000001</c:v>
                </c:pt>
                <c:pt idx="204">
                  <c:v>105.92</c:v>
                </c:pt>
                <c:pt idx="205">
                  <c:v>107.26300000000001</c:v>
                </c:pt>
                <c:pt idx="206">
                  <c:v>106.65600000000001</c:v>
                </c:pt>
                <c:pt idx="207">
                  <c:v>105.23399999999999</c:v>
                </c:pt>
                <c:pt idx="208">
                  <c:v>104.14</c:v>
                </c:pt>
                <c:pt idx="209">
                  <c:v>102.71899999999999</c:v>
                </c:pt>
                <c:pt idx="210">
                  <c:v>102.72799999999999</c:v>
                </c:pt>
                <c:pt idx="211">
                  <c:v>103.553</c:v>
                </c:pt>
                <c:pt idx="212">
                  <c:v>105.779</c:v>
                </c:pt>
                <c:pt idx="213">
                  <c:v>107.029</c:v>
                </c:pt>
                <c:pt idx="214">
                  <c:v>105.354</c:v>
                </c:pt>
                <c:pt idx="215">
                  <c:v>105.06399999999999</c:v>
                </c:pt>
                <c:pt idx="216">
                  <c:v>107.15</c:v>
                </c:pt>
                <c:pt idx="217">
                  <c:v>107.779</c:v>
                </c:pt>
                <c:pt idx="218">
                  <c:v>109.107</c:v>
                </c:pt>
                <c:pt idx="219">
                  <c:v>110.375</c:v>
                </c:pt>
                <c:pt idx="220">
                  <c:v>109.956</c:v>
                </c:pt>
                <c:pt idx="221">
                  <c:v>110.355</c:v>
                </c:pt>
                <c:pt idx="222">
                  <c:v>111.61</c:v>
                </c:pt>
                <c:pt idx="223">
                  <c:v>112.164</c:v>
                </c:pt>
                <c:pt idx="224">
                  <c:v>111.727</c:v>
                </c:pt>
                <c:pt idx="225">
                  <c:v>110.928</c:v>
                </c:pt>
                <c:pt idx="226">
                  <c:v>112.149</c:v>
                </c:pt>
                <c:pt idx="227">
                  <c:v>113.48399999999999</c:v>
                </c:pt>
                <c:pt idx="228">
                  <c:v>114.51900000000001</c:v>
                </c:pt>
                <c:pt idx="229">
                  <c:v>113.676</c:v>
                </c:pt>
                <c:pt idx="230">
                  <c:v>113.432</c:v>
                </c:pt>
                <c:pt idx="231">
                  <c:v>112.67400000000001</c:v>
                </c:pt>
                <c:pt idx="232">
                  <c:v>116.34099999999999</c:v>
                </c:pt>
                <c:pt idx="233">
                  <c:v>116.51600000000001</c:v>
                </c:pt>
                <c:pt idx="234">
                  <c:v>117.675</c:v>
                </c:pt>
                <c:pt idx="235">
                  <c:v>118.83199999999999</c:v>
                </c:pt>
                <c:pt idx="236">
                  <c:v>119.04900000000001</c:v>
                </c:pt>
                <c:pt idx="237">
                  <c:v>119.095</c:v>
                </c:pt>
                <c:pt idx="238">
                  <c:v>120.004</c:v>
                </c:pt>
                <c:pt idx="239">
                  <c:v>120.1</c:v>
                </c:pt>
                <c:pt idx="240">
                  <c:v>118.822</c:v>
                </c:pt>
                <c:pt idx="241">
                  <c:v>120.032</c:v>
                </c:pt>
                <c:pt idx="242">
                  <c:v>119.13800000000001</c:v>
                </c:pt>
                <c:pt idx="243">
                  <c:v>120.575</c:v>
                </c:pt>
                <c:pt idx="244">
                  <c:v>122.738</c:v>
                </c:pt>
                <c:pt idx="245">
                  <c:v>122.93300000000001</c:v>
                </c:pt>
                <c:pt idx="246">
                  <c:v>124.2</c:v>
                </c:pt>
                <c:pt idx="247">
                  <c:v>123.42</c:v>
                </c:pt>
                <c:pt idx="248">
                  <c:v>122.578</c:v>
                </c:pt>
                <c:pt idx="249">
                  <c:v>122.88800000000001</c:v>
                </c:pt>
                <c:pt idx="250">
                  <c:v>123.099</c:v>
                </c:pt>
                <c:pt idx="251">
                  <c:v>123.85599999999999</c:v>
                </c:pt>
                <c:pt idx="252">
                  <c:v>125.73699999999999</c:v>
                </c:pt>
                <c:pt idx="253">
                  <c:v>126.929</c:v>
                </c:pt>
                <c:pt idx="254">
                  <c:v>124.816</c:v>
                </c:pt>
                <c:pt idx="255">
                  <c:v>126.502</c:v>
                </c:pt>
                <c:pt idx="256">
                  <c:v>127.613</c:v>
                </c:pt>
                <c:pt idx="257">
                  <c:v>128.28100000000001</c:v>
                </c:pt>
                <c:pt idx="258">
                  <c:v>127.34099999999999</c:v>
                </c:pt>
                <c:pt idx="259">
                  <c:v>128.58099999999999</c:v>
                </c:pt>
                <c:pt idx="260">
                  <c:v>129.03800000000001</c:v>
                </c:pt>
                <c:pt idx="261">
                  <c:v>126.51900000000001</c:v>
                </c:pt>
              </c:numCache>
            </c:numRef>
          </c:val>
          <c:smooth val="0"/>
          <c:extLst xmlns:c16r2="http://schemas.microsoft.com/office/drawing/2015/06/chart">
            <c:ext xmlns:c16="http://schemas.microsoft.com/office/drawing/2014/chart" uri="{C3380CC4-5D6E-409C-BE32-E72D297353CC}">
              <c16:uniqueId val="{00000002-75E6-416A-A659-4B8DC4E18D08}"/>
            </c:ext>
          </c:extLst>
        </c:ser>
        <c:dLbls>
          <c:showLegendKey val="0"/>
          <c:showVal val="0"/>
          <c:showCatName val="0"/>
          <c:showSerName val="0"/>
          <c:showPercent val="0"/>
          <c:showBubbleSize val="0"/>
        </c:dLbls>
        <c:marker val="1"/>
        <c:smooth val="0"/>
        <c:axId val="569790464"/>
        <c:axId val="569792000"/>
      </c:lineChart>
      <c:dateAx>
        <c:axId val="569790464"/>
        <c:scaling>
          <c:orientation val="minMax"/>
        </c:scaling>
        <c:delete val="0"/>
        <c:axPos val="b"/>
        <c:numFmt formatCode="mmm\ yyyy" sourceLinked="1"/>
        <c:majorTickMark val="out"/>
        <c:minorTickMark val="none"/>
        <c:tickLblPos val="nextTo"/>
        <c:txPr>
          <a:bodyPr rot="-2700000"/>
          <a:lstStyle/>
          <a:p>
            <a:pPr>
              <a:defRPr/>
            </a:pPr>
            <a:endParaRPr lang="en-US"/>
          </a:p>
        </c:txPr>
        <c:crossAx val="569792000"/>
        <c:crosses val="autoZero"/>
        <c:auto val="1"/>
        <c:lblOffset val="100"/>
        <c:baseTimeUnit val="days"/>
        <c:majorUnit val="6"/>
        <c:majorTimeUnit val="months"/>
      </c:dateAx>
      <c:valAx>
        <c:axId val="569792000"/>
        <c:scaling>
          <c:orientation val="minMax"/>
          <c:max val="182"/>
          <c:min val="90"/>
        </c:scaling>
        <c:delete val="0"/>
        <c:axPos val="l"/>
        <c:title>
          <c:tx>
            <c:rich>
              <a:bodyPr rot="-5400000" vert="horz"/>
              <a:lstStyle/>
              <a:p>
                <a:pPr>
                  <a:defRPr/>
                </a:pPr>
                <a:r>
                  <a:rPr lang="en-GB"/>
                  <a:t>Rebased to 100 </a:t>
                </a:r>
              </a:p>
            </c:rich>
          </c:tx>
          <c:layout/>
          <c:overlay val="0"/>
        </c:title>
        <c:numFmt formatCode="General" sourceLinked="1"/>
        <c:majorTickMark val="out"/>
        <c:minorTickMark val="none"/>
        <c:tickLblPos val="nextTo"/>
        <c:crossAx val="569790464"/>
        <c:crosses val="autoZero"/>
        <c:crossBetween val="between"/>
      </c:valAx>
      <c:spPr>
        <a:solidFill>
          <a:schemeClr val="bg1">
            <a:alpha val="69000"/>
          </a:schemeClr>
        </a:solidFill>
      </c:spPr>
    </c:plotArea>
    <c:legend>
      <c:legendPos val="b"/>
      <c:layout/>
      <c:overlay val="0"/>
    </c:legend>
    <c:plotVisOnly val="1"/>
    <c:dispBlanksAs val="gap"/>
    <c:showDLblsOverMax val="0"/>
  </c:chart>
  <c:txPr>
    <a:bodyPr/>
    <a:lstStyle/>
    <a:p>
      <a:pPr>
        <a:defRPr sz="1400">
          <a:solidFill>
            <a:srgbClr val="004F5C"/>
          </a:solidFill>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tx2"/>
              </a:solidFill>
            </c:spPr>
            <c:extLst xmlns:c16r2="http://schemas.microsoft.com/office/drawing/2015/06/chart">
              <c:ext xmlns:c16="http://schemas.microsoft.com/office/drawing/2014/chart" uri="{C3380CC4-5D6E-409C-BE32-E72D297353CC}">
                <c16:uniqueId val="{00000001-551B-488A-9672-7638B81290D5}"/>
              </c:ext>
            </c:extLst>
          </c:dPt>
          <c:dPt>
            <c:idx val="1"/>
            <c:bubble3D val="0"/>
            <c:spPr>
              <a:solidFill>
                <a:srgbClr val="C00000"/>
              </a:solidFill>
            </c:spPr>
            <c:extLst xmlns:c16r2="http://schemas.microsoft.com/office/drawing/2015/06/chart">
              <c:ext xmlns:c16="http://schemas.microsoft.com/office/drawing/2014/chart" uri="{C3380CC4-5D6E-409C-BE32-E72D297353CC}">
                <c16:uniqueId val="{00000003-551B-488A-9672-7638B81290D5}"/>
              </c:ext>
            </c:extLst>
          </c:dPt>
          <c:dLbls>
            <c:dLbl>
              <c:idx val="0"/>
              <c:layout>
                <c:manualLayout>
                  <c:x val="-9.8381115526144605E-2"/>
                  <c:y val="-0.29983486725166064"/>
                </c:manualLayout>
              </c:layout>
              <c:numFmt formatCode="#,##0" sourceLinked="0"/>
              <c:spPr/>
              <c:txPr>
                <a:bodyPr/>
                <a:lstStyle/>
                <a:p>
                  <a:pPr>
                    <a:defRPr sz="1800" b="1">
                      <a:solidFill>
                        <a:schemeClr val="bg1"/>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25044113242747779"/>
                      <c:h val="0.2954204349686263"/>
                    </c:manualLayout>
                  </c15:layout>
                </c:ext>
                <c:ext xmlns:c16="http://schemas.microsoft.com/office/drawing/2014/chart" uri="{C3380CC4-5D6E-409C-BE32-E72D297353CC}">
                  <c16:uniqueId val="{00000001-551B-488A-9672-7638B81290D5}"/>
                </c:ext>
              </c:extLst>
            </c:dLbl>
            <c:numFmt formatCode="#,##0" sourceLinked="0"/>
            <c:spPr>
              <a:noFill/>
              <a:ln>
                <a:noFill/>
              </a:ln>
              <a:effectLst/>
            </c:spPr>
            <c:txPr>
              <a:bodyPr/>
              <a:lstStyle/>
              <a:p>
                <a:pPr>
                  <a:defRPr sz="1200"/>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Sheet1!$A$2:$A$3</c:f>
              <c:strCache>
                <c:ptCount val="2"/>
                <c:pt idx="0">
                  <c:v>below</c:v>
                </c:pt>
                <c:pt idx="1">
                  <c:v>above</c:v>
                </c:pt>
              </c:strCache>
            </c:strRef>
          </c:cat>
          <c:val>
            <c:numRef>
              <c:f>Sheet1!$B$2:$B$3</c:f>
              <c:numCache>
                <c:formatCode>General</c:formatCode>
                <c:ptCount val="2"/>
                <c:pt idx="0">
                  <c:v>87</c:v>
                </c:pt>
                <c:pt idx="1">
                  <c:v>13</c:v>
                </c:pt>
              </c:numCache>
            </c:numRef>
          </c:val>
          <c:extLst xmlns:c16r2="http://schemas.microsoft.com/office/drawing/2015/06/chart">
            <c:ext xmlns:c16="http://schemas.microsoft.com/office/drawing/2014/chart" uri="{C3380CC4-5D6E-409C-BE32-E72D297353CC}">
              <c16:uniqueId val="{00000002-551B-488A-9672-7638B81290D5}"/>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tx2"/>
            </a:solidFill>
          </c:spPr>
          <c:dPt>
            <c:idx val="0"/>
            <c:bubble3D val="0"/>
            <c:extLst xmlns:c16r2="http://schemas.microsoft.com/office/drawing/2015/06/chart">
              <c:ext xmlns:c16="http://schemas.microsoft.com/office/drawing/2014/chart" uri="{C3380CC4-5D6E-409C-BE32-E72D297353CC}">
                <c16:uniqueId val="{00000001-4DDA-4E9E-9C4D-40DF54C2DFDE}"/>
              </c:ext>
            </c:extLst>
          </c:dPt>
          <c:dPt>
            <c:idx val="1"/>
            <c:bubble3D val="0"/>
            <c:spPr>
              <a:solidFill>
                <a:srgbClr val="C00000"/>
              </a:solidFill>
            </c:spPr>
            <c:extLst xmlns:c16r2="http://schemas.microsoft.com/office/drawing/2015/06/chart">
              <c:ext xmlns:c16="http://schemas.microsoft.com/office/drawing/2014/chart" uri="{C3380CC4-5D6E-409C-BE32-E72D297353CC}">
                <c16:uniqueId val="{00000003-4DDA-4E9E-9C4D-40DF54C2DFDE}"/>
              </c:ext>
            </c:extLst>
          </c:dPt>
          <c:dLbls>
            <c:dLbl>
              <c:idx val="0"/>
              <c:layout>
                <c:manualLayout>
                  <c:x val="-0.18508614644556862"/>
                  <c:y val="-0.19348299613134837"/>
                </c:manualLayout>
              </c:layout>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37587086845936718"/>
                      <c:h val="0.40163673238965436"/>
                    </c:manualLayout>
                  </c15:layout>
                </c:ext>
                <c:ext xmlns:c16="http://schemas.microsoft.com/office/drawing/2014/chart" uri="{C3380CC4-5D6E-409C-BE32-E72D297353CC}">
                  <c16:uniqueId val="{00000001-4DDA-4E9E-9C4D-40DF54C2DFDE}"/>
                </c:ext>
              </c:extLst>
            </c:dLbl>
            <c:spPr>
              <a:noFill/>
              <a:ln>
                <a:noFill/>
              </a:ln>
              <a:effectLst/>
            </c:spPr>
            <c:txPr>
              <a:bodyPr/>
              <a:lstStyle/>
              <a:p>
                <a:pPr>
                  <a:defRPr sz="1600" b="1">
                    <a:solidFill>
                      <a:schemeClr val="bg1"/>
                    </a:solidFill>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Sheet1!$A$2:$A$3</c:f>
              <c:strCache>
                <c:ptCount val="2"/>
                <c:pt idx="0">
                  <c:v>below</c:v>
                </c:pt>
                <c:pt idx="1">
                  <c:v>above</c:v>
                </c:pt>
              </c:strCache>
            </c:strRef>
          </c:cat>
          <c:val>
            <c:numRef>
              <c:f>Sheet1!$B$2:$B$3</c:f>
              <c:numCache>
                <c:formatCode>0</c:formatCode>
                <c:ptCount val="2"/>
                <c:pt idx="0">
                  <c:v>82</c:v>
                </c:pt>
                <c:pt idx="1">
                  <c:v>18</c:v>
                </c:pt>
              </c:numCache>
            </c:numRef>
          </c:val>
          <c:extLst xmlns:c16r2="http://schemas.microsoft.com/office/drawing/2015/06/chart">
            <c:ext xmlns:c16="http://schemas.microsoft.com/office/drawing/2014/chart" uri="{C3380CC4-5D6E-409C-BE32-E72D297353CC}">
              <c16:uniqueId val="{00000002-4DDA-4E9E-9C4D-40DF54C2DFDE}"/>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tx2"/>
            </a:solidFill>
          </c:spPr>
          <c:dPt>
            <c:idx val="0"/>
            <c:bubble3D val="0"/>
            <c:extLst xmlns:c16r2="http://schemas.microsoft.com/office/drawing/2015/06/chart">
              <c:ext xmlns:c16="http://schemas.microsoft.com/office/drawing/2014/chart" uri="{C3380CC4-5D6E-409C-BE32-E72D297353CC}">
                <c16:uniqueId val="{00000001-F18D-4A71-8FE7-20566B4F5268}"/>
              </c:ext>
            </c:extLst>
          </c:dPt>
          <c:dPt>
            <c:idx val="1"/>
            <c:bubble3D val="0"/>
            <c:spPr>
              <a:solidFill>
                <a:srgbClr val="C00000"/>
              </a:solidFill>
            </c:spPr>
            <c:extLst xmlns:c16r2="http://schemas.microsoft.com/office/drawing/2015/06/chart">
              <c:ext xmlns:c16="http://schemas.microsoft.com/office/drawing/2014/chart" uri="{C3380CC4-5D6E-409C-BE32-E72D297353CC}">
                <c16:uniqueId val="{00000003-F18D-4A71-8FE7-20566B4F5268}"/>
              </c:ext>
            </c:extLst>
          </c:dPt>
          <c:dLbls>
            <c:dLbl>
              <c:idx val="0"/>
              <c:layout>
                <c:manualLayout>
                  <c:x val="-0.20400354710921076"/>
                  <c:y val="1.8813582377531567E-2"/>
                </c:manualLayout>
              </c:layout>
              <c:numFmt formatCode="#,##0" sourceLinked="0"/>
              <c:spPr/>
              <c:txPr>
                <a:bodyPr/>
                <a:lstStyle/>
                <a:p>
                  <a:pPr>
                    <a:defRPr sz="1800" b="1">
                      <a:solidFill>
                        <a:schemeClr val="bg1"/>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27429422146953575"/>
                      <c:h val="0.2954204349686263"/>
                    </c:manualLayout>
                  </c15:layout>
                </c:ext>
                <c:ext xmlns:c16="http://schemas.microsoft.com/office/drawing/2014/chart" uri="{C3380CC4-5D6E-409C-BE32-E72D297353CC}">
                  <c16:uniqueId val="{00000001-F18D-4A71-8FE7-20566B4F5268}"/>
                </c:ext>
              </c:extLst>
            </c:dLbl>
            <c:numFmt formatCode="#,##0" sourceLinked="0"/>
            <c:spPr>
              <a:noFill/>
              <a:ln>
                <a:noFill/>
              </a:ln>
              <a:effectLst/>
            </c:spPr>
            <c:txPr>
              <a:bodyPr/>
              <a:lstStyle/>
              <a:p>
                <a:pPr>
                  <a:defRPr sz="900"/>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Sheet1!$A$2:$A$3</c:f>
              <c:strCache>
                <c:ptCount val="2"/>
                <c:pt idx="0">
                  <c:v>below</c:v>
                </c:pt>
                <c:pt idx="1">
                  <c:v>above</c:v>
                </c:pt>
              </c:strCache>
            </c:strRef>
          </c:cat>
          <c:val>
            <c:numRef>
              <c:f>Sheet1!$B$2:$B$3</c:f>
              <c:numCache>
                <c:formatCode>General</c:formatCode>
                <c:ptCount val="2"/>
                <c:pt idx="0">
                  <c:v>48</c:v>
                </c:pt>
                <c:pt idx="1">
                  <c:v>52</c:v>
                </c:pt>
              </c:numCache>
            </c:numRef>
          </c:val>
          <c:extLst xmlns:c16r2="http://schemas.microsoft.com/office/drawing/2015/06/chart">
            <c:ext xmlns:c16="http://schemas.microsoft.com/office/drawing/2014/chart" uri="{C3380CC4-5D6E-409C-BE32-E72D297353CC}">
              <c16:uniqueId val="{00000002-F18D-4A71-8FE7-20566B4F5268}"/>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308039311823764E-2"/>
          <c:y val="2.3782230814568539E-2"/>
          <c:w val="0.83552297375792139"/>
          <c:h val="0.75807563861128002"/>
        </c:manualLayout>
      </c:layout>
      <c:lineChart>
        <c:grouping val="standard"/>
        <c:varyColors val="0"/>
        <c:ser>
          <c:idx val="0"/>
          <c:order val="0"/>
          <c:tx>
            <c:strRef>
              <c:f>'FTSE 100 vs RPI'!$B$1</c:f>
              <c:strCache>
                <c:ptCount val="1"/>
                <c:pt idx="0">
                  <c:v>FTSE 100 Index</c:v>
                </c:pt>
              </c:strCache>
            </c:strRef>
          </c:tx>
          <c:spPr>
            <a:ln w="57150">
              <a:solidFill>
                <a:schemeClr val="tx1"/>
              </a:solidFill>
            </a:ln>
            <a:effectLst>
              <a:outerShdw blurRad="50800" dist="38100" dir="2700000" algn="tl" rotWithShape="0">
                <a:prstClr val="black">
                  <a:alpha val="40000"/>
                </a:prstClr>
              </a:outerShdw>
            </a:effectLst>
          </c:spPr>
          <c:marker>
            <c:symbol val="none"/>
          </c:marker>
          <c:cat>
            <c:numRef>
              <c:f>'FTSE 100 vs RPI'!$A$2:$A$220</c:f>
              <c:numCache>
                <c:formatCode>m/d/yyyy</c:formatCode>
                <c:ptCount val="219"/>
                <c:pt idx="0">
                  <c:v>36525</c:v>
                </c:pt>
                <c:pt idx="1">
                  <c:v>36556</c:v>
                </c:pt>
                <c:pt idx="2">
                  <c:v>36585</c:v>
                </c:pt>
                <c:pt idx="3">
                  <c:v>36616</c:v>
                </c:pt>
                <c:pt idx="4">
                  <c:v>36644</c:v>
                </c:pt>
                <c:pt idx="5">
                  <c:v>36677</c:v>
                </c:pt>
                <c:pt idx="6">
                  <c:v>36707</c:v>
                </c:pt>
                <c:pt idx="7">
                  <c:v>36738</c:v>
                </c:pt>
                <c:pt idx="8">
                  <c:v>36769</c:v>
                </c:pt>
                <c:pt idx="9">
                  <c:v>36798</c:v>
                </c:pt>
                <c:pt idx="10">
                  <c:v>36830</c:v>
                </c:pt>
                <c:pt idx="11">
                  <c:v>36860</c:v>
                </c:pt>
                <c:pt idx="12">
                  <c:v>36889</c:v>
                </c:pt>
                <c:pt idx="13">
                  <c:v>36922</c:v>
                </c:pt>
                <c:pt idx="14">
                  <c:v>36950</c:v>
                </c:pt>
                <c:pt idx="15">
                  <c:v>36980</c:v>
                </c:pt>
                <c:pt idx="16">
                  <c:v>37011</c:v>
                </c:pt>
                <c:pt idx="17">
                  <c:v>37042</c:v>
                </c:pt>
                <c:pt idx="18">
                  <c:v>37071</c:v>
                </c:pt>
                <c:pt idx="19">
                  <c:v>37103</c:v>
                </c:pt>
                <c:pt idx="20">
                  <c:v>37134</c:v>
                </c:pt>
                <c:pt idx="21">
                  <c:v>37162</c:v>
                </c:pt>
                <c:pt idx="22">
                  <c:v>37195</c:v>
                </c:pt>
                <c:pt idx="23">
                  <c:v>37225</c:v>
                </c:pt>
                <c:pt idx="24">
                  <c:v>37256</c:v>
                </c:pt>
                <c:pt idx="25">
                  <c:v>37287</c:v>
                </c:pt>
                <c:pt idx="26">
                  <c:v>37315</c:v>
                </c:pt>
                <c:pt idx="27">
                  <c:v>37344</c:v>
                </c:pt>
                <c:pt idx="28">
                  <c:v>37376</c:v>
                </c:pt>
                <c:pt idx="29">
                  <c:v>37407</c:v>
                </c:pt>
                <c:pt idx="30">
                  <c:v>37435</c:v>
                </c:pt>
                <c:pt idx="31">
                  <c:v>37468</c:v>
                </c:pt>
                <c:pt idx="32">
                  <c:v>37498</c:v>
                </c:pt>
                <c:pt idx="33">
                  <c:v>37529</c:v>
                </c:pt>
                <c:pt idx="34">
                  <c:v>37560</c:v>
                </c:pt>
                <c:pt idx="35">
                  <c:v>37589</c:v>
                </c:pt>
                <c:pt idx="36">
                  <c:v>37621</c:v>
                </c:pt>
                <c:pt idx="37">
                  <c:v>37652</c:v>
                </c:pt>
                <c:pt idx="38">
                  <c:v>37680</c:v>
                </c:pt>
                <c:pt idx="39">
                  <c:v>37711</c:v>
                </c:pt>
                <c:pt idx="40">
                  <c:v>37741</c:v>
                </c:pt>
                <c:pt idx="41">
                  <c:v>37771</c:v>
                </c:pt>
                <c:pt idx="42">
                  <c:v>37802</c:v>
                </c:pt>
                <c:pt idx="43">
                  <c:v>37833</c:v>
                </c:pt>
                <c:pt idx="44">
                  <c:v>37862</c:v>
                </c:pt>
                <c:pt idx="45">
                  <c:v>37894</c:v>
                </c:pt>
                <c:pt idx="46">
                  <c:v>37925</c:v>
                </c:pt>
                <c:pt idx="47">
                  <c:v>37953</c:v>
                </c:pt>
                <c:pt idx="48">
                  <c:v>37986</c:v>
                </c:pt>
                <c:pt idx="49">
                  <c:v>38016</c:v>
                </c:pt>
                <c:pt idx="50">
                  <c:v>38044</c:v>
                </c:pt>
                <c:pt idx="51">
                  <c:v>38077</c:v>
                </c:pt>
                <c:pt idx="52">
                  <c:v>38107</c:v>
                </c:pt>
                <c:pt idx="53">
                  <c:v>38138</c:v>
                </c:pt>
                <c:pt idx="54">
                  <c:v>38168</c:v>
                </c:pt>
                <c:pt idx="55">
                  <c:v>38198</c:v>
                </c:pt>
                <c:pt idx="56">
                  <c:v>38230</c:v>
                </c:pt>
                <c:pt idx="57">
                  <c:v>38260</c:v>
                </c:pt>
                <c:pt idx="58">
                  <c:v>38289</c:v>
                </c:pt>
                <c:pt idx="59">
                  <c:v>38321</c:v>
                </c:pt>
                <c:pt idx="60">
                  <c:v>38352</c:v>
                </c:pt>
                <c:pt idx="61">
                  <c:v>38383</c:v>
                </c:pt>
                <c:pt idx="62">
                  <c:v>38411</c:v>
                </c:pt>
                <c:pt idx="63">
                  <c:v>38442</c:v>
                </c:pt>
                <c:pt idx="64">
                  <c:v>38471</c:v>
                </c:pt>
                <c:pt idx="65">
                  <c:v>38503</c:v>
                </c:pt>
                <c:pt idx="66">
                  <c:v>38533</c:v>
                </c:pt>
                <c:pt idx="67">
                  <c:v>38562</c:v>
                </c:pt>
                <c:pt idx="68">
                  <c:v>38595</c:v>
                </c:pt>
                <c:pt idx="69">
                  <c:v>38625</c:v>
                </c:pt>
                <c:pt idx="70">
                  <c:v>38656</c:v>
                </c:pt>
                <c:pt idx="71">
                  <c:v>38686</c:v>
                </c:pt>
                <c:pt idx="72">
                  <c:v>38716</c:v>
                </c:pt>
                <c:pt idx="73">
                  <c:v>38748</c:v>
                </c:pt>
                <c:pt idx="74">
                  <c:v>38776</c:v>
                </c:pt>
                <c:pt idx="75">
                  <c:v>38807</c:v>
                </c:pt>
                <c:pt idx="76">
                  <c:v>38835</c:v>
                </c:pt>
                <c:pt idx="77">
                  <c:v>38868</c:v>
                </c:pt>
                <c:pt idx="78">
                  <c:v>38898</c:v>
                </c:pt>
                <c:pt idx="79">
                  <c:v>38929</c:v>
                </c:pt>
                <c:pt idx="80">
                  <c:v>38960</c:v>
                </c:pt>
                <c:pt idx="81">
                  <c:v>38989</c:v>
                </c:pt>
                <c:pt idx="82">
                  <c:v>39021</c:v>
                </c:pt>
                <c:pt idx="83">
                  <c:v>39051</c:v>
                </c:pt>
                <c:pt idx="84">
                  <c:v>39080</c:v>
                </c:pt>
                <c:pt idx="85">
                  <c:v>39113</c:v>
                </c:pt>
                <c:pt idx="86">
                  <c:v>39141</c:v>
                </c:pt>
                <c:pt idx="87">
                  <c:v>39171</c:v>
                </c:pt>
                <c:pt idx="88">
                  <c:v>39202</c:v>
                </c:pt>
                <c:pt idx="89">
                  <c:v>39233</c:v>
                </c:pt>
                <c:pt idx="90">
                  <c:v>39262</c:v>
                </c:pt>
                <c:pt idx="91">
                  <c:v>39294</c:v>
                </c:pt>
                <c:pt idx="92">
                  <c:v>39325</c:v>
                </c:pt>
                <c:pt idx="93">
                  <c:v>39353</c:v>
                </c:pt>
                <c:pt idx="94">
                  <c:v>39386</c:v>
                </c:pt>
                <c:pt idx="95">
                  <c:v>39416</c:v>
                </c:pt>
                <c:pt idx="96">
                  <c:v>39447</c:v>
                </c:pt>
                <c:pt idx="97">
                  <c:v>39478</c:v>
                </c:pt>
                <c:pt idx="98">
                  <c:v>39507</c:v>
                </c:pt>
                <c:pt idx="99">
                  <c:v>39538</c:v>
                </c:pt>
                <c:pt idx="100">
                  <c:v>39568</c:v>
                </c:pt>
                <c:pt idx="101">
                  <c:v>39598</c:v>
                </c:pt>
                <c:pt idx="102">
                  <c:v>39629</c:v>
                </c:pt>
                <c:pt idx="103">
                  <c:v>39660</c:v>
                </c:pt>
                <c:pt idx="104">
                  <c:v>39689</c:v>
                </c:pt>
                <c:pt idx="105">
                  <c:v>39721</c:v>
                </c:pt>
                <c:pt idx="106">
                  <c:v>39752</c:v>
                </c:pt>
                <c:pt idx="107">
                  <c:v>39780</c:v>
                </c:pt>
                <c:pt idx="108">
                  <c:v>39813</c:v>
                </c:pt>
                <c:pt idx="109">
                  <c:v>39843</c:v>
                </c:pt>
                <c:pt idx="110">
                  <c:v>39871</c:v>
                </c:pt>
                <c:pt idx="111">
                  <c:v>39903</c:v>
                </c:pt>
                <c:pt idx="112">
                  <c:v>39933</c:v>
                </c:pt>
                <c:pt idx="113">
                  <c:v>39962</c:v>
                </c:pt>
                <c:pt idx="114">
                  <c:v>39994</c:v>
                </c:pt>
                <c:pt idx="115">
                  <c:v>40025</c:v>
                </c:pt>
                <c:pt idx="116">
                  <c:v>40056</c:v>
                </c:pt>
                <c:pt idx="117">
                  <c:v>40086</c:v>
                </c:pt>
                <c:pt idx="118">
                  <c:v>40116</c:v>
                </c:pt>
                <c:pt idx="119">
                  <c:v>40147</c:v>
                </c:pt>
                <c:pt idx="120">
                  <c:v>40178</c:v>
                </c:pt>
                <c:pt idx="121">
                  <c:v>40207</c:v>
                </c:pt>
                <c:pt idx="122">
                  <c:v>40235</c:v>
                </c:pt>
                <c:pt idx="123">
                  <c:v>40268</c:v>
                </c:pt>
                <c:pt idx="124">
                  <c:v>40298</c:v>
                </c:pt>
                <c:pt idx="125">
                  <c:v>40329</c:v>
                </c:pt>
                <c:pt idx="126">
                  <c:v>40359</c:v>
                </c:pt>
                <c:pt idx="127">
                  <c:v>40389</c:v>
                </c:pt>
                <c:pt idx="128">
                  <c:v>40421</c:v>
                </c:pt>
                <c:pt idx="129">
                  <c:v>40451</c:v>
                </c:pt>
                <c:pt idx="130">
                  <c:v>40480</c:v>
                </c:pt>
                <c:pt idx="131">
                  <c:v>40512</c:v>
                </c:pt>
                <c:pt idx="132">
                  <c:v>40543</c:v>
                </c:pt>
                <c:pt idx="133">
                  <c:v>40574</c:v>
                </c:pt>
                <c:pt idx="134">
                  <c:v>40602</c:v>
                </c:pt>
                <c:pt idx="135">
                  <c:v>40633</c:v>
                </c:pt>
                <c:pt idx="136">
                  <c:v>40662</c:v>
                </c:pt>
                <c:pt idx="137">
                  <c:v>40694</c:v>
                </c:pt>
                <c:pt idx="138">
                  <c:v>40724</c:v>
                </c:pt>
                <c:pt idx="139">
                  <c:v>40753</c:v>
                </c:pt>
                <c:pt idx="140">
                  <c:v>40786</c:v>
                </c:pt>
                <c:pt idx="141">
                  <c:v>40816</c:v>
                </c:pt>
                <c:pt idx="142">
                  <c:v>40847</c:v>
                </c:pt>
                <c:pt idx="143">
                  <c:v>40877</c:v>
                </c:pt>
                <c:pt idx="144">
                  <c:v>40907</c:v>
                </c:pt>
                <c:pt idx="145">
                  <c:v>40939</c:v>
                </c:pt>
                <c:pt idx="146">
                  <c:v>40968</c:v>
                </c:pt>
                <c:pt idx="147">
                  <c:v>40998</c:v>
                </c:pt>
                <c:pt idx="148">
                  <c:v>41029</c:v>
                </c:pt>
                <c:pt idx="149">
                  <c:v>41060</c:v>
                </c:pt>
                <c:pt idx="150">
                  <c:v>41089</c:v>
                </c:pt>
                <c:pt idx="151">
                  <c:v>41121</c:v>
                </c:pt>
                <c:pt idx="152">
                  <c:v>41152</c:v>
                </c:pt>
                <c:pt idx="153">
                  <c:v>41180</c:v>
                </c:pt>
                <c:pt idx="154">
                  <c:v>41213</c:v>
                </c:pt>
                <c:pt idx="155">
                  <c:v>41243</c:v>
                </c:pt>
                <c:pt idx="156">
                  <c:v>41274</c:v>
                </c:pt>
                <c:pt idx="157">
                  <c:v>41305</c:v>
                </c:pt>
                <c:pt idx="158">
                  <c:v>41333</c:v>
                </c:pt>
                <c:pt idx="159">
                  <c:v>41362</c:v>
                </c:pt>
                <c:pt idx="160">
                  <c:v>41394</c:v>
                </c:pt>
                <c:pt idx="161">
                  <c:v>41425</c:v>
                </c:pt>
                <c:pt idx="162">
                  <c:v>41453</c:v>
                </c:pt>
                <c:pt idx="163">
                  <c:v>41486</c:v>
                </c:pt>
                <c:pt idx="164">
                  <c:v>41516</c:v>
                </c:pt>
                <c:pt idx="165">
                  <c:v>41547</c:v>
                </c:pt>
                <c:pt idx="166">
                  <c:v>41578</c:v>
                </c:pt>
                <c:pt idx="167">
                  <c:v>41607</c:v>
                </c:pt>
                <c:pt idx="168">
                  <c:v>41639</c:v>
                </c:pt>
                <c:pt idx="169">
                  <c:v>41670</c:v>
                </c:pt>
                <c:pt idx="170">
                  <c:v>41698</c:v>
                </c:pt>
                <c:pt idx="171">
                  <c:v>41729</c:v>
                </c:pt>
                <c:pt idx="172">
                  <c:v>41759</c:v>
                </c:pt>
                <c:pt idx="173">
                  <c:v>41789</c:v>
                </c:pt>
                <c:pt idx="174">
                  <c:v>41820</c:v>
                </c:pt>
                <c:pt idx="175">
                  <c:v>41851</c:v>
                </c:pt>
                <c:pt idx="176">
                  <c:v>41880</c:v>
                </c:pt>
                <c:pt idx="177">
                  <c:v>41912</c:v>
                </c:pt>
                <c:pt idx="178">
                  <c:v>41943</c:v>
                </c:pt>
                <c:pt idx="179">
                  <c:v>41971</c:v>
                </c:pt>
                <c:pt idx="180">
                  <c:v>42004</c:v>
                </c:pt>
                <c:pt idx="181">
                  <c:v>42034</c:v>
                </c:pt>
                <c:pt idx="182">
                  <c:v>42062</c:v>
                </c:pt>
                <c:pt idx="183">
                  <c:v>42094</c:v>
                </c:pt>
                <c:pt idx="184">
                  <c:v>42124</c:v>
                </c:pt>
                <c:pt idx="185">
                  <c:v>42153</c:v>
                </c:pt>
                <c:pt idx="186">
                  <c:v>42185</c:v>
                </c:pt>
                <c:pt idx="187">
                  <c:v>42216</c:v>
                </c:pt>
                <c:pt idx="188">
                  <c:v>42247</c:v>
                </c:pt>
                <c:pt idx="189">
                  <c:v>42277</c:v>
                </c:pt>
                <c:pt idx="190">
                  <c:v>42307</c:v>
                </c:pt>
                <c:pt idx="191">
                  <c:v>42338</c:v>
                </c:pt>
                <c:pt idx="192">
                  <c:v>42369</c:v>
                </c:pt>
                <c:pt idx="193">
                  <c:v>42398</c:v>
                </c:pt>
                <c:pt idx="194">
                  <c:v>42429</c:v>
                </c:pt>
                <c:pt idx="195">
                  <c:v>42460</c:v>
                </c:pt>
                <c:pt idx="196">
                  <c:v>42489</c:v>
                </c:pt>
                <c:pt idx="197">
                  <c:v>42521</c:v>
                </c:pt>
                <c:pt idx="198">
                  <c:v>42551</c:v>
                </c:pt>
                <c:pt idx="199">
                  <c:v>42580</c:v>
                </c:pt>
                <c:pt idx="200">
                  <c:v>42613</c:v>
                </c:pt>
                <c:pt idx="201">
                  <c:v>42643</c:v>
                </c:pt>
                <c:pt idx="202">
                  <c:v>42674</c:v>
                </c:pt>
                <c:pt idx="203">
                  <c:v>42704</c:v>
                </c:pt>
                <c:pt idx="204">
                  <c:v>42735</c:v>
                </c:pt>
                <c:pt idx="205">
                  <c:v>42766</c:v>
                </c:pt>
                <c:pt idx="206">
                  <c:v>42794</c:v>
                </c:pt>
                <c:pt idx="207">
                  <c:v>42825</c:v>
                </c:pt>
                <c:pt idx="208">
                  <c:v>42855</c:v>
                </c:pt>
                <c:pt idx="209">
                  <c:v>42886</c:v>
                </c:pt>
                <c:pt idx="210">
                  <c:v>42916</c:v>
                </c:pt>
                <c:pt idx="211">
                  <c:v>42947</c:v>
                </c:pt>
                <c:pt idx="212">
                  <c:v>42978</c:v>
                </c:pt>
                <c:pt idx="213">
                  <c:v>43008</c:v>
                </c:pt>
                <c:pt idx="214">
                  <c:v>43039</c:v>
                </c:pt>
                <c:pt idx="215">
                  <c:v>43069</c:v>
                </c:pt>
                <c:pt idx="216">
                  <c:v>43100</c:v>
                </c:pt>
                <c:pt idx="217">
                  <c:v>43131</c:v>
                </c:pt>
                <c:pt idx="218">
                  <c:v>43159</c:v>
                </c:pt>
              </c:numCache>
            </c:numRef>
          </c:cat>
          <c:val>
            <c:numRef>
              <c:f>'FTSE 100 vs RPI'!$B$2:$B$220</c:f>
              <c:numCache>
                <c:formatCode>General</c:formatCode>
                <c:ptCount val="219"/>
                <c:pt idx="0">
                  <c:v>6930.2</c:v>
                </c:pt>
                <c:pt idx="1">
                  <c:v>6268.54</c:v>
                </c:pt>
                <c:pt idx="2">
                  <c:v>6232.56</c:v>
                </c:pt>
                <c:pt idx="3">
                  <c:v>6540.22</c:v>
                </c:pt>
                <c:pt idx="4">
                  <c:v>6327.43</c:v>
                </c:pt>
                <c:pt idx="5">
                  <c:v>6359.35</c:v>
                </c:pt>
                <c:pt idx="6">
                  <c:v>6312.71</c:v>
                </c:pt>
                <c:pt idx="7">
                  <c:v>6365.26</c:v>
                </c:pt>
                <c:pt idx="8">
                  <c:v>6672.66</c:v>
                </c:pt>
                <c:pt idx="9">
                  <c:v>6294.24</c:v>
                </c:pt>
                <c:pt idx="10">
                  <c:v>6438.42</c:v>
                </c:pt>
                <c:pt idx="11">
                  <c:v>6142.2</c:v>
                </c:pt>
                <c:pt idx="12">
                  <c:v>6222.46</c:v>
                </c:pt>
                <c:pt idx="13">
                  <c:v>6297.53</c:v>
                </c:pt>
                <c:pt idx="14">
                  <c:v>5917.88</c:v>
                </c:pt>
                <c:pt idx="15">
                  <c:v>5633.73</c:v>
                </c:pt>
                <c:pt idx="16">
                  <c:v>5966.95</c:v>
                </c:pt>
                <c:pt idx="17">
                  <c:v>5796.15</c:v>
                </c:pt>
                <c:pt idx="18">
                  <c:v>5642.5</c:v>
                </c:pt>
                <c:pt idx="19">
                  <c:v>5529.05</c:v>
                </c:pt>
                <c:pt idx="20">
                  <c:v>5344.97</c:v>
                </c:pt>
                <c:pt idx="21">
                  <c:v>4903.3900000000003</c:v>
                </c:pt>
                <c:pt idx="22">
                  <c:v>5039.71</c:v>
                </c:pt>
                <c:pt idx="23">
                  <c:v>5203.55</c:v>
                </c:pt>
                <c:pt idx="24">
                  <c:v>5217.3500000000004</c:v>
                </c:pt>
                <c:pt idx="25">
                  <c:v>5164.78</c:v>
                </c:pt>
                <c:pt idx="26">
                  <c:v>5100.96</c:v>
                </c:pt>
                <c:pt idx="27">
                  <c:v>5271.76</c:v>
                </c:pt>
                <c:pt idx="28">
                  <c:v>5165.58</c:v>
                </c:pt>
                <c:pt idx="29">
                  <c:v>5085.07</c:v>
                </c:pt>
                <c:pt idx="30">
                  <c:v>4656.3599999999997</c:v>
                </c:pt>
                <c:pt idx="31">
                  <c:v>4246.21</c:v>
                </c:pt>
                <c:pt idx="32">
                  <c:v>4227.28</c:v>
                </c:pt>
                <c:pt idx="33">
                  <c:v>3721.75</c:v>
                </c:pt>
                <c:pt idx="34">
                  <c:v>4039.66</c:v>
                </c:pt>
                <c:pt idx="35">
                  <c:v>4169.41</c:v>
                </c:pt>
                <c:pt idx="36">
                  <c:v>3940.36</c:v>
                </c:pt>
                <c:pt idx="37">
                  <c:v>3567.41</c:v>
                </c:pt>
                <c:pt idx="38">
                  <c:v>3655.58</c:v>
                </c:pt>
                <c:pt idx="39">
                  <c:v>3613.28</c:v>
                </c:pt>
                <c:pt idx="40">
                  <c:v>3925.97</c:v>
                </c:pt>
                <c:pt idx="41">
                  <c:v>4048.1</c:v>
                </c:pt>
                <c:pt idx="42">
                  <c:v>4031.17</c:v>
                </c:pt>
                <c:pt idx="43">
                  <c:v>4157.0200000000004</c:v>
                </c:pt>
                <c:pt idx="44">
                  <c:v>4161.0600000000004</c:v>
                </c:pt>
                <c:pt idx="45">
                  <c:v>4091.31</c:v>
                </c:pt>
                <c:pt idx="46">
                  <c:v>4287.59</c:v>
                </c:pt>
                <c:pt idx="47">
                  <c:v>4342.6000000000004</c:v>
                </c:pt>
                <c:pt idx="48">
                  <c:v>4476.87</c:v>
                </c:pt>
                <c:pt idx="49">
                  <c:v>4390.68</c:v>
                </c:pt>
                <c:pt idx="50">
                  <c:v>4492.21</c:v>
                </c:pt>
                <c:pt idx="51">
                  <c:v>4385.67</c:v>
                </c:pt>
                <c:pt idx="52">
                  <c:v>4489.6899999999996</c:v>
                </c:pt>
                <c:pt idx="53">
                  <c:v>4430.6899999999996</c:v>
                </c:pt>
                <c:pt idx="54">
                  <c:v>4464.07</c:v>
                </c:pt>
                <c:pt idx="55">
                  <c:v>4413.08</c:v>
                </c:pt>
                <c:pt idx="56">
                  <c:v>4459.32</c:v>
                </c:pt>
                <c:pt idx="57">
                  <c:v>4570.7700000000004</c:v>
                </c:pt>
                <c:pt idx="58">
                  <c:v>4624.21</c:v>
                </c:pt>
                <c:pt idx="59">
                  <c:v>4703.18</c:v>
                </c:pt>
                <c:pt idx="60">
                  <c:v>4814.3</c:v>
                </c:pt>
                <c:pt idx="61">
                  <c:v>4852.3100000000004</c:v>
                </c:pt>
                <c:pt idx="62">
                  <c:v>4968.5</c:v>
                </c:pt>
                <c:pt idx="63">
                  <c:v>4894.37</c:v>
                </c:pt>
                <c:pt idx="64">
                  <c:v>4801.68</c:v>
                </c:pt>
                <c:pt idx="65">
                  <c:v>4963.97</c:v>
                </c:pt>
                <c:pt idx="66">
                  <c:v>5113.16</c:v>
                </c:pt>
                <c:pt idx="67">
                  <c:v>5282.3</c:v>
                </c:pt>
                <c:pt idx="68">
                  <c:v>5296.92</c:v>
                </c:pt>
                <c:pt idx="69">
                  <c:v>5477.71</c:v>
                </c:pt>
                <c:pt idx="70">
                  <c:v>5317.28</c:v>
                </c:pt>
                <c:pt idx="71">
                  <c:v>5423.17</c:v>
                </c:pt>
                <c:pt idx="72">
                  <c:v>5618.76</c:v>
                </c:pt>
                <c:pt idx="73">
                  <c:v>5760.26</c:v>
                </c:pt>
                <c:pt idx="74">
                  <c:v>5791.54</c:v>
                </c:pt>
                <c:pt idx="75">
                  <c:v>5964.57</c:v>
                </c:pt>
                <c:pt idx="76">
                  <c:v>6023.14</c:v>
                </c:pt>
                <c:pt idx="77">
                  <c:v>5723.81</c:v>
                </c:pt>
                <c:pt idx="78">
                  <c:v>5833.42</c:v>
                </c:pt>
                <c:pt idx="79">
                  <c:v>5928.33</c:v>
                </c:pt>
                <c:pt idx="80">
                  <c:v>5906.13</c:v>
                </c:pt>
                <c:pt idx="81">
                  <c:v>5960.81</c:v>
                </c:pt>
                <c:pt idx="82">
                  <c:v>6129.22</c:v>
                </c:pt>
                <c:pt idx="83">
                  <c:v>6048.85</c:v>
                </c:pt>
                <c:pt idx="84">
                  <c:v>6220.81</c:v>
                </c:pt>
                <c:pt idx="85">
                  <c:v>6203.09</c:v>
                </c:pt>
                <c:pt idx="86">
                  <c:v>6171.47</c:v>
                </c:pt>
                <c:pt idx="87">
                  <c:v>6308.03</c:v>
                </c:pt>
                <c:pt idx="88">
                  <c:v>6449.21</c:v>
                </c:pt>
                <c:pt idx="89">
                  <c:v>6621.45</c:v>
                </c:pt>
                <c:pt idx="90">
                  <c:v>6607.9</c:v>
                </c:pt>
                <c:pt idx="91">
                  <c:v>6360.11</c:v>
                </c:pt>
                <c:pt idx="92">
                  <c:v>6303.3</c:v>
                </c:pt>
                <c:pt idx="93">
                  <c:v>6466.79</c:v>
                </c:pt>
                <c:pt idx="94">
                  <c:v>6721.57</c:v>
                </c:pt>
                <c:pt idx="95">
                  <c:v>6432.45</c:v>
                </c:pt>
                <c:pt idx="96">
                  <c:v>6456.91</c:v>
                </c:pt>
                <c:pt idx="97">
                  <c:v>5879.78</c:v>
                </c:pt>
                <c:pt idx="98">
                  <c:v>5884.28</c:v>
                </c:pt>
                <c:pt idx="99">
                  <c:v>5702.11</c:v>
                </c:pt>
                <c:pt idx="100">
                  <c:v>6087.3</c:v>
                </c:pt>
                <c:pt idx="101">
                  <c:v>6053.5</c:v>
                </c:pt>
                <c:pt idx="102">
                  <c:v>5625.9</c:v>
                </c:pt>
                <c:pt idx="103">
                  <c:v>5411.9</c:v>
                </c:pt>
                <c:pt idx="104">
                  <c:v>5636.61</c:v>
                </c:pt>
                <c:pt idx="105">
                  <c:v>4902.45</c:v>
                </c:pt>
                <c:pt idx="106">
                  <c:v>4377.34</c:v>
                </c:pt>
                <c:pt idx="107">
                  <c:v>4288.01</c:v>
                </c:pt>
                <c:pt idx="108">
                  <c:v>4434.17</c:v>
                </c:pt>
                <c:pt idx="109">
                  <c:v>4149.6400000000003</c:v>
                </c:pt>
                <c:pt idx="110">
                  <c:v>3830.09</c:v>
                </c:pt>
                <c:pt idx="111">
                  <c:v>3926.14</c:v>
                </c:pt>
                <c:pt idx="112">
                  <c:v>4243.71</c:v>
                </c:pt>
                <c:pt idx="113">
                  <c:v>4417.9399999999996</c:v>
                </c:pt>
                <c:pt idx="114">
                  <c:v>4249.21</c:v>
                </c:pt>
                <c:pt idx="115">
                  <c:v>4608.3599999999997</c:v>
                </c:pt>
                <c:pt idx="116">
                  <c:v>4908.8999999999996</c:v>
                </c:pt>
                <c:pt idx="117">
                  <c:v>5133.8999999999996</c:v>
                </c:pt>
                <c:pt idx="118">
                  <c:v>5044.55</c:v>
                </c:pt>
                <c:pt idx="119">
                  <c:v>5190.68</c:v>
                </c:pt>
                <c:pt idx="120">
                  <c:v>5412.88</c:v>
                </c:pt>
                <c:pt idx="121">
                  <c:v>5188.5200000000004</c:v>
                </c:pt>
                <c:pt idx="122">
                  <c:v>5354.52</c:v>
                </c:pt>
                <c:pt idx="123">
                  <c:v>5679.64</c:v>
                </c:pt>
                <c:pt idx="124">
                  <c:v>5553.29</c:v>
                </c:pt>
                <c:pt idx="125">
                  <c:v>5188.43</c:v>
                </c:pt>
                <c:pt idx="126">
                  <c:v>4916.87</c:v>
                </c:pt>
                <c:pt idx="127">
                  <c:v>5258.02</c:v>
                </c:pt>
                <c:pt idx="128">
                  <c:v>5225.22</c:v>
                </c:pt>
                <c:pt idx="129">
                  <c:v>5548.62</c:v>
                </c:pt>
                <c:pt idx="130">
                  <c:v>5675.16</c:v>
                </c:pt>
                <c:pt idx="131">
                  <c:v>5528.27</c:v>
                </c:pt>
                <c:pt idx="132">
                  <c:v>5899.94</c:v>
                </c:pt>
                <c:pt idx="133">
                  <c:v>5862.94</c:v>
                </c:pt>
                <c:pt idx="134">
                  <c:v>5994.01</c:v>
                </c:pt>
                <c:pt idx="135">
                  <c:v>5908.76</c:v>
                </c:pt>
                <c:pt idx="136">
                  <c:v>6069.9</c:v>
                </c:pt>
                <c:pt idx="137">
                  <c:v>5989.99</c:v>
                </c:pt>
                <c:pt idx="138">
                  <c:v>5945.71</c:v>
                </c:pt>
                <c:pt idx="139">
                  <c:v>5815.19</c:v>
                </c:pt>
                <c:pt idx="140">
                  <c:v>5394.53</c:v>
                </c:pt>
                <c:pt idx="141">
                  <c:v>5128.4799999999996</c:v>
                </c:pt>
                <c:pt idx="142">
                  <c:v>5544.22</c:v>
                </c:pt>
                <c:pt idx="143">
                  <c:v>5505.42</c:v>
                </c:pt>
                <c:pt idx="144">
                  <c:v>5572.28</c:v>
                </c:pt>
                <c:pt idx="145">
                  <c:v>5681.61</c:v>
                </c:pt>
                <c:pt idx="146">
                  <c:v>5871.51</c:v>
                </c:pt>
                <c:pt idx="147">
                  <c:v>5768.45</c:v>
                </c:pt>
                <c:pt idx="148">
                  <c:v>5737.78</c:v>
                </c:pt>
                <c:pt idx="149">
                  <c:v>5320.86</c:v>
                </c:pt>
                <c:pt idx="150">
                  <c:v>5571.15</c:v>
                </c:pt>
                <c:pt idx="151">
                  <c:v>5635.28</c:v>
                </c:pt>
                <c:pt idx="152">
                  <c:v>5711.48</c:v>
                </c:pt>
                <c:pt idx="153">
                  <c:v>5742.07</c:v>
                </c:pt>
                <c:pt idx="154">
                  <c:v>5782.7</c:v>
                </c:pt>
                <c:pt idx="155">
                  <c:v>5866.82</c:v>
                </c:pt>
                <c:pt idx="156">
                  <c:v>5897.81</c:v>
                </c:pt>
                <c:pt idx="157">
                  <c:v>6276.88</c:v>
                </c:pt>
                <c:pt idx="158">
                  <c:v>6360.81</c:v>
                </c:pt>
                <c:pt idx="159">
                  <c:v>6411.74</c:v>
                </c:pt>
                <c:pt idx="160">
                  <c:v>6430.12</c:v>
                </c:pt>
                <c:pt idx="161">
                  <c:v>6583.09</c:v>
                </c:pt>
                <c:pt idx="162">
                  <c:v>6215.47</c:v>
                </c:pt>
                <c:pt idx="163">
                  <c:v>6621.06</c:v>
                </c:pt>
                <c:pt idx="164">
                  <c:v>6412.93</c:v>
                </c:pt>
                <c:pt idx="165">
                  <c:v>6462.22</c:v>
                </c:pt>
                <c:pt idx="166">
                  <c:v>6731.43</c:v>
                </c:pt>
                <c:pt idx="167">
                  <c:v>6650.57</c:v>
                </c:pt>
                <c:pt idx="168">
                  <c:v>6749.09</c:v>
                </c:pt>
                <c:pt idx="169">
                  <c:v>6510.44</c:v>
                </c:pt>
                <c:pt idx="170">
                  <c:v>6809.7</c:v>
                </c:pt>
                <c:pt idx="171">
                  <c:v>6598.37</c:v>
                </c:pt>
                <c:pt idx="172">
                  <c:v>6780.03</c:v>
                </c:pt>
                <c:pt idx="173">
                  <c:v>6844.51</c:v>
                </c:pt>
                <c:pt idx="174">
                  <c:v>6743.94</c:v>
                </c:pt>
                <c:pt idx="175">
                  <c:v>6730.11</c:v>
                </c:pt>
                <c:pt idx="176">
                  <c:v>6819.75</c:v>
                </c:pt>
                <c:pt idx="177">
                  <c:v>6622.72</c:v>
                </c:pt>
                <c:pt idx="178">
                  <c:v>6546.47</c:v>
                </c:pt>
                <c:pt idx="179">
                  <c:v>6722.62</c:v>
                </c:pt>
                <c:pt idx="180">
                  <c:v>6566.09</c:v>
                </c:pt>
                <c:pt idx="181">
                  <c:v>6749.4</c:v>
                </c:pt>
                <c:pt idx="182">
                  <c:v>6946.66</c:v>
                </c:pt>
                <c:pt idx="183">
                  <c:v>6773.04</c:v>
                </c:pt>
                <c:pt idx="184">
                  <c:v>6960.63</c:v>
                </c:pt>
                <c:pt idx="185">
                  <c:v>6984.43</c:v>
                </c:pt>
                <c:pt idx="186">
                  <c:v>6520.98</c:v>
                </c:pt>
                <c:pt idx="187">
                  <c:v>6696.28</c:v>
                </c:pt>
                <c:pt idx="188">
                  <c:v>6247.94</c:v>
                </c:pt>
                <c:pt idx="189">
                  <c:v>6061.61</c:v>
                </c:pt>
                <c:pt idx="190">
                  <c:v>6361.09</c:v>
                </c:pt>
                <c:pt idx="191">
                  <c:v>6356.09</c:v>
                </c:pt>
                <c:pt idx="192">
                  <c:v>6242.32</c:v>
                </c:pt>
                <c:pt idx="193">
                  <c:v>6083.79</c:v>
                </c:pt>
                <c:pt idx="194">
                  <c:v>6097.09</c:v>
                </c:pt>
                <c:pt idx="195">
                  <c:v>6174.9</c:v>
                </c:pt>
                <c:pt idx="196">
                  <c:v>6241.89</c:v>
                </c:pt>
                <c:pt idx="197">
                  <c:v>6230.79</c:v>
                </c:pt>
                <c:pt idx="198">
                  <c:v>6504.33</c:v>
                </c:pt>
                <c:pt idx="199">
                  <c:v>6724.43</c:v>
                </c:pt>
                <c:pt idx="200">
                  <c:v>6781.51</c:v>
                </c:pt>
                <c:pt idx="201">
                  <c:v>6899.33</c:v>
                </c:pt>
                <c:pt idx="202">
                  <c:v>6954.22</c:v>
                </c:pt>
                <c:pt idx="203">
                  <c:v>6783.79</c:v>
                </c:pt>
                <c:pt idx="204">
                  <c:v>7142.83</c:v>
                </c:pt>
                <c:pt idx="205">
                  <c:v>7099.15</c:v>
                </c:pt>
                <c:pt idx="206">
                  <c:v>7263.44</c:v>
                </c:pt>
                <c:pt idx="207">
                  <c:v>7322.92</c:v>
                </c:pt>
                <c:pt idx="208">
                  <c:v>7203.94</c:v>
                </c:pt>
                <c:pt idx="209">
                  <c:v>7519.95</c:v>
                </c:pt>
                <c:pt idx="210">
                  <c:v>7312.72</c:v>
                </c:pt>
                <c:pt idx="211">
                  <c:v>7372</c:v>
                </c:pt>
                <c:pt idx="212">
                  <c:v>7430.62</c:v>
                </c:pt>
                <c:pt idx="213">
                  <c:v>7372.76</c:v>
                </c:pt>
                <c:pt idx="214">
                  <c:v>7493.08</c:v>
                </c:pt>
                <c:pt idx="215">
                  <c:v>7326.67</c:v>
                </c:pt>
                <c:pt idx="216">
                  <c:v>7687.77</c:v>
                </c:pt>
                <c:pt idx="217">
                  <c:v>7533.55</c:v>
                </c:pt>
                <c:pt idx="218">
                  <c:v>7231.91</c:v>
                </c:pt>
              </c:numCache>
            </c:numRef>
          </c:val>
          <c:smooth val="0"/>
          <c:extLst xmlns:c16r2="http://schemas.microsoft.com/office/drawing/2015/06/chart">
            <c:ext xmlns:c16="http://schemas.microsoft.com/office/drawing/2014/chart" uri="{C3380CC4-5D6E-409C-BE32-E72D297353CC}">
              <c16:uniqueId val="{00000000-A6A6-4276-A24E-CE1CC429339D}"/>
            </c:ext>
          </c:extLst>
        </c:ser>
        <c:ser>
          <c:idx val="1"/>
          <c:order val="1"/>
          <c:tx>
            <c:strRef>
              <c:f>'FTSE 100 vs RPI'!$C$1</c:f>
              <c:strCache>
                <c:ptCount val="1"/>
                <c:pt idx="0">
                  <c:v>FTSE 100 Index with averaged yearly inflation increase</c:v>
                </c:pt>
              </c:strCache>
            </c:strRef>
          </c:tx>
          <c:spPr>
            <a:ln w="57150">
              <a:solidFill>
                <a:schemeClr val="tx2"/>
              </a:solidFill>
            </a:ln>
            <a:effectLst>
              <a:outerShdw blurRad="50800" dist="38100" dir="2700000" algn="tl" rotWithShape="0">
                <a:prstClr val="black">
                  <a:alpha val="40000"/>
                </a:prstClr>
              </a:outerShdw>
            </a:effectLst>
          </c:spPr>
          <c:marker>
            <c:symbol val="none"/>
          </c:marker>
          <c:cat>
            <c:numRef>
              <c:f>'FTSE 100 vs RPI'!$A$2:$A$220</c:f>
              <c:numCache>
                <c:formatCode>m/d/yyyy</c:formatCode>
                <c:ptCount val="219"/>
                <c:pt idx="0">
                  <c:v>36525</c:v>
                </c:pt>
                <c:pt idx="1">
                  <c:v>36556</c:v>
                </c:pt>
                <c:pt idx="2">
                  <c:v>36585</c:v>
                </c:pt>
                <c:pt idx="3">
                  <c:v>36616</c:v>
                </c:pt>
                <c:pt idx="4">
                  <c:v>36644</c:v>
                </c:pt>
                <c:pt idx="5">
                  <c:v>36677</c:v>
                </c:pt>
                <c:pt idx="6">
                  <c:v>36707</c:v>
                </c:pt>
                <c:pt idx="7">
                  <c:v>36738</c:v>
                </c:pt>
                <c:pt idx="8">
                  <c:v>36769</c:v>
                </c:pt>
                <c:pt idx="9">
                  <c:v>36798</c:v>
                </c:pt>
                <c:pt idx="10">
                  <c:v>36830</c:v>
                </c:pt>
                <c:pt idx="11">
                  <c:v>36860</c:v>
                </c:pt>
                <c:pt idx="12">
                  <c:v>36889</c:v>
                </c:pt>
                <c:pt idx="13">
                  <c:v>36922</c:v>
                </c:pt>
                <c:pt idx="14">
                  <c:v>36950</c:v>
                </c:pt>
                <c:pt idx="15">
                  <c:v>36980</c:v>
                </c:pt>
                <c:pt idx="16">
                  <c:v>37011</c:v>
                </c:pt>
                <c:pt idx="17">
                  <c:v>37042</c:v>
                </c:pt>
                <c:pt idx="18">
                  <c:v>37071</c:v>
                </c:pt>
                <c:pt idx="19">
                  <c:v>37103</c:v>
                </c:pt>
                <c:pt idx="20">
                  <c:v>37134</c:v>
                </c:pt>
                <c:pt idx="21">
                  <c:v>37162</c:v>
                </c:pt>
                <c:pt idx="22">
                  <c:v>37195</c:v>
                </c:pt>
                <c:pt idx="23">
                  <c:v>37225</c:v>
                </c:pt>
                <c:pt idx="24">
                  <c:v>37256</c:v>
                </c:pt>
                <c:pt idx="25">
                  <c:v>37287</c:v>
                </c:pt>
                <c:pt idx="26">
                  <c:v>37315</c:v>
                </c:pt>
                <c:pt idx="27">
                  <c:v>37344</c:v>
                </c:pt>
                <c:pt idx="28">
                  <c:v>37376</c:v>
                </c:pt>
                <c:pt idx="29">
                  <c:v>37407</c:v>
                </c:pt>
                <c:pt idx="30">
                  <c:v>37435</c:v>
                </c:pt>
                <c:pt idx="31">
                  <c:v>37468</c:v>
                </c:pt>
                <c:pt idx="32">
                  <c:v>37498</c:v>
                </c:pt>
                <c:pt idx="33">
                  <c:v>37529</c:v>
                </c:pt>
                <c:pt idx="34">
                  <c:v>37560</c:v>
                </c:pt>
                <c:pt idx="35">
                  <c:v>37589</c:v>
                </c:pt>
                <c:pt idx="36">
                  <c:v>37621</c:v>
                </c:pt>
                <c:pt idx="37">
                  <c:v>37652</c:v>
                </c:pt>
                <c:pt idx="38">
                  <c:v>37680</c:v>
                </c:pt>
                <c:pt idx="39">
                  <c:v>37711</c:v>
                </c:pt>
                <c:pt idx="40">
                  <c:v>37741</c:v>
                </c:pt>
                <c:pt idx="41">
                  <c:v>37771</c:v>
                </c:pt>
                <c:pt idx="42">
                  <c:v>37802</c:v>
                </c:pt>
                <c:pt idx="43">
                  <c:v>37833</c:v>
                </c:pt>
                <c:pt idx="44">
                  <c:v>37862</c:v>
                </c:pt>
                <c:pt idx="45">
                  <c:v>37894</c:v>
                </c:pt>
                <c:pt idx="46">
                  <c:v>37925</c:v>
                </c:pt>
                <c:pt idx="47">
                  <c:v>37953</c:v>
                </c:pt>
                <c:pt idx="48">
                  <c:v>37986</c:v>
                </c:pt>
                <c:pt idx="49">
                  <c:v>38016</c:v>
                </c:pt>
                <c:pt idx="50">
                  <c:v>38044</c:v>
                </c:pt>
                <c:pt idx="51">
                  <c:v>38077</c:v>
                </c:pt>
                <c:pt idx="52">
                  <c:v>38107</c:v>
                </c:pt>
                <c:pt idx="53">
                  <c:v>38138</c:v>
                </c:pt>
                <c:pt idx="54">
                  <c:v>38168</c:v>
                </c:pt>
                <c:pt idx="55">
                  <c:v>38198</c:v>
                </c:pt>
                <c:pt idx="56">
                  <c:v>38230</c:v>
                </c:pt>
                <c:pt idx="57">
                  <c:v>38260</c:v>
                </c:pt>
                <c:pt idx="58">
                  <c:v>38289</c:v>
                </c:pt>
                <c:pt idx="59">
                  <c:v>38321</c:v>
                </c:pt>
                <c:pt idx="60">
                  <c:v>38352</c:v>
                </c:pt>
                <c:pt idx="61">
                  <c:v>38383</c:v>
                </c:pt>
                <c:pt idx="62">
                  <c:v>38411</c:v>
                </c:pt>
                <c:pt idx="63">
                  <c:v>38442</c:v>
                </c:pt>
                <c:pt idx="64">
                  <c:v>38471</c:v>
                </c:pt>
                <c:pt idx="65">
                  <c:v>38503</c:v>
                </c:pt>
                <c:pt idx="66">
                  <c:v>38533</c:v>
                </c:pt>
                <c:pt idx="67">
                  <c:v>38562</c:v>
                </c:pt>
                <c:pt idx="68">
                  <c:v>38595</c:v>
                </c:pt>
                <c:pt idx="69">
                  <c:v>38625</c:v>
                </c:pt>
                <c:pt idx="70">
                  <c:v>38656</c:v>
                </c:pt>
                <c:pt idx="71">
                  <c:v>38686</c:v>
                </c:pt>
                <c:pt idx="72">
                  <c:v>38716</c:v>
                </c:pt>
                <c:pt idx="73">
                  <c:v>38748</c:v>
                </c:pt>
                <c:pt idx="74">
                  <c:v>38776</c:v>
                </c:pt>
                <c:pt idx="75">
                  <c:v>38807</c:v>
                </c:pt>
                <c:pt idx="76">
                  <c:v>38835</c:v>
                </c:pt>
                <c:pt idx="77">
                  <c:v>38868</c:v>
                </c:pt>
                <c:pt idx="78">
                  <c:v>38898</c:v>
                </c:pt>
                <c:pt idx="79">
                  <c:v>38929</c:v>
                </c:pt>
                <c:pt idx="80">
                  <c:v>38960</c:v>
                </c:pt>
                <c:pt idx="81">
                  <c:v>38989</c:v>
                </c:pt>
                <c:pt idx="82">
                  <c:v>39021</c:v>
                </c:pt>
                <c:pt idx="83">
                  <c:v>39051</c:v>
                </c:pt>
                <c:pt idx="84">
                  <c:v>39080</c:v>
                </c:pt>
                <c:pt idx="85">
                  <c:v>39113</c:v>
                </c:pt>
                <c:pt idx="86">
                  <c:v>39141</c:v>
                </c:pt>
                <c:pt idx="87">
                  <c:v>39171</c:v>
                </c:pt>
                <c:pt idx="88">
                  <c:v>39202</c:v>
                </c:pt>
                <c:pt idx="89">
                  <c:v>39233</c:v>
                </c:pt>
                <c:pt idx="90">
                  <c:v>39262</c:v>
                </c:pt>
                <c:pt idx="91">
                  <c:v>39294</c:v>
                </c:pt>
                <c:pt idx="92">
                  <c:v>39325</c:v>
                </c:pt>
                <c:pt idx="93">
                  <c:v>39353</c:v>
                </c:pt>
                <c:pt idx="94">
                  <c:v>39386</c:v>
                </c:pt>
                <c:pt idx="95">
                  <c:v>39416</c:v>
                </c:pt>
                <c:pt idx="96">
                  <c:v>39447</c:v>
                </c:pt>
                <c:pt idx="97">
                  <c:v>39478</c:v>
                </c:pt>
                <c:pt idx="98">
                  <c:v>39507</c:v>
                </c:pt>
                <c:pt idx="99">
                  <c:v>39538</c:v>
                </c:pt>
                <c:pt idx="100">
                  <c:v>39568</c:v>
                </c:pt>
                <c:pt idx="101">
                  <c:v>39598</c:v>
                </c:pt>
                <c:pt idx="102">
                  <c:v>39629</c:v>
                </c:pt>
                <c:pt idx="103">
                  <c:v>39660</c:v>
                </c:pt>
                <c:pt idx="104">
                  <c:v>39689</c:v>
                </c:pt>
                <c:pt idx="105">
                  <c:v>39721</c:v>
                </c:pt>
                <c:pt idx="106">
                  <c:v>39752</c:v>
                </c:pt>
                <c:pt idx="107">
                  <c:v>39780</c:v>
                </c:pt>
                <c:pt idx="108">
                  <c:v>39813</c:v>
                </c:pt>
                <c:pt idx="109">
                  <c:v>39843</c:v>
                </c:pt>
                <c:pt idx="110">
                  <c:v>39871</c:v>
                </c:pt>
                <c:pt idx="111">
                  <c:v>39903</c:v>
                </c:pt>
                <c:pt idx="112">
                  <c:v>39933</c:v>
                </c:pt>
                <c:pt idx="113">
                  <c:v>39962</c:v>
                </c:pt>
                <c:pt idx="114">
                  <c:v>39994</c:v>
                </c:pt>
                <c:pt idx="115">
                  <c:v>40025</c:v>
                </c:pt>
                <c:pt idx="116">
                  <c:v>40056</c:v>
                </c:pt>
                <c:pt idx="117">
                  <c:v>40086</c:v>
                </c:pt>
                <c:pt idx="118">
                  <c:v>40116</c:v>
                </c:pt>
                <c:pt idx="119">
                  <c:v>40147</c:v>
                </c:pt>
                <c:pt idx="120">
                  <c:v>40178</c:v>
                </c:pt>
                <c:pt idx="121">
                  <c:v>40207</c:v>
                </c:pt>
                <c:pt idx="122">
                  <c:v>40235</c:v>
                </c:pt>
                <c:pt idx="123">
                  <c:v>40268</c:v>
                </c:pt>
                <c:pt idx="124">
                  <c:v>40298</c:v>
                </c:pt>
                <c:pt idx="125">
                  <c:v>40329</c:v>
                </c:pt>
                <c:pt idx="126">
                  <c:v>40359</c:v>
                </c:pt>
                <c:pt idx="127">
                  <c:v>40389</c:v>
                </c:pt>
                <c:pt idx="128">
                  <c:v>40421</c:v>
                </c:pt>
                <c:pt idx="129">
                  <c:v>40451</c:v>
                </c:pt>
                <c:pt idx="130">
                  <c:v>40480</c:v>
                </c:pt>
                <c:pt idx="131">
                  <c:v>40512</c:v>
                </c:pt>
                <c:pt idx="132">
                  <c:v>40543</c:v>
                </c:pt>
                <c:pt idx="133">
                  <c:v>40574</c:v>
                </c:pt>
                <c:pt idx="134">
                  <c:v>40602</c:v>
                </c:pt>
                <c:pt idx="135">
                  <c:v>40633</c:v>
                </c:pt>
                <c:pt idx="136">
                  <c:v>40662</c:v>
                </c:pt>
                <c:pt idx="137">
                  <c:v>40694</c:v>
                </c:pt>
                <c:pt idx="138">
                  <c:v>40724</c:v>
                </c:pt>
                <c:pt idx="139">
                  <c:v>40753</c:v>
                </c:pt>
                <c:pt idx="140">
                  <c:v>40786</c:v>
                </c:pt>
                <c:pt idx="141">
                  <c:v>40816</c:v>
                </c:pt>
                <c:pt idx="142">
                  <c:v>40847</c:v>
                </c:pt>
                <c:pt idx="143">
                  <c:v>40877</c:v>
                </c:pt>
                <c:pt idx="144">
                  <c:v>40907</c:v>
                </c:pt>
                <c:pt idx="145">
                  <c:v>40939</c:v>
                </c:pt>
                <c:pt idx="146">
                  <c:v>40968</c:v>
                </c:pt>
                <c:pt idx="147">
                  <c:v>40998</c:v>
                </c:pt>
                <c:pt idx="148">
                  <c:v>41029</c:v>
                </c:pt>
                <c:pt idx="149">
                  <c:v>41060</c:v>
                </c:pt>
                <c:pt idx="150">
                  <c:v>41089</c:v>
                </c:pt>
                <c:pt idx="151">
                  <c:v>41121</c:v>
                </c:pt>
                <c:pt idx="152">
                  <c:v>41152</c:v>
                </c:pt>
                <c:pt idx="153">
                  <c:v>41180</c:v>
                </c:pt>
                <c:pt idx="154">
                  <c:v>41213</c:v>
                </c:pt>
                <c:pt idx="155">
                  <c:v>41243</c:v>
                </c:pt>
                <c:pt idx="156">
                  <c:v>41274</c:v>
                </c:pt>
                <c:pt idx="157">
                  <c:v>41305</c:v>
                </c:pt>
                <c:pt idx="158">
                  <c:v>41333</c:v>
                </c:pt>
                <c:pt idx="159">
                  <c:v>41362</c:v>
                </c:pt>
                <c:pt idx="160">
                  <c:v>41394</c:v>
                </c:pt>
                <c:pt idx="161">
                  <c:v>41425</c:v>
                </c:pt>
                <c:pt idx="162">
                  <c:v>41453</c:v>
                </c:pt>
                <c:pt idx="163">
                  <c:v>41486</c:v>
                </c:pt>
                <c:pt idx="164">
                  <c:v>41516</c:v>
                </c:pt>
                <c:pt idx="165">
                  <c:v>41547</c:v>
                </c:pt>
                <c:pt idx="166">
                  <c:v>41578</c:v>
                </c:pt>
                <c:pt idx="167">
                  <c:v>41607</c:v>
                </c:pt>
                <c:pt idx="168">
                  <c:v>41639</c:v>
                </c:pt>
                <c:pt idx="169">
                  <c:v>41670</c:v>
                </c:pt>
                <c:pt idx="170">
                  <c:v>41698</c:v>
                </c:pt>
                <c:pt idx="171">
                  <c:v>41729</c:v>
                </c:pt>
                <c:pt idx="172">
                  <c:v>41759</c:v>
                </c:pt>
                <c:pt idx="173">
                  <c:v>41789</c:v>
                </c:pt>
                <c:pt idx="174">
                  <c:v>41820</c:v>
                </c:pt>
                <c:pt idx="175">
                  <c:v>41851</c:v>
                </c:pt>
                <c:pt idx="176">
                  <c:v>41880</c:v>
                </c:pt>
                <c:pt idx="177">
                  <c:v>41912</c:v>
                </c:pt>
                <c:pt idx="178">
                  <c:v>41943</c:v>
                </c:pt>
                <c:pt idx="179">
                  <c:v>41971</c:v>
                </c:pt>
                <c:pt idx="180">
                  <c:v>42004</c:v>
                </c:pt>
                <c:pt idx="181">
                  <c:v>42034</c:v>
                </c:pt>
                <c:pt idx="182">
                  <c:v>42062</c:v>
                </c:pt>
                <c:pt idx="183">
                  <c:v>42094</c:v>
                </c:pt>
                <c:pt idx="184">
                  <c:v>42124</c:v>
                </c:pt>
                <c:pt idx="185">
                  <c:v>42153</c:v>
                </c:pt>
                <c:pt idx="186">
                  <c:v>42185</c:v>
                </c:pt>
                <c:pt idx="187">
                  <c:v>42216</c:v>
                </c:pt>
                <c:pt idx="188">
                  <c:v>42247</c:v>
                </c:pt>
                <c:pt idx="189">
                  <c:v>42277</c:v>
                </c:pt>
                <c:pt idx="190">
                  <c:v>42307</c:v>
                </c:pt>
                <c:pt idx="191">
                  <c:v>42338</c:v>
                </c:pt>
                <c:pt idx="192">
                  <c:v>42369</c:v>
                </c:pt>
                <c:pt idx="193">
                  <c:v>42398</c:v>
                </c:pt>
                <c:pt idx="194">
                  <c:v>42429</c:v>
                </c:pt>
                <c:pt idx="195">
                  <c:v>42460</c:v>
                </c:pt>
                <c:pt idx="196">
                  <c:v>42489</c:v>
                </c:pt>
                <c:pt idx="197">
                  <c:v>42521</c:v>
                </c:pt>
                <c:pt idx="198">
                  <c:v>42551</c:v>
                </c:pt>
                <c:pt idx="199">
                  <c:v>42580</c:v>
                </c:pt>
                <c:pt idx="200">
                  <c:v>42613</c:v>
                </c:pt>
                <c:pt idx="201">
                  <c:v>42643</c:v>
                </c:pt>
                <c:pt idx="202">
                  <c:v>42674</c:v>
                </c:pt>
                <c:pt idx="203">
                  <c:v>42704</c:v>
                </c:pt>
                <c:pt idx="204">
                  <c:v>42735</c:v>
                </c:pt>
                <c:pt idx="205">
                  <c:v>42766</c:v>
                </c:pt>
                <c:pt idx="206">
                  <c:v>42794</c:v>
                </c:pt>
                <c:pt idx="207">
                  <c:v>42825</c:v>
                </c:pt>
                <c:pt idx="208">
                  <c:v>42855</c:v>
                </c:pt>
                <c:pt idx="209">
                  <c:v>42886</c:v>
                </c:pt>
                <c:pt idx="210">
                  <c:v>42916</c:v>
                </c:pt>
                <c:pt idx="211">
                  <c:v>42947</c:v>
                </c:pt>
                <c:pt idx="212">
                  <c:v>42978</c:v>
                </c:pt>
                <c:pt idx="213">
                  <c:v>43008</c:v>
                </c:pt>
                <c:pt idx="214">
                  <c:v>43039</c:v>
                </c:pt>
                <c:pt idx="215">
                  <c:v>43069</c:v>
                </c:pt>
                <c:pt idx="216">
                  <c:v>43100</c:v>
                </c:pt>
                <c:pt idx="217">
                  <c:v>43131</c:v>
                </c:pt>
                <c:pt idx="218">
                  <c:v>43159</c:v>
                </c:pt>
              </c:numCache>
            </c:numRef>
          </c:cat>
          <c:val>
            <c:numRef>
              <c:f>'FTSE 100 vs RPI'!$C$2:$C$220</c:f>
              <c:numCache>
                <c:formatCode>General</c:formatCode>
                <c:ptCount val="219"/>
                <c:pt idx="0">
                  <c:v>6930.2</c:v>
                </c:pt>
                <c:pt idx="1">
                  <c:v>6946.5755378293115</c:v>
                </c:pt>
                <c:pt idx="2">
                  <c:v>6962.9897698145205</c:v>
                </c:pt>
                <c:pt idx="3">
                  <c:v>6979.4427873869872</c:v>
                </c:pt>
                <c:pt idx="4">
                  <c:v>6995.9346821941172</c:v>
                </c:pt>
                <c:pt idx="5">
                  <c:v>7012.465546099872</c:v>
                </c:pt>
                <c:pt idx="6">
                  <c:v>7029.0354711852815</c:v>
                </c:pt>
                <c:pt idx="7">
                  <c:v>7045.6445497489549</c:v>
                </c:pt>
                <c:pt idx="8">
                  <c:v>7062.2928743075963</c:v>
                </c:pt>
                <c:pt idx="9">
                  <c:v>7078.9805375965207</c:v>
                </c:pt>
                <c:pt idx="10">
                  <c:v>7095.7076325701682</c:v>
                </c:pt>
                <c:pt idx="11">
                  <c:v>7112.4742524026242</c:v>
                </c:pt>
                <c:pt idx="12">
                  <c:v>7129.2804904881377</c:v>
                </c:pt>
                <c:pt idx="13">
                  <c:v>7146.1264404416397</c:v>
                </c:pt>
                <c:pt idx="14">
                  <c:v>7163.0121960992683</c:v>
                </c:pt>
                <c:pt idx="15">
                  <c:v>7179.9378515188873</c:v>
                </c:pt>
                <c:pt idx="16">
                  <c:v>7196.9035009806139</c:v>
                </c:pt>
                <c:pt idx="17">
                  <c:v>7213.9092389873404</c:v>
                </c:pt>
                <c:pt idx="18">
                  <c:v>7230.9551602652627</c:v>
                </c:pt>
                <c:pt idx="19">
                  <c:v>7248.0413597644083</c:v>
                </c:pt>
                <c:pt idx="20">
                  <c:v>7265.1679326591648</c:v>
                </c:pt>
                <c:pt idx="21">
                  <c:v>7282.3349743488079</c:v>
                </c:pt>
                <c:pt idx="22">
                  <c:v>7299.5425804580354</c:v>
                </c:pt>
                <c:pt idx="23">
                  <c:v>7316.7908468374999</c:v>
                </c:pt>
                <c:pt idx="24">
                  <c:v>7334.0798695643407</c:v>
                </c:pt>
                <c:pt idx="25">
                  <c:v>7351.40974494272</c:v>
                </c:pt>
                <c:pt idx="26">
                  <c:v>7368.7805695043608</c:v>
                </c:pt>
                <c:pt idx="27">
                  <c:v>7386.1924400090811</c:v>
                </c:pt>
                <c:pt idx="28">
                  <c:v>7403.6454534453378</c:v>
                </c:pt>
                <c:pt idx="29">
                  <c:v>7421.1397070307621</c:v>
                </c:pt>
                <c:pt idx="30">
                  <c:v>7438.6752982127036</c:v>
                </c:pt>
                <c:pt idx="31">
                  <c:v>7456.2523246687724</c:v>
                </c:pt>
                <c:pt idx="32">
                  <c:v>7473.8708843073846</c:v>
                </c:pt>
                <c:pt idx="33">
                  <c:v>7491.5310752683044</c:v>
                </c:pt>
                <c:pt idx="34">
                  <c:v>7509.2329959231947</c:v>
                </c:pt>
                <c:pt idx="35">
                  <c:v>7526.9767448761622</c:v>
                </c:pt>
                <c:pt idx="36">
                  <c:v>7544.7624209643081</c:v>
                </c:pt>
                <c:pt idx="37">
                  <c:v>7562.5901232582783</c:v>
                </c:pt>
                <c:pt idx="38">
                  <c:v>7580.4599510628141</c:v>
                </c:pt>
                <c:pt idx="39">
                  <c:v>7598.3720039173077</c:v>
                </c:pt>
                <c:pt idx="40">
                  <c:v>7616.3263815963546</c:v>
                </c:pt>
                <c:pt idx="41">
                  <c:v>7634.3231841103106</c:v>
                </c:pt>
                <c:pt idx="42">
                  <c:v>7652.3625117058473</c:v>
                </c:pt>
                <c:pt idx="43">
                  <c:v>7670.444464866513</c:v>
                </c:pt>
                <c:pt idx="44">
                  <c:v>7688.5691443132901</c:v>
                </c:pt>
                <c:pt idx="45">
                  <c:v>7706.7366510051579</c:v>
                </c:pt>
                <c:pt idx="46">
                  <c:v>7724.947086139653</c:v>
                </c:pt>
                <c:pt idx="47">
                  <c:v>7743.2005511534353</c:v>
                </c:pt>
                <c:pt idx="48">
                  <c:v>7761.4971477228501</c:v>
                </c:pt>
                <c:pt idx="49">
                  <c:v>7779.8369777644984</c:v>
                </c:pt>
                <c:pt idx="50">
                  <c:v>7798.2201434358012</c:v>
                </c:pt>
                <c:pt idx="51">
                  <c:v>7816.6467471355691</c:v>
                </c:pt>
                <c:pt idx="52">
                  <c:v>7835.1168915045746</c:v>
                </c:pt>
                <c:pt idx="53">
                  <c:v>7853.6306794261227</c:v>
                </c:pt>
                <c:pt idx="54">
                  <c:v>7872.1882140266225</c:v>
                </c:pt>
                <c:pt idx="55">
                  <c:v>7890.7895986761641</c:v>
                </c:pt>
                <c:pt idx="56">
                  <c:v>7909.4349369890933</c:v>
                </c:pt>
                <c:pt idx="57">
                  <c:v>7928.1243328245882</c:v>
                </c:pt>
                <c:pt idx="58">
                  <c:v>7946.8578902872378</c:v>
                </c:pt>
                <c:pt idx="59">
                  <c:v>7965.6357137276236</c:v>
                </c:pt>
                <c:pt idx="60">
                  <c:v>7984.4579077428989</c:v>
                </c:pt>
                <c:pt idx="61">
                  <c:v>8003.3245771773727</c:v>
                </c:pt>
                <c:pt idx="62">
                  <c:v>8022.2358271230923</c:v>
                </c:pt>
                <c:pt idx="63">
                  <c:v>8041.1917629204308</c:v>
                </c:pt>
                <c:pt idx="64">
                  <c:v>8060.1924901586708</c:v>
                </c:pt>
                <c:pt idx="65">
                  <c:v>8079.2381146765965</c:v>
                </c:pt>
                <c:pt idx="66">
                  <c:v>8098.3287425630797</c:v>
                </c:pt>
                <c:pt idx="67">
                  <c:v>8117.4644801576724</c:v>
                </c:pt>
                <c:pt idx="68">
                  <c:v>8136.6454340511991</c:v>
                </c:pt>
                <c:pt idx="69">
                  <c:v>8155.8717110863499</c:v>
                </c:pt>
                <c:pt idx="70">
                  <c:v>8175.1434183582769</c:v>
                </c:pt>
                <c:pt idx="71">
                  <c:v>8194.4606632151899</c:v>
                </c:pt>
                <c:pt idx="72">
                  <c:v>8213.8235532589533</c:v>
                </c:pt>
                <c:pt idx="73">
                  <c:v>8233.232196345687</c:v>
                </c:pt>
                <c:pt idx="74">
                  <c:v>8252.6867005863678</c:v>
                </c:pt>
                <c:pt idx="75">
                  <c:v>8272.1871743474294</c:v>
                </c:pt>
                <c:pt idx="76">
                  <c:v>8291.7337262513684</c:v>
                </c:pt>
                <c:pt idx="77">
                  <c:v>8311.3264651773461</c:v>
                </c:pt>
                <c:pt idx="78">
                  <c:v>8330.9655002617983</c:v>
                </c:pt>
                <c:pt idx="79">
                  <c:v>8350.6509408990423</c:v>
                </c:pt>
                <c:pt idx="80">
                  <c:v>8370.3828967418849</c:v>
                </c:pt>
                <c:pt idx="81">
                  <c:v>8390.1614777022351</c:v>
                </c:pt>
                <c:pt idx="82">
                  <c:v>8409.9867939517153</c:v>
                </c:pt>
                <c:pt idx="83">
                  <c:v>8429.8589559222746</c:v>
                </c:pt>
                <c:pt idx="84">
                  <c:v>8449.7780743068051</c:v>
                </c:pt>
                <c:pt idx="85">
                  <c:v>8469.7442600597551</c:v>
                </c:pt>
                <c:pt idx="86">
                  <c:v>8489.7576243977546</c:v>
                </c:pt>
                <c:pt idx="87">
                  <c:v>8509.8182788002268</c:v>
                </c:pt>
                <c:pt idx="88">
                  <c:v>8529.9263350100136</c:v>
                </c:pt>
                <c:pt idx="89">
                  <c:v>8550.081905033996</c:v>
                </c:pt>
                <c:pt idx="90">
                  <c:v>8570.2851011437178</c:v>
                </c:pt>
                <c:pt idx="91">
                  <c:v>8590.5360358760154</c:v>
                </c:pt>
                <c:pt idx="92">
                  <c:v>8610.8348220336375</c:v>
                </c:pt>
                <c:pt idx="93">
                  <c:v>8631.1815726858786</c:v>
                </c:pt>
                <c:pt idx="94">
                  <c:v>8651.5764011692081</c:v>
                </c:pt>
                <c:pt idx="95">
                  <c:v>8672.0194210879017</c:v>
                </c:pt>
                <c:pt idx="96">
                  <c:v>8692.5107463146705</c:v>
                </c:pt>
                <c:pt idx="97">
                  <c:v>8713.0504909912997</c:v>
                </c:pt>
                <c:pt idx="98">
                  <c:v>8733.6387695292833</c:v>
                </c:pt>
                <c:pt idx="99">
                  <c:v>8754.2756966104607</c:v>
                </c:pt>
                <c:pt idx="100">
                  <c:v>8774.9613871876554</c:v>
                </c:pt>
                <c:pt idx="101">
                  <c:v>8795.695956485315</c:v>
                </c:pt>
                <c:pt idx="102">
                  <c:v>8816.4795200001554</c:v>
                </c:pt>
                <c:pt idx="103">
                  <c:v>8837.3121935018025</c:v>
                </c:pt>
                <c:pt idx="104">
                  <c:v>8858.1940930334367</c:v>
                </c:pt>
                <c:pt idx="105">
                  <c:v>8879.1253349124381</c:v>
                </c:pt>
                <c:pt idx="106">
                  <c:v>8900.106035731038</c:v>
                </c:pt>
                <c:pt idx="107">
                  <c:v>8921.1363123569645</c:v>
                </c:pt>
                <c:pt idx="108">
                  <c:v>8942.2162819340974</c:v>
                </c:pt>
                <c:pt idx="109">
                  <c:v>8963.3460618831177</c:v>
                </c:pt>
                <c:pt idx="110">
                  <c:v>8984.5257699021622</c:v>
                </c:pt>
                <c:pt idx="111">
                  <c:v>9005.7555239674784</c:v>
                </c:pt>
                <c:pt idx="112">
                  <c:v>9027.035442334085</c:v>
                </c:pt>
                <c:pt idx="113">
                  <c:v>9048.3656435364283</c:v>
                </c:pt>
                <c:pt idx="114">
                  <c:v>9069.7462463890406</c:v>
                </c:pt>
                <c:pt idx="115">
                  <c:v>9091.1773699872047</c:v>
                </c:pt>
                <c:pt idx="116">
                  <c:v>9112.6591337076188</c:v>
                </c:pt>
                <c:pt idx="117">
                  <c:v>9134.191657209054</c:v>
                </c:pt>
                <c:pt idx="118">
                  <c:v>9155.7750604330322</c:v>
                </c:pt>
                <c:pt idx="119">
                  <c:v>9177.4094636044829</c:v>
                </c:pt>
                <c:pt idx="120">
                  <c:v>9199.0949872324218</c:v>
                </c:pt>
                <c:pt idx="121">
                  <c:v>9220.8317521106146</c:v>
                </c:pt>
                <c:pt idx="122">
                  <c:v>9242.6198793182575</c:v>
                </c:pt>
                <c:pt idx="123">
                  <c:v>9264.4594902206445</c:v>
                </c:pt>
                <c:pt idx="124">
                  <c:v>9286.3507064698479</c:v>
                </c:pt>
                <c:pt idx="125">
                  <c:v>9308.2936500053947</c:v>
                </c:pt>
                <c:pt idx="126">
                  <c:v>9330.2884430549475</c:v>
                </c:pt>
                <c:pt idx="127">
                  <c:v>9352.3352081349785</c:v>
                </c:pt>
                <c:pt idx="128">
                  <c:v>9374.4340680514633</c:v>
                </c:pt>
                <c:pt idx="129">
                  <c:v>9396.5851459005535</c:v>
                </c:pt>
                <c:pt idx="130">
                  <c:v>9418.7885650692697</c:v>
                </c:pt>
                <c:pt idx="131">
                  <c:v>9441.0444492361876</c:v>
                </c:pt>
                <c:pt idx="132">
                  <c:v>9463.3529223721252</c:v>
                </c:pt>
                <c:pt idx="133">
                  <c:v>9485.7141087408345</c:v>
                </c:pt>
                <c:pt idx="134">
                  <c:v>9508.1281328996938</c:v>
                </c:pt>
                <c:pt idx="135">
                  <c:v>9530.5951197003978</c:v>
                </c:pt>
                <c:pt idx="136">
                  <c:v>9553.1151942896613</c:v>
                </c:pt>
                <c:pt idx="137">
                  <c:v>9575.6884821099065</c:v>
                </c:pt>
                <c:pt idx="138">
                  <c:v>9598.3151088999693</c:v>
                </c:pt>
                <c:pt idx="139">
                  <c:v>9620.9952006957974</c:v>
                </c:pt>
                <c:pt idx="140">
                  <c:v>9643.7288838311506</c:v>
                </c:pt>
                <c:pt idx="141">
                  <c:v>9666.516284938305</c:v>
                </c:pt>
                <c:pt idx="142">
                  <c:v>9689.3575309487624</c:v>
                </c:pt>
                <c:pt idx="143">
                  <c:v>9712.2527490939501</c:v>
                </c:pt>
                <c:pt idx="144">
                  <c:v>9735.2020669059366</c:v>
                </c:pt>
                <c:pt idx="145">
                  <c:v>9758.2056122181366</c:v>
                </c:pt>
                <c:pt idx="146">
                  <c:v>9781.2635131660281</c:v>
                </c:pt>
                <c:pt idx="147">
                  <c:v>9804.3758981878618</c:v>
                </c:pt>
                <c:pt idx="148">
                  <c:v>9827.5428960253794</c:v>
                </c:pt>
                <c:pt idx="149">
                  <c:v>9850.7646357245285</c:v>
                </c:pt>
                <c:pt idx="150">
                  <c:v>9874.0412466361831</c:v>
                </c:pt>
                <c:pt idx="151">
                  <c:v>9897.3728584168639</c:v>
                </c:pt>
                <c:pt idx="152">
                  <c:v>9920.7596010294601</c:v>
                </c:pt>
                <c:pt idx="153">
                  <c:v>9944.201604743952</c:v>
                </c:pt>
                <c:pt idx="154">
                  <c:v>9967.6990001381382</c:v>
                </c:pt>
                <c:pt idx="155">
                  <c:v>9991.2519180983636</c:v>
                </c:pt>
                <c:pt idx="156">
                  <c:v>10014.860489820248</c:v>
                </c:pt>
                <c:pt idx="157">
                  <c:v>10038.524846809416</c:v>
                </c:pt>
                <c:pt idx="158">
                  <c:v>10062.245120882229</c:v>
                </c:pt>
                <c:pt idx="159">
                  <c:v>10086.021444166523</c:v>
                </c:pt>
                <c:pt idx="160">
                  <c:v>10109.85394910234</c:v>
                </c:pt>
                <c:pt idx="161">
                  <c:v>10133.742768442668</c:v>
                </c:pt>
                <c:pt idx="162">
                  <c:v>10157.688035254181</c:v>
                </c:pt>
                <c:pt idx="163">
                  <c:v>10181.689882917979</c:v>
                </c:pt>
                <c:pt idx="164">
                  <c:v>10205.748445130332</c:v>
                </c:pt>
                <c:pt idx="165">
                  <c:v>10229.863855903423</c:v>
                </c:pt>
                <c:pt idx="166">
                  <c:v>10254.036249566096</c:v>
                </c:pt>
                <c:pt idx="167">
                  <c:v>10278.265760764603</c:v>
                </c:pt>
                <c:pt idx="168">
                  <c:v>10302.552524463359</c:v>
                </c:pt>
                <c:pt idx="169">
                  <c:v>10326.896675945685</c:v>
                </c:pt>
                <c:pt idx="170">
                  <c:v>10351.29835081457</c:v>
                </c:pt>
                <c:pt idx="171">
                  <c:v>10375.757684993418</c:v>
                </c:pt>
                <c:pt idx="172">
                  <c:v>10400.274814726814</c:v>
                </c:pt>
                <c:pt idx="173">
                  <c:v>10424.849876581276</c:v>
                </c:pt>
                <c:pt idx="174">
                  <c:v>10449.483007446021</c:v>
                </c:pt>
                <c:pt idx="175">
                  <c:v>10474.174344533722</c:v>
                </c:pt>
                <c:pt idx="176">
                  <c:v>10498.924025381275</c:v>
                </c:pt>
                <c:pt idx="177">
                  <c:v>10523.732187850568</c:v>
                </c:pt>
                <c:pt idx="178">
                  <c:v>10548.598970129246</c:v>
                </c:pt>
                <c:pt idx="179">
                  <c:v>10573.524510731479</c:v>
                </c:pt>
                <c:pt idx="180">
                  <c:v>10598.508948498735</c:v>
                </c:pt>
                <c:pt idx="181">
                  <c:v>10623.552422600556</c:v>
                </c:pt>
                <c:pt idx="182">
                  <c:v>10648.65507253533</c:v>
                </c:pt>
                <c:pt idx="183">
                  <c:v>10673.81703813107</c:v>
                </c:pt>
                <c:pt idx="184">
                  <c:v>10699.038459546191</c:v>
                </c:pt>
                <c:pt idx="185">
                  <c:v>10724.319477270292</c:v>
                </c:pt>
                <c:pt idx="186">
                  <c:v>10749.660232124937</c:v>
                </c:pt>
                <c:pt idx="187">
                  <c:v>10775.060865264444</c:v>
                </c:pt>
                <c:pt idx="188">
                  <c:v>10800.521518176665</c:v>
                </c:pt>
                <c:pt idx="189">
                  <c:v>10826.042332683779</c:v>
                </c:pt>
                <c:pt idx="190">
                  <c:v>10851.623450943078</c:v>
                </c:pt>
                <c:pt idx="191">
                  <c:v>10877.265015447761</c:v>
                </c:pt>
                <c:pt idx="192">
                  <c:v>10902.967169027732</c:v>
                </c:pt>
                <c:pt idx="193">
                  <c:v>10928.730054850386</c:v>
                </c:pt>
                <c:pt idx="194">
                  <c:v>10954.553816421414</c:v>
                </c:pt>
                <c:pt idx="195">
                  <c:v>10980.4385975856</c:v>
                </c:pt>
                <c:pt idx="196">
                  <c:v>11006.384542527621</c:v>
                </c:pt>
                <c:pt idx="197">
                  <c:v>11032.391795772854</c:v>
                </c:pt>
                <c:pt idx="198">
                  <c:v>11058.460502188176</c:v>
                </c:pt>
                <c:pt idx="199">
                  <c:v>11084.590806982775</c:v>
                </c:pt>
                <c:pt idx="200">
                  <c:v>11110.782855708956</c:v>
                </c:pt>
                <c:pt idx="201">
                  <c:v>11137.036794262956</c:v>
                </c:pt>
                <c:pt idx="202">
                  <c:v>11163.35276888575</c:v>
                </c:pt>
                <c:pt idx="203">
                  <c:v>11189.730926163873</c:v>
                </c:pt>
                <c:pt idx="204">
                  <c:v>11216.171413030228</c:v>
                </c:pt>
                <c:pt idx="205">
                  <c:v>11242.674376764913</c:v>
                </c:pt>
                <c:pt idx="206">
                  <c:v>11269.239964996039</c:v>
                </c:pt>
                <c:pt idx="207">
                  <c:v>11295.868325700547</c:v>
                </c:pt>
                <c:pt idx="208">
                  <c:v>11322.559607205039</c:v>
                </c:pt>
                <c:pt idx="209">
                  <c:v>11349.313958186602</c:v>
                </c:pt>
                <c:pt idx="210">
                  <c:v>11376.131527673633</c:v>
                </c:pt>
                <c:pt idx="211">
                  <c:v>11403.012465046673</c:v>
                </c:pt>
                <c:pt idx="212">
                  <c:v>11429.95692003924</c:v>
                </c:pt>
                <c:pt idx="213">
                  <c:v>11456.965042738657</c:v>
                </c:pt>
                <c:pt idx="214">
                  <c:v>11484.036983586897</c:v>
                </c:pt>
                <c:pt idx="215">
                  <c:v>11511.172893381412</c:v>
                </c:pt>
                <c:pt idx="216">
                  <c:v>11538.372923275978</c:v>
                </c:pt>
                <c:pt idx="217">
                  <c:v>11565.637224781534</c:v>
                </c:pt>
                <c:pt idx="218">
                  <c:v>11620.294674752533</c:v>
                </c:pt>
              </c:numCache>
            </c:numRef>
          </c:val>
          <c:smooth val="0"/>
          <c:extLst xmlns:c16r2="http://schemas.microsoft.com/office/drawing/2015/06/chart">
            <c:ext xmlns:c16="http://schemas.microsoft.com/office/drawing/2014/chart" uri="{C3380CC4-5D6E-409C-BE32-E72D297353CC}">
              <c16:uniqueId val="{00000001-A6A6-4276-A24E-CE1CC429339D}"/>
            </c:ext>
          </c:extLst>
        </c:ser>
        <c:dLbls>
          <c:showLegendKey val="0"/>
          <c:showVal val="0"/>
          <c:showCatName val="0"/>
          <c:showSerName val="0"/>
          <c:showPercent val="0"/>
          <c:showBubbleSize val="0"/>
        </c:dLbls>
        <c:marker val="1"/>
        <c:smooth val="0"/>
        <c:axId val="686535040"/>
        <c:axId val="686537728"/>
      </c:lineChart>
      <c:dateAx>
        <c:axId val="686535040"/>
        <c:scaling>
          <c:orientation val="minMax"/>
        </c:scaling>
        <c:delete val="0"/>
        <c:axPos val="b"/>
        <c:numFmt formatCode="mmm\-yy" sourceLinked="0"/>
        <c:majorTickMark val="none"/>
        <c:minorTickMark val="none"/>
        <c:tickLblPos val="nextTo"/>
        <c:txPr>
          <a:bodyPr rot="-2700000"/>
          <a:lstStyle/>
          <a:p>
            <a:pPr>
              <a:defRPr/>
            </a:pPr>
            <a:endParaRPr lang="en-US"/>
          </a:p>
        </c:txPr>
        <c:crossAx val="686537728"/>
        <c:crosses val="autoZero"/>
        <c:auto val="1"/>
        <c:lblOffset val="100"/>
        <c:baseTimeUnit val="months"/>
        <c:majorUnit val="14"/>
        <c:majorTimeUnit val="months"/>
      </c:dateAx>
      <c:valAx>
        <c:axId val="686537728"/>
        <c:scaling>
          <c:orientation val="minMax"/>
          <c:max val="12000"/>
          <c:min val="3000"/>
        </c:scaling>
        <c:delete val="0"/>
        <c:axPos val="l"/>
        <c:title>
          <c:tx>
            <c:rich>
              <a:bodyPr rot="-5400000" vert="horz"/>
              <a:lstStyle/>
              <a:p>
                <a:pPr>
                  <a:defRPr sz="1400" b="0"/>
                </a:pPr>
                <a:r>
                  <a:rPr lang="en-GB" sz="1400" b="0" dirty="0"/>
                  <a:t>Index level</a:t>
                </a:r>
              </a:p>
            </c:rich>
          </c:tx>
          <c:layout>
            <c:manualLayout>
              <c:xMode val="edge"/>
              <c:yMode val="edge"/>
              <c:x val="9.5172400295407192E-4"/>
              <c:y val="0.27455043133221635"/>
            </c:manualLayout>
          </c:layout>
          <c:overlay val="0"/>
        </c:title>
        <c:numFmt formatCode="General" sourceLinked="1"/>
        <c:majorTickMark val="none"/>
        <c:minorTickMark val="none"/>
        <c:tickLblPos val="nextTo"/>
        <c:crossAx val="686535040"/>
        <c:crosses val="autoZero"/>
        <c:crossBetween val="between"/>
        <c:majorUnit val="1000"/>
        <c:minorUnit val="2.9124605999999993"/>
      </c:valAx>
      <c:spPr>
        <a:solidFill>
          <a:schemeClr val="bg1">
            <a:alpha val="60000"/>
          </a:schemeClr>
        </a:solidFill>
      </c:spPr>
    </c:plotArea>
    <c:legend>
      <c:legendPos val="b"/>
      <c:layout>
        <c:manualLayout>
          <c:xMode val="edge"/>
          <c:yMode val="edge"/>
          <c:x val="5.7944682991643666E-3"/>
          <c:y val="0.92992671456043685"/>
          <c:w val="0.98858971901856552"/>
          <c:h val="6.8537173551577096E-2"/>
        </c:manualLayout>
      </c:layout>
      <c:overlay val="0"/>
    </c:legend>
    <c:plotVisOnly val="1"/>
    <c:dispBlanksAs val="gap"/>
    <c:showDLblsOverMax val="0"/>
  </c:chart>
  <c:spPr>
    <a:noFill/>
  </c:spPr>
  <c:txPr>
    <a:bodyPr/>
    <a:lstStyle/>
    <a:p>
      <a:pPr>
        <a:defRPr sz="16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872117099622257E-2"/>
          <c:y val="0.11658309152090446"/>
          <c:w val="0.89619068627268217"/>
          <c:h val="0.82729271358184209"/>
        </c:manualLayout>
      </c:layout>
      <c:lineChart>
        <c:grouping val="standard"/>
        <c:varyColors val="0"/>
        <c:ser>
          <c:idx val="0"/>
          <c:order val="0"/>
          <c:tx>
            <c:strRef>
              <c:f>Sheet1!$I$1</c:f>
              <c:strCache>
                <c:ptCount val="1"/>
                <c:pt idx="0">
                  <c:v>MSCI World Value vs. Growth</c:v>
                </c:pt>
              </c:strCache>
            </c:strRef>
          </c:tx>
          <c:spPr>
            <a:ln w="38100">
              <a:solidFill>
                <a:schemeClr val="tx2"/>
              </a:solidFill>
            </a:ln>
            <a:effectLst>
              <a:outerShdw blurRad="50800" dist="38100" dir="2700000" algn="tl" rotWithShape="0">
                <a:prstClr val="black">
                  <a:alpha val="40000"/>
                </a:prstClr>
              </a:outerShdw>
            </a:effectLst>
          </c:spPr>
          <c:marker>
            <c:symbol val="none"/>
          </c:marker>
          <c:cat>
            <c:numRef>
              <c:f>Sheet1!$H$4:$H$379</c:f>
              <c:numCache>
                <c:formatCode>yyyy</c:formatCode>
                <c:ptCount val="376"/>
                <c:pt idx="0">
                  <c:v>31778</c:v>
                </c:pt>
                <c:pt idx="1">
                  <c:v>31809</c:v>
                </c:pt>
                <c:pt idx="2">
                  <c:v>31837</c:v>
                </c:pt>
                <c:pt idx="3">
                  <c:v>31868</c:v>
                </c:pt>
                <c:pt idx="4">
                  <c:v>31898</c:v>
                </c:pt>
                <c:pt idx="5">
                  <c:v>31929</c:v>
                </c:pt>
                <c:pt idx="6">
                  <c:v>31959</c:v>
                </c:pt>
                <c:pt idx="7">
                  <c:v>31990</c:v>
                </c:pt>
                <c:pt idx="8">
                  <c:v>32021</c:v>
                </c:pt>
                <c:pt idx="9">
                  <c:v>32051</c:v>
                </c:pt>
                <c:pt idx="10">
                  <c:v>32082</c:v>
                </c:pt>
                <c:pt idx="11">
                  <c:v>32112</c:v>
                </c:pt>
                <c:pt idx="12">
                  <c:v>32143</c:v>
                </c:pt>
                <c:pt idx="13">
                  <c:v>32174</c:v>
                </c:pt>
                <c:pt idx="14">
                  <c:v>32203</c:v>
                </c:pt>
                <c:pt idx="15">
                  <c:v>32234</c:v>
                </c:pt>
                <c:pt idx="16">
                  <c:v>32264</c:v>
                </c:pt>
                <c:pt idx="17">
                  <c:v>32295</c:v>
                </c:pt>
                <c:pt idx="18">
                  <c:v>32325</c:v>
                </c:pt>
                <c:pt idx="19">
                  <c:v>32356</c:v>
                </c:pt>
                <c:pt idx="20">
                  <c:v>32387</c:v>
                </c:pt>
                <c:pt idx="21">
                  <c:v>32417</c:v>
                </c:pt>
                <c:pt idx="22">
                  <c:v>32448</c:v>
                </c:pt>
                <c:pt idx="23">
                  <c:v>32478</c:v>
                </c:pt>
                <c:pt idx="24">
                  <c:v>32509</c:v>
                </c:pt>
                <c:pt idx="25">
                  <c:v>32540</c:v>
                </c:pt>
                <c:pt idx="26">
                  <c:v>32568</c:v>
                </c:pt>
                <c:pt idx="27">
                  <c:v>32599</c:v>
                </c:pt>
                <c:pt idx="28">
                  <c:v>32629</c:v>
                </c:pt>
                <c:pt idx="29">
                  <c:v>32660</c:v>
                </c:pt>
                <c:pt idx="30">
                  <c:v>32690</c:v>
                </c:pt>
                <c:pt idx="31">
                  <c:v>32721</c:v>
                </c:pt>
                <c:pt idx="32">
                  <c:v>32752</c:v>
                </c:pt>
                <c:pt idx="33">
                  <c:v>32782</c:v>
                </c:pt>
                <c:pt idx="34">
                  <c:v>32813</c:v>
                </c:pt>
                <c:pt idx="35">
                  <c:v>32843</c:v>
                </c:pt>
                <c:pt idx="36">
                  <c:v>32874</c:v>
                </c:pt>
                <c:pt idx="37">
                  <c:v>32905</c:v>
                </c:pt>
                <c:pt idx="38">
                  <c:v>32933</c:v>
                </c:pt>
                <c:pt idx="39">
                  <c:v>32964</c:v>
                </c:pt>
                <c:pt idx="40">
                  <c:v>32994</c:v>
                </c:pt>
                <c:pt idx="41">
                  <c:v>33025</c:v>
                </c:pt>
                <c:pt idx="42">
                  <c:v>33055</c:v>
                </c:pt>
                <c:pt idx="43">
                  <c:v>33086</c:v>
                </c:pt>
                <c:pt idx="44">
                  <c:v>33117</c:v>
                </c:pt>
                <c:pt idx="45">
                  <c:v>33147</c:v>
                </c:pt>
                <c:pt idx="46">
                  <c:v>33178</c:v>
                </c:pt>
                <c:pt idx="47">
                  <c:v>33208</c:v>
                </c:pt>
                <c:pt idx="48">
                  <c:v>33239</c:v>
                </c:pt>
                <c:pt idx="49">
                  <c:v>33270</c:v>
                </c:pt>
                <c:pt idx="50">
                  <c:v>33298</c:v>
                </c:pt>
                <c:pt idx="51">
                  <c:v>33329</c:v>
                </c:pt>
                <c:pt idx="52">
                  <c:v>33359</c:v>
                </c:pt>
                <c:pt idx="53">
                  <c:v>33390</c:v>
                </c:pt>
                <c:pt idx="54">
                  <c:v>33420</c:v>
                </c:pt>
                <c:pt idx="55">
                  <c:v>33451</c:v>
                </c:pt>
                <c:pt idx="56">
                  <c:v>33482</c:v>
                </c:pt>
                <c:pt idx="57">
                  <c:v>33512</c:v>
                </c:pt>
                <c:pt idx="58">
                  <c:v>33543</c:v>
                </c:pt>
                <c:pt idx="59">
                  <c:v>33573</c:v>
                </c:pt>
                <c:pt idx="60">
                  <c:v>33604</c:v>
                </c:pt>
                <c:pt idx="61">
                  <c:v>33635</c:v>
                </c:pt>
                <c:pt idx="62">
                  <c:v>33664</c:v>
                </c:pt>
                <c:pt idx="63">
                  <c:v>33695</c:v>
                </c:pt>
                <c:pt idx="64">
                  <c:v>33725</c:v>
                </c:pt>
                <c:pt idx="65">
                  <c:v>33756</c:v>
                </c:pt>
                <c:pt idx="66">
                  <c:v>33786</c:v>
                </c:pt>
                <c:pt idx="67">
                  <c:v>33817</c:v>
                </c:pt>
                <c:pt idx="68">
                  <c:v>33848</c:v>
                </c:pt>
                <c:pt idx="69">
                  <c:v>33878</c:v>
                </c:pt>
                <c:pt idx="70">
                  <c:v>33909</c:v>
                </c:pt>
                <c:pt idx="71">
                  <c:v>33939</c:v>
                </c:pt>
                <c:pt idx="72">
                  <c:v>33970</c:v>
                </c:pt>
                <c:pt idx="73">
                  <c:v>34001</c:v>
                </c:pt>
                <c:pt idx="74">
                  <c:v>34029</c:v>
                </c:pt>
                <c:pt idx="75">
                  <c:v>34060</c:v>
                </c:pt>
                <c:pt idx="76">
                  <c:v>34090</c:v>
                </c:pt>
                <c:pt idx="77">
                  <c:v>34121</c:v>
                </c:pt>
                <c:pt idx="78">
                  <c:v>34151</c:v>
                </c:pt>
                <c:pt idx="79">
                  <c:v>34182</c:v>
                </c:pt>
                <c:pt idx="80">
                  <c:v>34213</c:v>
                </c:pt>
                <c:pt idx="81">
                  <c:v>34243</c:v>
                </c:pt>
                <c:pt idx="82">
                  <c:v>34274</c:v>
                </c:pt>
                <c:pt idx="83">
                  <c:v>34304</c:v>
                </c:pt>
                <c:pt idx="84">
                  <c:v>34335</c:v>
                </c:pt>
                <c:pt idx="85">
                  <c:v>34366</c:v>
                </c:pt>
                <c:pt idx="86">
                  <c:v>34394</c:v>
                </c:pt>
                <c:pt idx="87">
                  <c:v>34425</c:v>
                </c:pt>
                <c:pt idx="88">
                  <c:v>34455</c:v>
                </c:pt>
                <c:pt idx="89">
                  <c:v>34486</c:v>
                </c:pt>
                <c:pt idx="90">
                  <c:v>34516</c:v>
                </c:pt>
                <c:pt idx="91">
                  <c:v>34547</c:v>
                </c:pt>
                <c:pt idx="92">
                  <c:v>34578</c:v>
                </c:pt>
                <c:pt idx="93">
                  <c:v>34608</c:v>
                </c:pt>
                <c:pt idx="94">
                  <c:v>34639</c:v>
                </c:pt>
                <c:pt idx="95">
                  <c:v>34669</c:v>
                </c:pt>
                <c:pt idx="96">
                  <c:v>34700</c:v>
                </c:pt>
                <c:pt idx="97">
                  <c:v>34731</c:v>
                </c:pt>
                <c:pt idx="98">
                  <c:v>34759</c:v>
                </c:pt>
                <c:pt idx="99">
                  <c:v>34790</c:v>
                </c:pt>
                <c:pt idx="100">
                  <c:v>34820</c:v>
                </c:pt>
                <c:pt idx="101">
                  <c:v>34851</c:v>
                </c:pt>
                <c:pt idx="102">
                  <c:v>34881</c:v>
                </c:pt>
                <c:pt idx="103">
                  <c:v>34912</c:v>
                </c:pt>
                <c:pt idx="104">
                  <c:v>34943</c:v>
                </c:pt>
                <c:pt idx="105">
                  <c:v>34973</c:v>
                </c:pt>
                <c:pt idx="106">
                  <c:v>35004</c:v>
                </c:pt>
                <c:pt idx="107">
                  <c:v>35034</c:v>
                </c:pt>
                <c:pt idx="108">
                  <c:v>35065</c:v>
                </c:pt>
                <c:pt idx="109">
                  <c:v>35096</c:v>
                </c:pt>
                <c:pt idx="110">
                  <c:v>35125</c:v>
                </c:pt>
                <c:pt idx="111">
                  <c:v>35156</c:v>
                </c:pt>
                <c:pt idx="112">
                  <c:v>35186</c:v>
                </c:pt>
                <c:pt idx="113">
                  <c:v>35217</c:v>
                </c:pt>
                <c:pt idx="114">
                  <c:v>35247</c:v>
                </c:pt>
                <c:pt idx="115">
                  <c:v>35278</c:v>
                </c:pt>
                <c:pt idx="116">
                  <c:v>35309</c:v>
                </c:pt>
                <c:pt idx="117">
                  <c:v>35339</c:v>
                </c:pt>
                <c:pt idx="118">
                  <c:v>35370</c:v>
                </c:pt>
                <c:pt idx="119">
                  <c:v>35400</c:v>
                </c:pt>
                <c:pt idx="120">
                  <c:v>35431</c:v>
                </c:pt>
                <c:pt idx="121">
                  <c:v>35462</c:v>
                </c:pt>
                <c:pt idx="122">
                  <c:v>35490</c:v>
                </c:pt>
                <c:pt idx="123">
                  <c:v>35521</c:v>
                </c:pt>
                <c:pt idx="124">
                  <c:v>35551</c:v>
                </c:pt>
                <c:pt idx="125">
                  <c:v>35582</c:v>
                </c:pt>
                <c:pt idx="126">
                  <c:v>35612</c:v>
                </c:pt>
                <c:pt idx="127">
                  <c:v>35643</c:v>
                </c:pt>
                <c:pt idx="128">
                  <c:v>35674</c:v>
                </c:pt>
                <c:pt idx="129">
                  <c:v>35704</c:v>
                </c:pt>
                <c:pt idx="130">
                  <c:v>35735</c:v>
                </c:pt>
                <c:pt idx="131">
                  <c:v>35765</c:v>
                </c:pt>
                <c:pt idx="132">
                  <c:v>35796</c:v>
                </c:pt>
                <c:pt idx="133">
                  <c:v>35827</c:v>
                </c:pt>
                <c:pt idx="134">
                  <c:v>35855</c:v>
                </c:pt>
                <c:pt idx="135">
                  <c:v>35886</c:v>
                </c:pt>
                <c:pt idx="136">
                  <c:v>35916</c:v>
                </c:pt>
                <c:pt idx="137">
                  <c:v>35947</c:v>
                </c:pt>
                <c:pt idx="138">
                  <c:v>35977</c:v>
                </c:pt>
                <c:pt idx="139">
                  <c:v>36008</c:v>
                </c:pt>
                <c:pt idx="140">
                  <c:v>36039</c:v>
                </c:pt>
                <c:pt idx="141">
                  <c:v>36069</c:v>
                </c:pt>
                <c:pt idx="142">
                  <c:v>36100</c:v>
                </c:pt>
                <c:pt idx="143">
                  <c:v>36130</c:v>
                </c:pt>
                <c:pt idx="144">
                  <c:v>36161</c:v>
                </c:pt>
                <c:pt idx="145">
                  <c:v>36192</c:v>
                </c:pt>
                <c:pt idx="146">
                  <c:v>36220</c:v>
                </c:pt>
                <c:pt idx="147">
                  <c:v>36251</c:v>
                </c:pt>
                <c:pt idx="148">
                  <c:v>36281</c:v>
                </c:pt>
                <c:pt idx="149">
                  <c:v>36312</c:v>
                </c:pt>
                <c:pt idx="150">
                  <c:v>36342</c:v>
                </c:pt>
                <c:pt idx="151">
                  <c:v>36373</c:v>
                </c:pt>
                <c:pt idx="152">
                  <c:v>36404</c:v>
                </c:pt>
                <c:pt idx="153">
                  <c:v>36434</c:v>
                </c:pt>
                <c:pt idx="154">
                  <c:v>36465</c:v>
                </c:pt>
                <c:pt idx="155">
                  <c:v>36495</c:v>
                </c:pt>
                <c:pt idx="156">
                  <c:v>36526</c:v>
                </c:pt>
                <c:pt idx="157">
                  <c:v>36557</c:v>
                </c:pt>
                <c:pt idx="158">
                  <c:v>36586</c:v>
                </c:pt>
                <c:pt idx="159">
                  <c:v>36617</c:v>
                </c:pt>
                <c:pt idx="160">
                  <c:v>36647</c:v>
                </c:pt>
                <c:pt idx="161">
                  <c:v>36678</c:v>
                </c:pt>
                <c:pt idx="162">
                  <c:v>36708</c:v>
                </c:pt>
                <c:pt idx="163">
                  <c:v>36739</c:v>
                </c:pt>
                <c:pt idx="164">
                  <c:v>36770</c:v>
                </c:pt>
                <c:pt idx="165">
                  <c:v>36800</c:v>
                </c:pt>
                <c:pt idx="166">
                  <c:v>36831</c:v>
                </c:pt>
                <c:pt idx="167">
                  <c:v>36861</c:v>
                </c:pt>
                <c:pt idx="168">
                  <c:v>36892</c:v>
                </c:pt>
                <c:pt idx="169">
                  <c:v>36923</c:v>
                </c:pt>
                <c:pt idx="170">
                  <c:v>36951</c:v>
                </c:pt>
                <c:pt idx="171">
                  <c:v>36982</c:v>
                </c:pt>
                <c:pt idx="172">
                  <c:v>37012</c:v>
                </c:pt>
                <c:pt idx="173">
                  <c:v>37043</c:v>
                </c:pt>
                <c:pt idx="174">
                  <c:v>37073</c:v>
                </c:pt>
                <c:pt idx="175">
                  <c:v>37104</c:v>
                </c:pt>
                <c:pt idx="176">
                  <c:v>37135</c:v>
                </c:pt>
                <c:pt idx="177">
                  <c:v>37165</c:v>
                </c:pt>
                <c:pt idx="178">
                  <c:v>37196</c:v>
                </c:pt>
                <c:pt idx="179">
                  <c:v>37226</c:v>
                </c:pt>
                <c:pt idx="180">
                  <c:v>37257</c:v>
                </c:pt>
                <c:pt idx="181">
                  <c:v>37288</c:v>
                </c:pt>
                <c:pt idx="182">
                  <c:v>37316</c:v>
                </c:pt>
                <c:pt idx="183">
                  <c:v>37347</c:v>
                </c:pt>
                <c:pt idx="184">
                  <c:v>37377</c:v>
                </c:pt>
                <c:pt idx="185">
                  <c:v>37408</c:v>
                </c:pt>
                <c:pt idx="186">
                  <c:v>37438</c:v>
                </c:pt>
                <c:pt idx="187">
                  <c:v>37469</c:v>
                </c:pt>
                <c:pt idx="188">
                  <c:v>37500</c:v>
                </c:pt>
                <c:pt idx="189">
                  <c:v>37530</c:v>
                </c:pt>
                <c:pt idx="190">
                  <c:v>37561</c:v>
                </c:pt>
                <c:pt idx="191">
                  <c:v>37591</c:v>
                </c:pt>
                <c:pt idx="192">
                  <c:v>37622</c:v>
                </c:pt>
                <c:pt idx="193">
                  <c:v>37653</c:v>
                </c:pt>
                <c:pt idx="194">
                  <c:v>37681</c:v>
                </c:pt>
                <c:pt idx="195">
                  <c:v>37712</c:v>
                </c:pt>
                <c:pt idx="196">
                  <c:v>37742</c:v>
                </c:pt>
                <c:pt idx="197">
                  <c:v>37773</c:v>
                </c:pt>
                <c:pt idx="198">
                  <c:v>37803</c:v>
                </c:pt>
                <c:pt idx="199">
                  <c:v>37834</c:v>
                </c:pt>
                <c:pt idx="200">
                  <c:v>37865</c:v>
                </c:pt>
                <c:pt idx="201">
                  <c:v>37895</c:v>
                </c:pt>
                <c:pt idx="202">
                  <c:v>37926</c:v>
                </c:pt>
                <c:pt idx="203">
                  <c:v>37956</c:v>
                </c:pt>
                <c:pt idx="204">
                  <c:v>37987</c:v>
                </c:pt>
                <c:pt idx="205">
                  <c:v>38018</c:v>
                </c:pt>
                <c:pt idx="206">
                  <c:v>38047</c:v>
                </c:pt>
                <c:pt idx="207">
                  <c:v>38078</c:v>
                </c:pt>
                <c:pt idx="208">
                  <c:v>38108</c:v>
                </c:pt>
                <c:pt idx="209">
                  <c:v>38139</c:v>
                </c:pt>
                <c:pt idx="210">
                  <c:v>38169</c:v>
                </c:pt>
                <c:pt idx="211">
                  <c:v>38200</c:v>
                </c:pt>
                <c:pt idx="212">
                  <c:v>38231</c:v>
                </c:pt>
                <c:pt idx="213">
                  <c:v>38261</c:v>
                </c:pt>
                <c:pt idx="214">
                  <c:v>38292</c:v>
                </c:pt>
                <c:pt idx="215">
                  <c:v>38322</c:v>
                </c:pt>
                <c:pt idx="216">
                  <c:v>38353</c:v>
                </c:pt>
                <c:pt idx="217">
                  <c:v>38384</c:v>
                </c:pt>
                <c:pt idx="218">
                  <c:v>38412</c:v>
                </c:pt>
                <c:pt idx="219">
                  <c:v>38443</c:v>
                </c:pt>
                <c:pt idx="220">
                  <c:v>38473</c:v>
                </c:pt>
                <c:pt idx="221">
                  <c:v>38504</c:v>
                </c:pt>
                <c:pt idx="222">
                  <c:v>38534</c:v>
                </c:pt>
                <c:pt idx="223">
                  <c:v>38565</c:v>
                </c:pt>
                <c:pt idx="224">
                  <c:v>38596</c:v>
                </c:pt>
                <c:pt idx="225">
                  <c:v>38626</c:v>
                </c:pt>
                <c:pt idx="226">
                  <c:v>38657</c:v>
                </c:pt>
                <c:pt idx="227">
                  <c:v>38687</c:v>
                </c:pt>
                <c:pt idx="228">
                  <c:v>38718</c:v>
                </c:pt>
                <c:pt idx="229">
                  <c:v>38749</c:v>
                </c:pt>
                <c:pt idx="230">
                  <c:v>38777</c:v>
                </c:pt>
                <c:pt idx="231">
                  <c:v>38808</c:v>
                </c:pt>
                <c:pt idx="232">
                  <c:v>38838</c:v>
                </c:pt>
                <c:pt idx="233">
                  <c:v>38869</c:v>
                </c:pt>
                <c:pt idx="234">
                  <c:v>38899</c:v>
                </c:pt>
                <c:pt idx="235">
                  <c:v>38930</c:v>
                </c:pt>
                <c:pt idx="236">
                  <c:v>38961</c:v>
                </c:pt>
                <c:pt idx="237">
                  <c:v>38991</c:v>
                </c:pt>
                <c:pt idx="238">
                  <c:v>39022</c:v>
                </c:pt>
                <c:pt idx="239">
                  <c:v>39052</c:v>
                </c:pt>
                <c:pt idx="240">
                  <c:v>39083</c:v>
                </c:pt>
                <c:pt idx="241">
                  <c:v>39114</c:v>
                </c:pt>
                <c:pt idx="242">
                  <c:v>39142</c:v>
                </c:pt>
                <c:pt idx="243">
                  <c:v>39173</c:v>
                </c:pt>
                <c:pt idx="244">
                  <c:v>39203</c:v>
                </c:pt>
                <c:pt idx="245">
                  <c:v>39234</c:v>
                </c:pt>
                <c:pt idx="246">
                  <c:v>39264</c:v>
                </c:pt>
                <c:pt idx="247">
                  <c:v>39295</c:v>
                </c:pt>
                <c:pt idx="248">
                  <c:v>39326</c:v>
                </c:pt>
                <c:pt idx="249">
                  <c:v>39356</c:v>
                </c:pt>
                <c:pt idx="250">
                  <c:v>39387</c:v>
                </c:pt>
                <c:pt idx="251">
                  <c:v>39417</c:v>
                </c:pt>
                <c:pt idx="252">
                  <c:v>39448</c:v>
                </c:pt>
                <c:pt idx="253">
                  <c:v>39479</c:v>
                </c:pt>
                <c:pt idx="254">
                  <c:v>39508</c:v>
                </c:pt>
                <c:pt idx="255">
                  <c:v>39539</c:v>
                </c:pt>
                <c:pt idx="256">
                  <c:v>39569</c:v>
                </c:pt>
                <c:pt idx="257">
                  <c:v>39600</c:v>
                </c:pt>
                <c:pt idx="258">
                  <c:v>39630</c:v>
                </c:pt>
                <c:pt idx="259">
                  <c:v>39661</c:v>
                </c:pt>
                <c:pt idx="260">
                  <c:v>39692</c:v>
                </c:pt>
                <c:pt idx="261">
                  <c:v>39722</c:v>
                </c:pt>
                <c:pt idx="262">
                  <c:v>39753</c:v>
                </c:pt>
                <c:pt idx="263">
                  <c:v>39783</c:v>
                </c:pt>
                <c:pt idx="264">
                  <c:v>39814</c:v>
                </c:pt>
                <c:pt idx="265">
                  <c:v>39845</c:v>
                </c:pt>
                <c:pt idx="266">
                  <c:v>39873</c:v>
                </c:pt>
                <c:pt idx="267">
                  <c:v>39904</c:v>
                </c:pt>
                <c:pt idx="268">
                  <c:v>39934</c:v>
                </c:pt>
                <c:pt idx="269">
                  <c:v>39965</c:v>
                </c:pt>
                <c:pt idx="270">
                  <c:v>39995</c:v>
                </c:pt>
                <c:pt idx="271">
                  <c:v>40026</c:v>
                </c:pt>
                <c:pt idx="272">
                  <c:v>40057</c:v>
                </c:pt>
                <c:pt idx="273">
                  <c:v>40087</c:v>
                </c:pt>
                <c:pt idx="274">
                  <c:v>40118</c:v>
                </c:pt>
                <c:pt idx="275">
                  <c:v>40148</c:v>
                </c:pt>
                <c:pt idx="276">
                  <c:v>40179</c:v>
                </c:pt>
                <c:pt idx="277">
                  <c:v>40210</c:v>
                </c:pt>
                <c:pt idx="278">
                  <c:v>40238</c:v>
                </c:pt>
                <c:pt idx="279">
                  <c:v>40269</c:v>
                </c:pt>
                <c:pt idx="280">
                  <c:v>40299</c:v>
                </c:pt>
                <c:pt idx="281">
                  <c:v>40330</c:v>
                </c:pt>
                <c:pt idx="282">
                  <c:v>40360</c:v>
                </c:pt>
                <c:pt idx="283">
                  <c:v>40391</c:v>
                </c:pt>
                <c:pt idx="284">
                  <c:v>40422</c:v>
                </c:pt>
                <c:pt idx="285">
                  <c:v>40452</c:v>
                </c:pt>
                <c:pt idx="286">
                  <c:v>40483</c:v>
                </c:pt>
                <c:pt idx="287">
                  <c:v>40513</c:v>
                </c:pt>
                <c:pt idx="288">
                  <c:v>40544</c:v>
                </c:pt>
                <c:pt idx="289">
                  <c:v>40575</c:v>
                </c:pt>
                <c:pt idx="290">
                  <c:v>40603</c:v>
                </c:pt>
                <c:pt idx="291">
                  <c:v>40634</c:v>
                </c:pt>
                <c:pt idx="292">
                  <c:v>40664</c:v>
                </c:pt>
                <c:pt idx="293">
                  <c:v>40695</c:v>
                </c:pt>
                <c:pt idx="294">
                  <c:v>40725</c:v>
                </c:pt>
                <c:pt idx="295">
                  <c:v>40756</c:v>
                </c:pt>
                <c:pt idx="296">
                  <c:v>40787</c:v>
                </c:pt>
                <c:pt idx="297">
                  <c:v>40817</c:v>
                </c:pt>
                <c:pt idx="298">
                  <c:v>40848</c:v>
                </c:pt>
                <c:pt idx="299">
                  <c:v>40878</c:v>
                </c:pt>
                <c:pt idx="300">
                  <c:v>40909</c:v>
                </c:pt>
                <c:pt idx="301">
                  <c:v>40940</c:v>
                </c:pt>
                <c:pt idx="302">
                  <c:v>40969</c:v>
                </c:pt>
                <c:pt idx="303">
                  <c:v>41000</c:v>
                </c:pt>
                <c:pt idx="304">
                  <c:v>41030</c:v>
                </c:pt>
                <c:pt idx="305">
                  <c:v>41061</c:v>
                </c:pt>
                <c:pt idx="306">
                  <c:v>41091</c:v>
                </c:pt>
                <c:pt idx="307">
                  <c:v>41122</c:v>
                </c:pt>
                <c:pt idx="308">
                  <c:v>41153</c:v>
                </c:pt>
                <c:pt idx="309">
                  <c:v>41183</c:v>
                </c:pt>
                <c:pt idx="310">
                  <c:v>41214</c:v>
                </c:pt>
                <c:pt idx="311">
                  <c:v>41244</c:v>
                </c:pt>
                <c:pt idx="312">
                  <c:v>41275</c:v>
                </c:pt>
                <c:pt idx="313">
                  <c:v>41306</c:v>
                </c:pt>
                <c:pt idx="314">
                  <c:v>41334</c:v>
                </c:pt>
                <c:pt idx="315">
                  <c:v>41365</c:v>
                </c:pt>
                <c:pt idx="316">
                  <c:v>41395</c:v>
                </c:pt>
                <c:pt idx="317">
                  <c:v>41426</c:v>
                </c:pt>
                <c:pt idx="318">
                  <c:v>41456</c:v>
                </c:pt>
                <c:pt idx="319">
                  <c:v>41487</c:v>
                </c:pt>
                <c:pt idx="320">
                  <c:v>41518</c:v>
                </c:pt>
                <c:pt idx="321">
                  <c:v>41548</c:v>
                </c:pt>
                <c:pt idx="322">
                  <c:v>41579</c:v>
                </c:pt>
                <c:pt idx="323">
                  <c:v>41609</c:v>
                </c:pt>
                <c:pt idx="324">
                  <c:v>41640</c:v>
                </c:pt>
                <c:pt idx="325">
                  <c:v>41671</c:v>
                </c:pt>
                <c:pt idx="326">
                  <c:v>41699</c:v>
                </c:pt>
                <c:pt idx="327">
                  <c:v>41730</c:v>
                </c:pt>
                <c:pt idx="328">
                  <c:v>41760</c:v>
                </c:pt>
                <c:pt idx="329">
                  <c:v>41791</c:v>
                </c:pt>
                <c:pt idx="330">
                  <c:v>41821</c:v>
                </c:pt>
                <c:pt idx="331">
                  <c:v>41852</c:v>
                </c:pt>
                <c:pt idx="332">
                  <c:v>41883</c:v>
                </c:pt>
                <c:pt idx="333">
                  <c:v>41913</c:v>
                </c:pt>
                <c:pt idx="334">
                  <c:v>41944</c:v>
                </c:pt>
                <c:pt idx="335">
                  <c:v>41974</c:v>
                </c:pt>
                <c:pt idx="336">
                  <c:v>42005</c:v>
                </c:pt>
                <c:pt idx="337">
                  <c:v>42036</c:v>
                </c:pt>
                <c:pt idx="338">
                  <c:v>42064</c:v>
                </c:pt>
                <c:pt idx="339">
                  <c:v>42095</c:v>
                </c:pt>
                <c:pt idx="340">
                  <c:v>42125</c:v>
                </c:pt>
                <c:pt idx="341">
                  <c:v>42156</c:v>
                </c:pt>
                <c:pt idx="342">
                  <c:v>42186</c:v>
                </c:pt>
                <c:pt idx="343">
                  <c:v>42217</c:v>
                </c:pt>
                <c:pt idx="344">
                  <c:v>42248</c:v>
                </c:pt>
                <c:pt idx="345">
                  <c:v>42278</c:v>
                </c:pt>
                <c:pt idx="346">
                  <c:v>42309</c:v>
                </c:pt>
                <c:pt idx="347">
                  <c:v>42339</c:v>
                </c:pt>
                <c:pt idx="348">
                  <c:v>42370</c:v>
                </c:pt>
                <c:pt idx="349">
                  <c:v>42401</c:v>
                </c:pt>
                <c:pt idx="350">
                  <c:v>42430</c:v>
                </c:pt>
                <c:pt idx="351">
                  <c:v>42461</c:v>
                </c:pt>
                <c:pt idx="352">
                  <c:v>42491</c:v>
                </c:pt>
                <c:pt idx="353">
                  <c:v>42522</c:v>
                </c:pt>
                <c:pt idx="354">
                  <c:v>42552</c:v>
                </c:pt>
                <c:pt idx="355">
                  <c:v>42583</c:v>
                </c:pt>
                <c:pt idx="356">
                  <c:v>42614</c:v>
                </c:pt>
                <c:pt idx="357">
                  <c:v>42644</c:v>
                </c:pt>
                <c:pt idx="358">
                  <c:v>42675</c:v>
                </c:pt>
                <c:pt idx="359">
                  <c:v>42705</c:v>
                </c:pt>
                <c:pt idx="360">
                  <c:v>42736</c:v>
                </c:pt>
                <c:pt idx="361">
                  <c:v>42767</c:v>
                </c:pt>
                <c:pt idx="362">
                  <c:v>42795</c:v>
                </c:pt>
                <c:pt idx="363">
                  <c:v>42826</c:v>
                </c:pt>
                <c:pt idx="364">
                  <c:v>42856</c:v>
                </c:pt>
                <c:pt idx="365">
                  <c:v>42887</c:v>
                </c:pt>
                <c:pt idx="366">
                  <c:v>42917</c:v>
                </c:pt>
                <c:pt idx="367">
                  <c:v>42948</c:v>
                </c:pt>
                <c:pt idx="368">
                  <c:v>42979</c:v>
                </c:pt>
                <c:pt idx="369">
                  <c:v>43009</c:v>
                </c:pt>
                <c:pt idx="370">
                  <c:v>43040</c:v>
                </c:pt>
                <c:pt idx="371">
                  <c:v>43070</c:v>
                </c:pt>
                <c:pt idx="372">
                  <c:v>43101</c:v>
                </c:pt>
                <c:pt idx="373">
                  <c:v>43102</c:v>
                </c:pt>
                <c:pt idx="374">
                  <c:v>43103</c:v>
                </c:pt>
                <c:pt idx="375">
                  <c:v>43104</c:v>
                </c:pt>
              </c:numCache>
            </c:numRef>
          </c:cat>
          <c:val>
            <c:numRef>
              <c:f>Sheet1!$I$4:$I$379</c:f>
              <c:numCache>
                <c:formatCode>General</c:formatCode>
                <c:ptCount val="376"/>
                <c:pt idx="0">
                  <c:v>35.484000000000002</c:v>
                </c:pt>
                <c:pt idx="1">
                  <c:v>23.561</c:v>
                </c:pt>
                <c:pt idx="2">
                  <c:v>21.425000000000001</c:v>
                </c:pt>
                <c:pt idx="3">
                  <c:v>16.740000000000002</c:v>
                </c:pt>
                <c:pt idx="4">
                  <c:v>11.024000000000001</c:v>
                </c:pt>
                <c:pt idx="5">
                  <c:v>14.056000000000001</c:v>
                </c:pt>
                <c:pt idx="6">
                  <c:v>20.557000000000002</c:v>
                </c:pt>
                <c:pt idx="7">
                  <c:v>20.91</c:v>
                </c:pt>
                <c:pt idx="8">
                  <c:v>21.161999999999999</c:v>
                </c:pt>
                <c:pt idx="9">
                  <c:v>26.376000000000001</c:v>
                </c:pt>
                <c:pt idx="10">
                  <c:v>27.01</c:v>
                </c:pt>
                <c:pt idx="11">
                  <c:v>28.740000000000002</c:v>
                </c:pt>
                <c:pt idx="12">
                  <c:v>28.91</c:v>
                </c:pt>
                <c:pt idx="13">
                  <c:v>29.565999999999999</c:v>
                </c:pt>
                <c:pt idx="14">
                  <c:v>26.323</c:v>
                </c:pt>
                <c:pt idx="15">
                  <c:v>25.651</c:v>
                </c:pt>
                <c:pt idx="16">
                  <c:v>32.352000000000004</c:v>
                </c:pt>
                <c:pt idx="17">
                  <c:v>34.483000000000004</c:v>
                </c:pt>
                <c:pt idx="18">
                  <c:v>38.347999999999999</c:v>
                </c:pt>
                <c:pt idx="19">
                  <c:v>43.597000000000001</c:v>
                </c:pt>
                <c:pt idx="20">
                  <c:v>41.256</c:v>
                </c:pt>
                <c:pt idx="21">
                  <c:v>36.590000000000003</c:v>
                </c:pt>
                <c:pt idx="22">
                  <c:v>34.637</c:v>
                </c:pt>
                <c:pt idx="23">
                  <c:v>32.53</c:v>
                </c:pt>
                <c:pt idx="24">
                  <c:v>33.536000000000001</c:v>
                </c:pt>
                <c:pt idx="25">
                  <c:v>33.122</c:v>
                </c:pt>
                <c:pt idx="26">
                  <c:v>33.616999999999997</c:v>
                </c:pt>
                <c:pt idx="27">
                  <c:v>34.161999999999999</c:v>
                </c:pt>
                <c:pt idx="28">
                  <c:v>34.19</c:v>
                </c:pt>
                <c:pt idx="29">
                  <c:v>35.689</c:v>
                </c:pt>
                <c:pt idx="30">
                  <c:v>34.850999999999999</c:v>
                </c:pt>
                <c:pt idx="31">
                  <c:v>31.302</c:v>
                </c:pt>
                <c:pt idx="32">
                  <c:v>33.203000000000003</c:v>
                </c:pt>
                <c:pt idx="33">
                  <c:v>34.012</c:v>
                </c:pt>
                <c:pt idx="34">
                  <c:v>35.419000000000004</c:v>
                </c:pt>
                <c:pt idx="35">
                  <c:v>35.901000000000003</c:v>
                </c:pt>
                <c:pt idx="36">
                  <c:v>37.286999999999999</c:v>
                </c:pt>
                <c:pt idx="37">
                  <c:v>39.597999999999999</c:v>
                </c:pt>
                <c:pt idx="38">
                  <c:v>42.966999999999999</c:v>
                </c:pt>
                <c:pt idx="39">
                  <c:v>39.218000000000004</c:v>
                </c:pt>
                <c:pt idx="40">
                  <c:v>36.93</c:v>
                </c:pt>
                <c:pt idx="41">
                  <c:v>33.594999999999999</c:v>
                </c:pt>
                <c:pt idx="42">
                  <c:v>33.927</c:v>
                </c:pt>
                <c:pt idx="43">
                  <c:v>35.881</c:v>
                </c:pt>
                <c:pt idx="44">
                  <c:v>35.841999999999999</c:v>
                </c:pt>
                <c:pt idx="45">
                  <c:v>41.039000000000001</c:v>
                </c:pt>
                <c:pt idx="46">
                  <c:v>40.472000000000001</c:v>
                </c:pt>
                <c:pt idx="47">
                  <c:v>43.786000000000001</c:v>
                </c:pt>
                <c:pt idx="48">
                  <c:v>38.741</c:v>
                </c:pt>
                <c:pt idx="49">
                  <c:v>35.255000000000003</c:v>
                </c:pt>
                <c:pt idx="50">
                  <c:v>36.478000000000002</c:v>
                </c:pt>
                <c:pt idx="51">
                  <c:v>30.071999999999999</c:v>
                </c:pt>
                <c:pt idx="52">
                  <c:v>23.35</c:v>
                </c:pt>
                <c:pt idx="53">
                  <c:v>21.986000000000001</c:v>
                </c:pt>
                <c:pt idx="54">
                  <c:v>20.173000000000002</c:v>
                </c:pt>
                <c:pt idx="55">
                  <c:v>22.016999999999999</c:v>
                </c:pt>
                <c:pt idx="56">
                  <c:v>20.704000000000001</c:v>
                </c:pt>
                <c:pt idx="57">
                  <c:v>19.545999999999999</c:v>
                </c:pt>
                <c:pt idx="58">
                  <c:v>19.833000000000002</c:v>
                </c:pt>
                <c:pt idx="59">
                  <c:v>16.382000000000001</c:v>
                </c:pt>
                <c:pt idx="60">
                  <c:v>13.938000000000001</c:v>
                </c:pt>
                <c:pt idx="61">
                  <c:v>16.187000000000001</c:v>
                </c:pt>
                <c:pt idx="62">
                  <c:v>14.293000000000001</c:v>
                </c:pt>
                <c:pt idx="63">
                  <c:v>13.869</c:v>
                </c:pt>
                <c:pt idx="64">
                  <c:v>21.030999999999999</c:v>
                </c:pt>
                <c:pt idx="65">
                  <c:v>19.704000000000001</c:v>
                </c:pt>
                <c:pt idx="66">
                  <c:v>20.408999999999999</c:v>
                </c:pt>
                <c:pt idx="67">
                  <c:v>21.331</c:v>
                </c:pt>
                <c:pt idx="68">
                  <c:v>18.077000000000002</c:v>
                </c:pt>
                <c:pt idx="69">
                  <c:v>20.522000000000002</c:v>
                </c:pt>
                <c:pt idx="70">
                  <c:v>18.286000000000001</c:v>
                </c:pt>
                <c:pt idx="71">
                  <c:v>17.562999999999999</c:v>
                </c:pt>
                <c:pt idx="72">
                  <c:v>17.677</c:v>
                </c:pt>
                <c:pt idx="73">
                  <c:v>18.474</c:v>
                </c:pt>
                <c:pt idx="74">
                  <c:v>21.333000000000002</c:v>
                </c:pt>
                <c:pt idx="75">
                  <c:v>22.724</c:v>
                </c:pt>
                <c:pt idx="76">
                  <c:v>25.305</c:v>
                </c:pt>
                <c:pt idx="77">
                  <c:v>22.241</c:v>
                </c:pt>
                <c:pt idx="78">
                  <c:v>24.957000000000001</c:v>
                </c:pt>
                <c:pt idx="79">
                  <c:v>25.711000000000002</c:v>
                </c:pt>
                <c:pt idx="80">
                  <c:v>24.05</c:v>
                </c:pt>
                <c:pt idx="81">
                  <c:v>25.738</c:v>
                </c:pt>
                <c:pt idx="82">
                  <c:v>22.407</c:v>
                </c:pt>
                <c:pt idx="83">
                  <c:v>23.117000000000001</c:v>
                </c:pt>
                <c:pt idx="84">
                  <c:v>24.894000000000002</c:v>
                </c:pt>
                <c:pt idx="85">
                  <c:v>22.605</c:v>
                </c:pt>
                <c:pt idx="86">
                  <c:v>22.615000000000002</c:v>
                </c:pt>
                <c:pt idx="87">
                  <c:v>26.135000000000002</c:v>
                </c:pt>
                <c:pt idx="88">
                  <c:v>25.995000000000001</c:v>
                </c:pt>
                <c:pt idx="89">
                  <c:v>27.189</c:v>
                </c:pt>
                <c:pt idx="90">
                  <c:v>30.994</c:v>
                </c:pt>
                <c:pt idx="91">
                  <c:v>31.535</c:v>
                </c:pt>
                <c:pt idx="92">
                  <c:v>30.644000000000002</c:v>
                </c:pt>
                <c:pt idx="93">
                  <c:v>27.516000000000002</c:v>
                </c:pt>
                <c:pt idx="94">
                  <c:v>31.783999999999999</c:v>
                </c:pt>
                <c:pt idx="95">
                  <c:v>30.304000000000002</c:v>
                </c:pt>
                <c:pt idx="96">
                  <c:v>28.736000000000001</c:v>
                </c:pt>
                <c:pt idx="97">
                  <c:v>29.895</c:v>
                </c:pt>
                <c:pt idx="98">
                  <c:v>30.059000000000001</c:v>
                </c:pt>
                <c:pt idx="99">
                  <c:v>29.899000000000001</c:v>
                </c:pt>
                <c:pt idx="100">
                  <c:v>26.178000000000001</c:v>
                </c:pt>
                <c:pt idx="101">
                  <c:v>26.347999999999999</c:v>
                </c:pt>
                <c:pt idx="102">
                  <c:v>25.366</c:v>
                </c:pt>
                <c:pt idx="103">
                  <c:v>27.161999999999999</c:v>
                </c:pt>
                <c:pt idx="104">
                  <c:v>27.003</c:v>
                </c:pt>
                <c:pt idx="105">
                  <c:v>24.291</c:v>
                </c:pt>
                <c:pt idx="106">
                  <c:v>22.315000000000001</c:v>
                </c:pt>
                <c:pt idx="107">
                  <c:v>24.533999999999999</c:v>
                </c:pt>
                <c:pt idx="108">
                  <c:v>26.768000000000001</c:v>
                </c:pt>
                <c:pt idx="109">
                  <c:v>26.015000000000001</c:v>
                </c:pt>
                <c:pt idx="110">
                  <c:v>26.179000000000002</c:v>
                </c:pt>
                <c:pt idx="111">
                  <c:v>28.263000000000002</c:v>
                </c:pt>
                <c:pt idx="112">
                  <c:v>28.132999999999999</c:v>
                </c:pt>
                <c:pt idx="113">
                  <c:v>28.157</c:v>
                </c:pt>
                <c:pt idx="114">
                  <c:v>27.675000000000001</c:v>
                </c:pt>
                <c:pt idx="115">
                  <c:v>31.692</c:v>
                </c:pt>
                <c:pt idx="116">
                  <c:v>28.353000000000002</c:v>
                </c:pt>
                <c:pt idx="117">
                  <c:v>24.583000000000002</c:v>
                </c:pt>
                <c:pt idx="118">
                  <c:v>23.741</c:v>
                </c:pt>
                <c:pt idx="119">
                  <c:v>25.477</c:v>
                </c:pt>
                <c:pt idx="120">
                  <c:v>27.551000000000002</c:v>
                </c:pt>
                <c:pt idx="121">
                  <c:v>34.052999999999997</c:v>
                </c:pt>
                <c:pt idx="122">
                  <c:v>36.433999999999997</c:v>
                </c:pt>
                <c:pt idx="123">
                  <c:v>40.613</c:v>
                </c:pt>
                <c:pt idx="124">
                  <c:v>39.597000000000001</c:v>
                </c:pt>
                <c:pt idx="125">
                  <c:v>34.884999999999998</c:v>
                </c:pt>
                <c:pt idx="126">
                  <c:v>28.080000000000002</c:v>
                </c:pt>
                <c:pt idx="127">
                  <c:v>26.324999999999999</c:v>
                </c:pt>
                <c:pt idx="128">
                  <c:v>31.905000000000001</c:v>
                </c:pt>
                <c:pt idx="129">
                  <c:v>26.024000000000001</c:v>
                </c:pt>
                <c:pt idx="130">
                  <c:v>27.902000000000001</c:v>
                </c:pt>
                <c:pt idx="131">
                  <c:v>24.304000000000002</c:v>
                </c:pt>
                <c:pt idx="132">
                  <c:v>22.478000000000002</c:v>
                </c:pt>
                <c:pt idx="133">
                  <c:v>18.920999999999999</c:v>
                </c:pt>
                <c:pt idx="134">
                  <c:v>19.157</c:v>
                </c:pt>
                <c:pt idx="135">
                  <c:v>19.561</c:v>
                </c:pt>
                <c:pt idx="136">
                  <c:v>17.449000000000002</c:v>
                </c:pt>
                <c:pt idx="137">
                  <c:v>15.194000000000001</c:v>
                </c:pt>
                <c:pt idx="138">
                  <c:v>8.7479999999999993</c:v>
                </c:pt>
                <c:pt idx="139">
                  <c:v>6.1559999999999997</c:v>
                </c:pt>
                <c:pt idx="140">
                  <c:v>3.7850000000000001</c:v>
                </c:pt>
                <c:pt idx="141">
                  <c:v>4.0520000000000005</c:v>
                </c:pt>
                <c:pt idx="142">
                  <c:v>5.9539999999999997</c:v>
                </c:pt>
                <c:pt idx="143">
                  <c:v>5.3529999999999998</c:v>
                </c:pt>
                <c:pt idx="144">
                  <c:v>0.436</c:v>
                </c:pt>
                <c:pt idx="145">
                  <c:v>-3.343</c:v>
                </c:pt>
                <c:pt idx="146">
                  <c:v>-1.5230000000000001</c:v>
                </c:pt>
                <c:pt idx="147">
                  <c:v>-0.46700000000000003</c:v>
                </c:pt>
                <c:pt idx="148">
                  <c:v>7.266</c:v>
                </c:pt>
                <c:pt idx="149">
                  <c:v>6.0280000000000005</c:v>
                </c:pt>
                <c:pt idx="150">
                  <c:v>2.5209999999999999</c:v>
                </c:pt>
                <c:pt idx="151">
                  <c:v>6.4809999999999999</c:v>
                </c:pt>
                <c:pt idx="152">
                  <c:v>2.9980000000000002</c:v>
                </c:pt>
                <c:pt idx="153">
                  <c:v>0.41400000000000003</c:v>
                </c:pt>
                <c:pt idx="154">
                  <c:v>-1.6679999999999999</c:v>
                </c:pt>
                <c:pt idx="155">
                  <c:v>-6.218</c:v>
                </c:pt>
                <c:pt idx="156">
                  <c:v>-12.922000000000001</c:v>
                </c:pt>
                <c:pt idx="157">
                  <c:v>-13.225</c:v>
                </c:pt>
                <c:pt idx="158">
                  <c:v>-20.256</c:v>
                </c:pt>
                <c:pt idx="159">
                  <c:v>-19.176000000000002</c:v>
                </c:pt>
                <c:pt idx="160">
                  <c:v>-14.508000000000001</c:v>
                </c:pt>
                <c:pt idx="161">
                  <c:v>-6.4130000000000003</c:v>
                </c:pt>
                <c:pt idx="162">
                  <c:v>-10.53</c:v>
                </c:pt>
                <c:pt idx="163">
                  <c:v>-6.7830000000000004</c:v>
                </c:pt>
                <c:pt idx="164">
                  <c:v>-7.09</c:v>
                </c:pt>
                <c:pt idx="165">
                  <c:v>-0.89500000000000002</c:v>
                </c:pt>
                <c:pt idx="166">
                  <c:v>6.6480000000000006</c:v>
                </c:pt>
                <c:pt idx="167">
                  <c:v>10.189</c:v>
                </c:pt>
                <c:pt idx="168">
                  <c:v>19.035</c:v>
                </c:pt>
                <c:pt idx="169">
                  <c:v>16.881</c:v>
                </c:pt>
                <c:pt idx="170">
                  <c:v>26.61</c:v>
                </c:pt>
                <c:pt idx="171">
                  <c:v>33.286999999999999</c:v>
                </c:pt>
                <c:pt idx="172">
                  <c:v>30.548000000000002</c:v>
                </c:pt>
                <c:pt idx="173">
                  <c:v>32.640999999999998</c:v>
                </c:pt>
                <c:pt idx="174">
                  <c:v>33.508000000000003</c:v>
                </c:pt>
                <c:pt idx="175">
                  <c:v>34.155999999999999</c:v>
                </c:pt>
                <c:pt idx="176">
                  <c:v>39.457999999999998</c:v>
                </c:pt>
                <c:pt idx="177">
                  <c:v>35.133000000000003</c:v>
                </c:pt>
                <c:pt idx="178">
                  <c:v>31.023</c:v>
                </c:pt>
                <c:pt idx="179">
                  <c:v>30.555</c:v>
                </c:pt>
                <c:pt idx="180">
                  <c:v>34.515999999999998</c:v>
                </c:pt>
                <c:pt idx="181">
                  <c:v>31.519000000000002</c:v>
                </c:pt>
                <c:pt idx="182">
                  <c:v>28.083000000000002</c:v>
                </c:pt>
                <c:pt idx="183">
                  <c:v>32.981999999999999</c:v>
                </c:pt>
                <c:pt idx="184">
                  <c:v>27.949000000000002</c:v>
                </c:pt>
                <c:pt idx="185">
                  <c:v>31.411000000000001</c:v>
                </c:pt>
                <c:pt idx="186">
                  <c:v>29.983000000000001</c:v>
                </c:pt>
                <c:pt idx="187">
                  <c:v>27.624000000000002</c:v>
                </c:pt>
                <c:pt idx="188">
                  <c:v>30.955000000000002</c:v>
                </c:pt>
                <c:pt idx="189">
                  <c:v>27.661999999999999</c:v>
                </c:pt>
                <c:pt idx="190">
                  <c:v>28.658000000000001</c:v>
                </c:pt>
                <c:pt idx="191">
                  <c:v>34.603999999999999</c:v>
                </c:pt>
                <c:pt idx="192">
                  <c:v>30.698</c:v>
                </c:pt>
                <c:pt idx="193">
                  <c:v>29.083000000000002</c:v>
                </c:pt>
                <c:pt idx="194">
                  <c:v>24.307000000000002</c:v>
                </c:pt>
                <c:pt idx="195">
                  <c:v>19.205000000000002</c:v>
                </c:pt>
                <c:pt idx="196">
                  <c:v>18.687999999999999</c:v>
                </c:pt>
                <c:pt idx="197">
                  <c:v>25.27</c:v>
                </c:pt>
                <c:pt idx="198">
                  <c:v>24.809000000000001</c:v>
                </c:pt>
                <c:pt idx="199">
                  <c:v>22.652000000000001</c:v>
                </c:pt>
                <c:pt idx="200">
                  <c:v>22.629000000000001</c:v>
                </c:pt>
                <c:pt idx="201">
                  <c:v>21.556000000000001</c:v>
                </c:pt>
                <c:pt idx="202">
                  <c:v>23.324999999999999</c:v>
                </c:pt>
                <c:pt idx="203">
                  <c:v>22.864000000000001</c:v>
                </c:pt>
                <c:pt idx="204">
                  <c:v>24.123999999999999</c:v>
                </c:pt>
                <c:pt idx="205">
                  <c:v>21.07</c:v>
                </c:pt>
                <c:pt idx="206">
                  <c:v>22.151</c:v>
                </c:pt>
                <c:pt idx="207">
                  <c:v>21.741</c:v>
                </c:pt>
                <c:pt idx="208">
                  <c:v>21.271000000000001</c:v>
                </c:pt>
                <c:pt idx="209">
                  <c:v>20</c:v>
                </c:pt>
                <c:pt idx="210">
                  <c:v>20.891999999999999</c:v>
                </c:pt>
                <c:pt idx="211">
                  <c:v>24.488</c:v>
                </c:pt>
                <c:pt idx="212">
                  <c:v>26.711000000000002</c:v>
                </c:pt>
                <c:pt idx="213">
                  <c:v>27.445</c:v>
                </c:pt>
                <c:pt idx="214">
                  <c:v>26.814</c:v>
                </c:pt>
                <c:pt idx="215">
                  <c:v>27.699000000000002</c:v>
                </c:pt>
                <c:pt idx="216">
                  <c:v>29.52</c:v>
                </c:pt>
                <c:pt idx="217">
                  <c:v>30.951000000000001</c:v>
                </c:pt>
                <c:pt idx="218">
                  <c:v>32.164000000000001</c:v>
                </c:pt>
                <c:pt idx="219">
                  <c:v>32.99</c:v>
                </c:pt>
                <c:pt idx="220">
                  <c:v>33.347000000000001</c:v>
                </c:pt>
                <c:pt idx="221">
                  <c:v>31.324999999999999</c:v>
                </c:pt>
                <c:pt idx="222">
                  <c:v>33.015000000000001</c:v>
                </c:pt>
                <c:pt idx="223">
                  <c:v>30.641000000000002</c:v>
                </c:pt>
                <c:pt idx="224">
                  <c:v>29.126000000000001</c:v>
                </c:pt>
                <c:pt idx="225">
                  <c:v>31.281000000000002</c:v>
                </c:pt>
                <c:pt idx="226">
                  <c:v>31.818000000000001</c:v>
                </c:pt>
                <c:pt idx="227">
                  <c:v>31.115000000000002</c:v>
                </c:pt>
                <c:pt idx="228">
                  <c:v>29.926000000000002</c:v>
                </c:pt>
                <c:pt idx="229">
                  <c:v>29.67</c:v>
                </c:pt>
                <c:pt idx="230">
                  <c:v>31.939</c:v>
                </c:pt>
                <c:pt idx="231">
                  <c:v>30.905000000000001</c:v>
                </c:pt>
                <c:pt idx="232">
                  <c:v>32.109000000000002</c:v>
                </c:pt>
                <c:pt idx="233">
                  <c:v>34.869999999999997</c:v>
                </c:pt>
                <c:pt idx="234">
                  <c:v>35.554000000000002</c:v>
                </c:pt>
                <c:pt idx="235">
                  <c:v>39.331000000000003</c:v>
                </c:pt>
                <c:pt idx="236">
                  <c:v>37.853000000000002</c:v>
                </c:pt>
                <c:pt idx="237">
                  <c:v>41.069000000000003</c:v>
                </c:pt>
                <c:pt idx="238">
                  <c:v>40.079000000000001</c:v>
                </c:pt>
                <c:pt idx="239">
                  <c:v>38.414000000000001</c:v>
                </c:pt>
                <c:pt idx="240">
                  <c:v>39.371000000000002</c:v>
                </c:pt>
                <c:pt idx="241">
                  <c:v>39.305</c:v>
                </c:pt>
                <c:pt idx="242">
                  <c:v>39.666000000000004</c:v>
                </c:pt>
                <c:pt idx="243">
                  <c:v>38.36</c:v>
                </c:pt>
                <c:pt idx="244">
                  <c:v>42.228000000000002</c:v>
                </c:pt>
                <c:pt idx="245">
                  <c:v>41.032000000000004</c:v>
                </c:pt>
                <c:pt idx="246">
                  <c:v>41.316000000000003</c:v>
                </c:pt>
                <c:pt idx="247">
                  <c:v>38.872999999999998</c:v>
                </c:pt>
                <c:pt idx="248">
                  <c:v>35.765999999999998</c:v>
                </c:pt>
                <c:pt idx="249">
                  <c:v>35.015000000000001</c:v>
                </c:pt>
                <c:pt idx="250">
                  <c:v>28.082000000000001</c:v>
                </c:pt>
                <c:pt idx="251">
                  <c:v>28.73</c:v>
                </c:pt>
                <c:pt idx="252">
                  <c:v>26.596</c:v>
                </c:pt>
                <c:pt idx="253">
                  <c:v>31.798000000000002</c:v>
                </c:pt>
                <c:pt idx="254">
                  <c:v>28.638999999999999</c:v>
                </c:pt>
                <c:pt idx="255">
                  <c:v>28.553000000000001</c:v>
                </c:pt>
                <c:pt idx="256">
                  <c:v>25.684000000000001</c:v>
                </c:pt>
                <c:pt idx="257">
                  <c:v>21.725000000000001</c:v>
                </c:pt>
                <c:pt idx="258">
                  <c:v>22.798999999999999</c:v>
                </c:pt>
                <c:pt idx="259">
                  <c:v>25.309000000000001</c:v>
                </c:pt>
                <c:pt idx="260">
                  <c:v>30.757000000000001</c:v>
                </c:pt>
                <c:pt idx="261">
                  <c:v>39.67</c:v>
                </c:pt>
                <c:pt idx="262">
                  <c:v>38.825000000000003</c:v>
                </c:pt>
                <c:pt idx="263">
                  <c:v>41.553000000000004</c:v>
                </c:pt>
                <c:pt idx="264">
                  <c:v>49.431000000000004</c:v>
                </c:pt>
                <c:pt idx="265">
                  <c:v>45.003999999999998</c:v>
                </c:pt>
                <c:pt idx="266">
                  <c:v>34.067</c:v>
                </c:pt>
                <c:pt idx="267">
                  <c:v>36.550000000000004</c:v>
                </c:pt>
                <c:pt idx="268">
                  <c:v>30.67</c:v>
                </c:pt>
                <c:pt idx="269">
                  <c:v>32.419000000000004</c:v>
                </c:pt>
                <c:pt idx="270">
                  <c:v>34.094000000000001</c:v>
                </c:pt>
                <c:pt idx="271">
                  <c:v>34.277000000000001</c:v>
                </c:pt>
                <c:pt idx="272">
                  <c:v>41.023000000000003</c:v>
                </c:pt>
                <c:pt idx="273">
                  <c:v>43.646000000000001</c:v>
                </c:pt>
                <c:pt idx="274">
                  <c:v>45.302</c:v>
                </c:pt>
                <c:pt idx="275">
                  <c:v>53.495000000000005</c:v>
                </c:pt>
                <c:pt idx="276">
                  <c:v>61.745000000000005</c:v>
                </c:pt>
                <c:pt idx="277">
                  <c:v>61.837000000000003</c:v>
                </c:pt>
                <c:pt idx="278">
                  <c:v>70.52</c:v>
                </c:pt>
                <c:pt idx="279">
                  <c:v>68.756</c:v>
                </c:pt>
                <c:pt idx="280">
                  <c:v>59.759</c:v>
                </c:pt>
                <c:pt idx="281">
                  <c:v>48.25</c:v>
                </c:pt>
                <c:pt idx="282">
                  <c:v>55.981999999999999</c:v>
                </c:pt>
                <c:pt idx="283">
                  <c:v>50.563000000000002</c:v>
                </c:pt>
                <c:pt idx="284">
                  <c:v>50.536000000000001</c:v>
                </c:pt>
                <c:pt idx="285">
                  <c:v>36.605000000000004</c:v>
                </c:pt>
                <c:pt idx="286">
                  <c:v>27.783000000000001</c:v>
                </c:pt>
                <c:pt idx="287">
                  <c:v>21.571999999999999</c:v>
                </c:pt>
                <c:pt idx="288">
                  <c:v>14.882</c:v>
                </c:pt>
                <c:pt idx="289">
                  <c:v>20.058</c:v>
                </c:pt>
                <c:pt idx="290">
                  <c:v>10.994</c:v>
                </c:pt>
                <c:pt idx="291">
                  <c:v>5.8689999999999998</c:v>
                </c:pt>
                <c:pt idx="292">
                  <c:v>7.7460000000000004</c:v>
                </c:pt>
                <c:pt idx="293">
                  <c:v>5.1379999999999999</c:v>
                </c:pt>
                <c:pt idx="294">
                  <c:v>4.5179999999999998</c:v>
                </c:pt>
                <c:pt idx="295">
                  <c:v>1.5409999999999999</c:v>
                </c:pt>
                <c:pt idx="296">
                  <c:v>-2.0190000000000001</c:v>
                </c:pt>
                <c:pt idx="297">
                  <c:v>1.4830000000000001</c:v>
                </c:pt>
                <c:pt idx="298">
                  <c:v>4.2969999999999997</c:v>
                </c:pt>
                <c:pt idx="299">
                  <c:v>7.032</c:v>
                </c:pt>
                <c:pt idx="300">
                  <c:v>9.120000000000001</c:v>
                </c:pt>
                <c:pt idx="301">
                  <c:v>7.3369999999999997</c:v>
                </c:pt>
                <c:pt idx="302">
                  <c:v>8.2949999999999999</c:v>
                </c:pt>
                <c:pt idx="303">
                  <c:v>3.181</c:v>
                </c:pt>
                <c:pt idx="304">
                  <c:v>1.5580000000000001</c:v>
                </c:pt>
                <c:pt idx="305">
                  <c:v>-0.115</c:v>
                </c:pt>
                <c:pt idx="306">
                  <c:v>1.925</c:v>
                </c:pt>
                <c:pt idx="307">
                  <c:v>4.9059999999999997</c:v>
                </c:pt>
                <c:pt idx="308">
                  <c:v>3.8810000000000002</c:v>
                </c:pt>
                <c:pt idx="309">
                  <c:v>7.532</c:v>
                </c:pt>
                <c:pt idx="310">
                  <c:v>9.418000000000001</c:v>
                </c:pt>
                <c:pt idx="311">
                  <c:v>4.3209999999999997</c:v>
                </c:pt>
                <c:pt idx="312">
                  <c:v>8.407</c:v>
                </c:pt>
                <c:pt idx="313">
                  <c:v>8.0510000000000002</c:v>
                </c:pt>
                <c:pt idx="314">
                  <c:v>8.8279999999999994</c:v>
                </c:pt>
                <c:pt idx="315">
                  <c:v>10.81</c:v>
                </c:pt>
                <c:pt idx="316">
                  <c:v>9.1289999999999996</c:v>
                </c:pt>
                <c:pt idx="317">
                  <c:v>5.782</c:v>
                </c:pt>
                <c:pt idx="318">
                  <c:v>5.4649999999999999</c:v>
                </c:pt>
                <c:pt idx="319">
                  <c:v>4.88</c:v>
                </c:pt>
                <c:pt idx="320">
                  <c:v>3.9610000000000003</c:v>
                </c:pt>
                <c:pt idx="321">
                  <c:v>3.0449999999999999</c:v>
                </c:pt>
                <c:pt idx="322">
                  <c:v>4.1040000000000001</c:v>
                </c:pt>
                <c:pt idx="323">
                  <c:v>3.6110000000000002</c:v>
                </c:pt>
                <c:pt idx="324">
                  <c:v>0.20700000000000002</c:v>
                </c:pt>
                <c:pt idx="325">
                  <c:v>1.129</c:v>
                </c:pt>
                <c:pt idx="326">
                  <c:v>-0.29399999999999998</c:v>
                </c:pt>
                <c:pt idx="327">
                  <c:v>0.75700000000000001</c:v>
                </c:pt>
                <c:pt idx="328">
                  <c:v>1.8120000000000001</c:v>
                </c:pt>
                <c:pt idx="329">
                  <c:v>1.1659999999999999</c:v>
                </c:pt>
                <c:pt idx="330">
                  <c:v>-0.51600000000000001</c:v>
                </c:pt>
                <c:pt idx="331">
                  <c:v>-3.4510000000000001</c:v>
                </c:pt>
                <c:pt idx="332">
                  <c:v>-5.45</c:v>
                </c:pt>
                <c:pt idx="333">
                  <c:v>-5.3559999999999999</c:v>
                </c:pt>
                <c:pt idx="334">
                  <c:v>-6.9210000000000003</c:v>
                </c:pt>
                <c:pt idx="335">
                  <c:v>-7.8840000000000003</c:v>
                </c:pt>
                <c:pt idx="336">
                  <c:v>-8.5329999999999995</c:v>
                </c:pt>
                <c:pt idx="337">
                  <c:v>-10.718</c:v>
                </c:pt>
                <c:pt idx="338">
                  <c:v>-12.973000000000001</c:v>
                </c:pt>
                <c:pt idx="339">
                  <c:v>-13.806000000000001</c:v>
                </c:pt>
                <c:pt idx="340">
                  <c:v>-12.66</c:v>
                </c:pt>
                <c:pt idx="341">
                  <c:v>-12.179</c:v>
                </c:pt>
                <c:pt idx="342">
                  <c:v>-13.897</c:v>
                </c:pt>
                <c:pt idx="343">
                  <c:v>-14.078000000000001</c:v>
                </c:pt>
                <c:pt idx="344">
                  <c:v>-13.911</c:v>
                </c:pt>
                <c:pt idx="345">
                  <c:v>-14.616</c:v>
                </c:pt>
                <c:pt idx="346">
                  <c:v>-14.367000000000001</c:v>
                </c:pt>
                <c:pt idx="347">
                  <c:v>-15.013</c:v>
                </c:pt>
                <c:pt idx="348">
                  <c:v>-15.552</c:v>
                </c:pt>
                <c:pt idx="349">
                  <c:v>-15.474</c:v>
                </c:pt>
                <c:pt idx="350">
                  <c:v>-16.248999999999999</c:v>
                </c:pt>
                <c:pt idx="351">
                  <c:v>-15.727</c:v>
                </c:pt>
                <c:pt idx="352">
                  <c:v>-15.298999999999999</c:v>
                </c:pt>
                <c:pt idx="353">
                  <c:v>-16.876000000000001</c:v>
                </c:pt>
                <c:pt idx="354">
                  <c:v>-16.974</c:v>
                </c:pt>
                <c:pt idx="355">
                  <c:v>-20.555</c:v>
                </c:pt>
                <c:pt idx="356">
                  <c:v>-18.468</c:v>
                </c:pt>
                <c:pt idx="357">
                  <c:v>-19.612000000000002</c:v>
                </c:pt>
                <c:pt idx="358">
                  <c:v>-17.494</c:v>
                </c:pt>
                <c:pt idx="359">
                  <c:v>-14.432</c:v>
                </c:pt>
                <c:pt idx="360">
                  <c:v>-14.593999999999999</c:v>
                </c:pt>
                <c:pt idx="361">
                  <c:v>-16.178000000000001</c:v>
                </c:pt>
                <c:pt idx="362">
                  <c:v>-16.609000000000002</c:v>
                </c:pt>
                <c:pt idx="363">
                  <c:v>-17.696999999999999</c:v>
                </c:pt>
                <c:pt idx="364">
                  <c:v>-19.265000000000001</c:v>
                </c:pt>
                <c:pt idx="365">
                  <c:v>-20.86</c:v>
                </c:pt>
                <c:pt idx="366">
                  <c:v>-18.048999999999999</c:v>
                </c:pt>
                <c:pt idx="367">
                  <c:v>-17.413</c:v>
                </c:pt>
                <c:pt idx="368">
                  <c:v>-18.321000000000002</c:v>
                </c:pt>
                <c:pt idx="369">
                  <c:v>-16.064</c:v>
                </c:pt>
                <c:pt idx="370">
                  <c:v>-16.065999999999999</c:v>
                </c:pt>
                <c:pt idx="371">
                  <c:v>-14.585000000000001</c:v>
                </c:pt>
                <c:pt idx="372">
                  <c:v>-13.51</c:v>
                </c:pt>
                <c:pt idx="373">
                  <c:v>-16.922000000000001</c:v>
                </c:pt>
                <c:pt idx="374">
                  <c:v>-15.916</c:v>
                </c:pt>
                <c:pt idx="375">
                  <c:v>-16.45</c:v>
                </c:pt>
              </c:numCache>
            </c:numRef>
          </c:val>
          <c:smooth val="0"/>
          <c:extLst xmlns:c16r2="http://schemas.microsoft.com/office/drawing/2015/06/chart">
            <c:ext xmlns:c16="http://schemas.microsoft.com/office/drawing/2014/chart" uri="{C3380CC4-5D6E-409C-BE32-E72D297353CC}">
              <c16:uniqueId val="{00000000-4F52-4CB8-8421-8C116BA2FC2B}"/>
            </c:ext>
          </c:extLst>
        </c:ser>
        <c:ser>
          <c:idx val="1"/>
          <c:order val="1"/>
          <c:tx>
            <c:strRef>
              <c:f>Sheet1!$J$1</c:f>
              <c:strCache>
                <c:ptCount val="1"/>
                <c:pt idx="0">
                  <c:v>MSCI Europe Value vs. Growth</c:v>
                </c:pt>
              </c:strCache>
            </c:strRef>
          </c:tx>
          <c:spPr>
            <a:ln>
              <a:solidFill>
                <a:schemeClr val="tx1"/>
              </a:solidFill>
            </a:ln>
            <a:effectLst>
              <a:outerShdw blurRad="50800" dist="38100" dir="2700000" algn="tl" rotWithShape="0">
                <a:prstClr val="black">
                  <a:alpha val="40000"/>
                </a:prstClr>
              </a:outerShdw>
            </a:effectLst>
          </c:spPr>
          <c:marker>
            <c:symbol val="none"/>
          </c:marker>
          <c:cat>
            <c:numRef>
              <c:f>Sheet1!$H$4:$H$379</c:f>
              <c:numCache>
                <c:formatCode>yyyy</c:formatCode>
                <c:ptCount val="376"/>
                <c:pt idx="0">
                  <c:v>31778</c:v>
                </c:pt>
                <c:pt idx="1">
                  <c:v>31809</c:v>
                </c:pt>
                <c:pt idx="2">
                  <c:v>31837</c:v>
                </c:pt>
                <c:pt idx="3">
                  <c:v>31868</c:v>
                </c:pt>
                <c:pt idx="4">
                  <c:v>31898</c:v>
                </c:pt>
                <c:pt idx="5">
                  <c:v>31929</c:v>
                </c:pt>
                <c:pt idx="6">
                  <c:v>31959</c:v>
                </c:pt>
                <c:pt idx="7">
                  <c:v>31990</c:v>
                </c:pt>
                <c:pt idx="8">
                  <c:v>32021</c:v>
                </c:pt>
                <c:pt idx="9">
                  <c:v>32051</c:v>
                </c:pt>
                <c:pt idx="10">
                  <c:v>32082</c:v>
                </c:pt>
                <c:pt idx="11">
                  <c:v>32112</c:v>
                </c:pt>
                <c:pt idx="12">
                  <c:v>32143</c:v>
                </c:pt>
                <c:pt idx="13">
                  <c:v>32174</c:v>
                </c:pt>
                <c:pt idx="14">
                  <c:v>32203</c:v>
                </c:pt>
                <c:pt idx="15">
                  <c:v>32234</c:v>
                </c:pt>
                <c:pt idx="16">
                  <c:v>32264</c:v>
                </c:pt>
                <c:pt idx="17">
                  <c:v>32295</c:v>
                </c:pt>
                <c:pt idx="18">
                  <c:v>32325</c:v>
                </c:pt>
                <c:pt idx="19">
                  <c:v>32356</c:v>
                </c:pt>
                <c:pt idx="20">
                  <c:v>32387</c:v>
                </c:pt>
                <c:pt idx="21">
                  <c:v>32417</c:v>
                </c:pt>
                <c:pt idx="22">
                  <c:v>32448</c:v>
                </c:pt>
                <c:pt idx="23">
                  <c:v>32478</c:v>
                </c:pt>
                <c:pt idx="24">
                  <c:v>32509</c:v>
                </c:pt>
                <c:pt idx="25">
                  <c:v>32540</c:v>
                </c:pt>
                <c:pt idx="26">
                  <c:v>32568</c:v>
                </c:pt>
                <c:pt idx="27">
                  <c:v>32599</c:v>
                </c:pt>
                <c:pt idx="28">
                  <c:v>32629</c:v>
                </c:pt>
                <c:pt idx="29">
                  <c:v>32660</c:v>
                </c:pt>
                <c:pt idx="30">
                  <c:v>32690</c:v>
                </c:pt>
                <c:pt idx="31">
                  <c:v>32721</c:v>
                </c:pt>
                <c:pt idx="32">
                  <c:v>32752</c:v>
                </c:pt>
                <c:pt idx="33">
                  <c:v>32782</c:v>
                </c:pt>
                <c:pt idx="34">
                  <c:v>32813</c:v>
                </c:pt>
                <c:pt idx="35">
                  <c:v>32843</c:v>
                </c:pt>
                <c:pt idx="36">
                  <c:v>32874</c:v>
                </c:pt>
                <c:pt idx="37">
                  <c:v>32905</c:v>
                </c:pt>
                <c:pt idx="38">
                  <c:v>32933</c:v>
                </c:pt>
                <c:pt idx="39">
                  <c:v>32964</c:v>
                </c:pt>
                <c:pt idx="40">
                  <c:v>32994</c:v>
                </c:pt>
                <c:pt idx="41">
                  <c:v>33025</c:v>
                </c:pt>
                <c:pt idx="42">
                  <c:v>33055</c:v>
                </c:pt>
                <c:pt idx="43">
                  <c:v>33086</c:v>
                </c:pt>
                <c:pt idx="44">
                  <c:v>33117</c:v>
                </c:pt>
                <c:pt idx="45">
                  <c:v>33147</c:v>
                </c:pt>
                <c:pt idx="46">
                  <c:v>33178</c:v>
                </c:pt>
                <c:pt idx="47">
                  <c:v>33208</c:v>
                </c:pt>
                <c:pt idx="48">
                  <c:v>33239</c:v>
                </c:pt>
                <c:pt idx="49">
                  <c:v>33270</c:v>
                </c:pt>
                <c:pt idx="50">
                  <c:v>33298</c:v>
                </c:pt>
                <c:pt idx="51">
                  <c:v>33329</c:v>
                </c:pt>
                <c:pt idx="52">
                  <c:v>33359</c:v>
                </c:pt>
                <c:pt idx="53">
                  <c:v>33390</c:v>
                </c:pt>
                <c:pt idx="54">
                  <c:v>33420</c:v>
                </c:pt>
                <c:pt idx="55">
                  <c:v>33451</c:v>
                </c:pt>
                <c:pt idx="56">
                  <c:v>33482</c:v>
                </c:pt>
                <c:pt idx="57">
                  <c:v>33512</c:v>
                </c:pt>
                <c:pt idx="58">
                  <c:v>33543</c:v>
                </c:pt>
                <c:pt idx="59">
                  <c:v>33573</c:v>
                </c:pt>
                <c:pt idx="60">
                  <c:v>33604</c:v>
                </c:pt>
                <c:pt idx="61">
                  <c:v>33635</c:v>
                </c:pt>
                <c:pt idx="62">
                  <c:v>33664</c:v>
                </c:pt>
                <c:pt idx="63">
                  <c:v>33695</c:v>
                </c:pt>
                <c:pt idx="64">
                  <c:v>33725</c:v>
                </c:pt>
                <c:pt idx="65">
                  <c:v>33756</c:v>
                </c:pt>
                <c:pt idx="66">
                  <c:v>33786</c:v>
                </c:pt>
                <c:pt idx="67">
                  <c:v>33817</c:v>
                </c:pt>
                <c:pt idx="68">
                  <c:v>33848</c:v>
                </c:pt>
                <c:pt idx="69">
                  <c:v>33878</c:v>
                </c:pt>
                <c:pt idx="70">
                  <c:v>33909</c:v>
                </c:pt>
                <c:pt idx="71">
                  <c:v>33939</c:v>
                </c:pt>
                <c:pt idx="72">
                  <c:v>33970</c:v>
                </c:pt>
                <c:pt idx="73">
                  <c:v>34001</c:v>
                </c:pt>
                <c:pt idx="74">
                  <c:v>34029</c:v>
                </c:pt>
                <c:pt idx="75">
                  <c:v>34060</c:v>
                </c:pt>
                <c:pt idx="76">
                  <c:v>34090</c:v>
                </c:pt>
                <c:pt idx="77">
                  <c:v>34121</c:v>
                </c:pt>
                <c:pt idx="78">
                  <c:v>34151</c:v>
                </c:pt>
                <c:pt idx="79">
                  <c:v>34182</c:v>
                </c:pt>
                <c:pt idx="80">
                  <c:v>34213</c:v>
                </c:pt>
                <c:pt idx="81">
                  <c:v>34243</c:v>
                </c:pt>
                <c:pt idx="82">
                  <c:v>34274</c:v>
                </c:pt>
                <c:pt idx="83">
                  <c:v>34304</c:v>
                </c:pt>
                <c:pt idx="84">
                  <c:v>34335</c:v>
                </c:pt>
                <c:pt idx="85">
                  <c:v>34366</c:v>
                </c:pt>
                <c:pt idx="86">
                  <c:v>34394</c:v>
                </c:pt>
                <c:pt idx="87">
                  <c:v>34425</c:v>
                </c:pt>
                <c:pt idx="88">
                  <c:v>34455</c:v>
                </c:pt>
                <c:pt idx="89">
                  <c:v>34486</c:v>
                </c:pt>
                <c:pt idx="90">
                  <c:v>34516</c:v>
                </c:pt>
                <c:pt idx="91">
                  <c:v>34547</c:v>
                </c:pt>
                <c:pt idx="92">
                  <c:v>34578</c:v>
                </c:pt>
                <c:pt idx="93">
                  <c:v>34608</c:v>
                </c:pt>
                <c:pt idx="94">
                  <c:v>34639</c:v>
                </c:pt>
                <c:pt idx="95">
                  <c:v>34669</c:v>
                </c:pt>
                <c:pt idx="96">
                  <c:v>34700</c:v>
                </c:pt>
                <c:pt idx="97">
                  <c:v>34731</c:v>
                </c:pt>
                <c:pt idx="98">
                  <c:v>34759</c:v>
                </c:pt>
                <c:pt idx="99">
                  <c:v>34790</c:v>
                </c:pt>
                <c:pt idx="100">
                  <c:v>34820</c:v>
                </c:pt>
                <c:pt idx="101">
                  <c:v>34851</c:v>
                </c:pt>
                <c:pt idx="102">
                  <c:v>34881</c:v>
                </c:pt>
                <c:pt idx="103">
                  <c:v>34912</c:v>
                </c:pt>
                <c:pt idx="104">
                  <c:v>34943</c:v>
                </c:pt>
                <c:pt idx="105">
                  <c:v>34973</c:v>
                </c:pt>
                <c:pt idx="106">
                  <c:v>35004</c:v>
                </c:pt>
                <c:pt idx="107">
                  <c:v>35034</c:v>
                </c:pt>
                <c:pt idx="108">
                  <c:v>35065</c:v>
                </c:pt>
                <c:pt idx="109">
                  <c:v>35096</c:v>
                </c:pt>
                <c:pt idx="110">
                  <c:v>35125</c:v>
                </c:pt>
                <c:pt idx="111">
                  <c:v>35156</c:v>
                </c:pt>
                <c:pt idx="112">
                  <c:v>35186</c:v>
                </c:pt>
                <c:pt idx="113">
                  <c:v>35217</c:v>
                </c:pt>
                <c:pt idx="114">
                  <c:v>35247</c:v>
                </c:pt>
                <c:pt idx="115">
                  <c:v>35278</c:v>
                </c:pt>
                <c:pt idx="116">
                  <c:v>35309</c:v>
                </c:pt>
                <c:pt idx="117">
                  <c:v>35339</c:v>
                </c:pt>
                <c:pt idx="118">
                  <c:v>35370</c:v>
                </c:pt>
                <c:pt idx="119">
                  <c:v>35400</c:v>
                </c:pt>
                <c:pt idx="120">
                  <c:v>35431</c:v>
                </c:pt>
                <c:pt idx="121">
                  <c:v>35462</c:v>
                </c:pt>
                <c:pt idx="122">
                  <c:v>35490</c:v>
                </c:pt>
                <c:pt idx="123">
                  <c:v>35521</c:v>
                </c:pt>
                <c:pt idx="124">
                  <c:v>35551</c:v>
                </c:pt>
                <c:pt idx="125">
                  <c:v>35582</c:v>
                </c:pt>
                <c:pt idx="126">
                  <c:v>35612</c:v>
                </c:pt>
                <c:pt idx="127">
                  <c:v>35643</c:v>
                </c:pt>
                <c:pt idx="128">
                  <c:v>35674</c:v>
                </c:pt>
                <c:pt idx="129">
                  <c:v>35704</c:v>
                </c:pt>
                <c:pt idx="130">
                  <c:v>35735</c:v>
                </c:pt>
                <c:pt idx="131">
                  <c:v>35765</c:v>
                </c:pt>
                <c:pt idx="132">
                  <c:v>35796</c:v>
                </c:pt>
                <c:pt idx="133">
                  <c:v>35827</c:v>
                </c:pt>
                <c:pt idx="134">
                  <c:v>35855</c:v>
                </c:pt>
                <c:pt idx="135">
                  <c:v>35886</c:v>
                </c:pt>
                <c:pt idx="136">
                  <c:v>35916</c:v>
                </c:pt>
                <c:pt idx="137">
                  <c:v>35947</c:v>
                </c:pt>
                <c:pt idx="138">
                  <c:v>35977</c:v>
                </c:pt>
                <c:pt idx="139">
                  <c:v>36008</c:v>
                </c:pt>
                <c:pt idx="140">
                  <c:v>36039</c:v>
                </c:pt>
                <c:pt idx="141">
                  <c:v>36069</c:v>
                </c:pt>
                <c:pt idx="142">
                  <c:v>36100</c:v>
                </c:pt>
                <c:pt idx="143">
                  <c:v>36130</c:v>
                </c:pt>
                <c:pt idx="144">
                  <c:v>36161</c:v>
                </c:pt>
                <c:pt idx="145">
                  <c:v>36192</c:v>
                </c:pt>
                <c:pt idx="146">
                  <c:v>36220</c:v>
                </c:pt>
                <c:pt idx="147">
                  <c:v>36251</c:v>
                </c:pt>
                <c:pt idx="148">
                  <c:v>36281</c:v>
                </c:pt>
                <c:pt idx="149">
                  <c:v>36312</c:v>
                </c:pt>
                <c:pt idx="150">
                  <c:v>36342</c:v>
                </c:pt>
                <c:pt idx="151">
                  <c:v>36373</c:v>
                </c:pt>
                <c:pt idx="152">
                  <c:v>36404</c:v>
                </c:pt>
                <c:pt idx="153">
                  <c:v>36434</c:v>
                </c:pt>
                <c:pt idx="154">
                  <c:v>36465</c:v>
                </c:pt>
                <c:pt idx="155">
                  <c:v>36495</c:v>
                </c:pt>
                <c:pt idx="156">
                  <c:v>36526</c:v>
                </c:pt>
                <c:pt idx="157">
                  <c:v>36557</c:v>
                </c:pt>
                <c:pt idx="158">
                  <c:v>36586</c:v>
                </c:pt>
                <c:pt idx="159">
                  <c:v>36617</c:v>
                </c:pt>
                <c:pt idx="160">
                  <c:v>36647</c:v>
                </c:pt>
                <c:pt idx="161">
                  <c:v>36678</c:v>
                </c:pt>
                <c:pt idx="162">
                  <c:v>36708</c:v>
                </c:pt>
                <c:pt idx="163">
                  <c:v>36739</c:v>
                </c:pt>
                <c:pt idx="164">
                  <c:v>36770</c:v>
                </c:pt>
                <c:pt idx="165">
                  <c:v>36800</c:v>
                </c:pt>
                <c:pt idx="166">
                  <c:v>36831</c:v>
                </c:pt>
                <c:pt idx="167">
                  <c:v>36861</c:v>
                </c:pt>
                <c:pt idx="168">
                  <c:v>36892</c:v>
                </c:pt>
                <c:pt idx="169">
                  <c:v>36923</c:v>
                </c:pt>
                <c:pt idx="170">
                  <c:v>36951</c:v>
                </c:pt>
                <c:pt idx="171">
                  <c:v>36982</c:v>
                </c:pt>
                <c:pt idx="172">
                  <c:v>37012</c:v>
                </c:pt>
                <c:pt idx="173">
                  <c:v>37043</c:v>
                </c:pt>
                <c:pt idx="174">
                  <c:v>37073</c:v>
                </c:pt>
                <c:pt idx="175">
                  <c:v>37104</c:v>
                </c:pt>
                <c:pt idx="176">
                  <c:v>37135</c:v>
                </c:pt>
                <c:pt idx="177">
                  <c:v>37165</c:v>
                </c:pt>
                <c:pt idx="178">
                  <c:v>37196</c:v>
                </c:pt>
                <c:pt idx="179">
                  <c:v>37226</c:v>
                </c:pt>
                <c:pt idx="180">
                  <c:v>37257</c:v>
                </c:pt>
                <c:pt idx="181">
                  <c:v>37288</c:v>
                </c:pt>
                <c:pt idx="182">
                  <c:v>37316</c:v>
                </c:pt>
                <c:pt idx="183">
                  <c:v>37347</c:v>
                </c:pt>
                <c:pt idx="184">
                  <c:v>37377</c:v>
                </c:pt>
                <c:pt idx="185">
                  <c:v>37408</c:v>
                </c:pt>
                <c:pt idx="186">
                  <c:v>37438</c:v>
                </c:pt>
                <c:pt idx="187">
                  <c:v>37469</c:v>
                </c:pt>
                <c:pt idx="188">
                  <c:v>37500</c:v>
                </c:pt>
                <c:pt idx="189">
                  <c:v>37530</c:v>
                </c:pt>
                <c:pt idx="190">
                  <c:v>37561</c:v>
                </c:pt>
                <c:pt idx="191">
                  <c:v>37591</c:v>
                </c:pt>
                <c:pt idx="192">
                  <c:v>37622</c:v>
                </c:pt>
                <c:pt idx="193">
                  <c:v>37653</c:v>
                </c:pt>
                <c:pt idx="194">
                  <c:v>37681</c:v>
                </c:pt>
                <c:pt idx="195">
                  <c:v>37712</c:v>
                </c:pt>
                <c:pt idx="196">
                  <c:v>37742</c:v>
                </c:pt>
                <c:pt idx="197">
                  <c:v>37773</c:v>
                </c:pt>
                <c:pt idx="198">
                  <c:v>37803</c:v>
                </c:pt>
                <c:pt idx="199">
                  <c:v>37834</c:v>
                </c:pt>
                <c:pt idx="200">
                  <c:v>37865</c:v>
                </c:pt>
                <c:pt idx="201">
                  <c:v>37895</c:v>
                </c:pt>
                <c:pt idx="202">
                  <c:v>37926</c:v>
                </c:pt>
                <c:pt idx="203">
                  <c:v>37956</c:v>
                </c:pt>
                <c:pt idx="204">
                  <c:v>37987</c:v>
                </c:pt>
                <c:pt idx="205">
                  <c:v>38018</c:v>
                </c:pt>
                <c:pt idx="206">
                  <c:v>38047</c:v>
                </c:pt>
                <c:pt idx="207">
                  <c:v>38078</c:v>
                </c:pt>
                <c:pt idx="208">
                  <c:v>38108</c:v>
                </c:pt>
                <c:pt idx="209">
                  <c:v>38139</c:v>
                </c:pt>
                <c:pt idx="210">
                  <c:v>38169</c:v>
                </c:pt>
                <c:pt idx="211">
                  <c:v>38200</c:v>
                </c:pt>
                <c:pt idx="212">
                  <c:v>38231</c:v>
                </c:pt>
                <c:pt idx="213">
                  <c:v>38261</c:v>
                </c:pt>
                <c:pt idx="214">
                  <c:v>38292</c:v>
                </c:pt>
                <c:pt idx="215">
                  <c:v>38322</c:v>
                </c:pt>
                <c:pt idx="216">
                  <c:v>38353</c:v>
                </c:pt>
                <c:pt idx="217">
                  <c:v>38384</c:v>
                </c:pt>
                <c:pt idx="218">
                  <c:v>38412</c:v>
                </c:pt>
                <c:pt idx="219">
                  <c:v>38443</c:v>
                </c:pt>
                <c:pt idx="220">
                  <c:v>38473</c:v>
                </c:pt>
                <c:pt idx="221">
                  <c:v>38504</c:v>
                </c:pt>
                <c:pt idx="222">
                  <c:v>38534</c:v>
                </c:pt>
                <c:pt idx="223">
                  <c:v>38565</c:v>
                </c:pt>
                <c:pt idx="224">
                  <c:v>38596</c:v>
                </c:pt>
                <c:pt idx="225">
                  <c:v>38626</c:v>
                </c:pt>
                <c:pt idx="226">
                  <c:v>38657</c:v>
                </c:pt>
                <c:pt idx="227">
                  <c:v>38687</c:v>
                </c:pt>
                <c:pt idx="228">
                  <c:v>38718</c:v>
                </c:pt>
                <c:pt idx="229">
                  <c:v>38749</c:v>
                </c:pt>
                <c:pt idx="230">
                  <c:v>38777</c:v>
                </c:pt>
                <c:pt idx="231">
                  <c:v>38808</c:v>
                </c:pt>
                <c:pt idx="232">
                  <c:v>38838</c:v>
                </c:pt>
                <c:pt idx="233">
                  <c:v>38869</c:v>
                </c:pt>
                <c:pt idx="234">
                  <c:v>38899</c:v>
                </c:pt>
                <c:pt idx="235">
                  <c:v>38930</c:v>
                </c:pt>
                <c:pt idx="236">
                  <c:v>38961</c:v>
                </c:pt>
                <c:pt idx="237">
                  <c:v>38991</c:v>
                </c:pt>
                <c:pt idx="238">
                  <c:v>39022</c:v>
                </c:pt>
                <c:pt idx="239">
                  <c:v>39052</c:v>
                </c:pt>
                <c:pt idx="240">
                  <c:v>39083</c:v>
                </c:pt>
                <c:pt idx="241">
                  <c:v>39114</c:v>
                </c:pt>
                <c:pt idx="242">
                  <c:v>39142</c:v>
                </c:pt>
                <c:pt idx="243">
                  <c:v>39173</c:v>
                </c:pt>
                <c:pt idx="244">
                  <c:v>39203</c:v>
                </c:pt>
                <c:pt idx="245">
                  <c:v>39234</c:v>
                </c:pt>
                <c:pt idx="246">
                  <c:v>39264</c:v>
                </c:pt>
                <c:pt idx="247">
                  <c:v>39295</c:v>
                </c:pt>
                <c:pt idx="248">
                  <c:v>39326</c:v>
                </c:pt>
                <c:pt idx="249">
                  <c:v>39356</c:v>
                </c:pt>
                <c:pt idx="250">
                  <c:v>39387</c:v>
                </c:pt>
                <c:pt idx="251">
                  <c:v>39417</c:v>
                </c:pt>
                <c:pt idx="252">
                  <c:v>39448</c:v>
                </c:pt>
                <c:pt idx="253">
                  <c:v>39479</c:v>
                </c:pt>
                <c:pt idx="254">
                  <c:v>39508</c:v>
                </c:pt>
                <c:pt idx="255">
                  <c:v>39539</c:v>
                </c:pt>
                <c:pt idx="256">
                  <c:v>39569</c:v>
                </c:pt>
                <c:pt idx="257">
                  <c:v>39600</c:v>
                </c:pt>
                <c:pt idx="258">
                  <c:v>39630</c:v>
                </c:pt>
                <c:pt idx="259">
                  <c:v>39661</c:v>
                </c:pt>
                <c:pt idx="260">
                  <c:v>39692</c:v>
                </c:pt>
                <c:pt idx="261">
                  <c:v>39722</c:v>
                </c:pt>
                <c:pt idx="262">
                  <c:v>39753</c:v>
                </c:pt>
                <c:pt idx="263">
                  <c:v>39783</c:v>
                </c:pt>
                <c:pt idx="264">
                  <c:v>39814</c:v>
                </c:pt>
                <c:pt idx="265">
                  <c:v>39845</c:v>
                </c:pt>
                <c:pt idx="266">
                  <c:v>39873</c:v>
                </c:pt>
                <c:pt idx="267">
                  <c:v>39904</c:v>
                </c:pt>
                <c:pt idx="268">
                  <c:v>39934</c:v>
                </c:pt>
                <c:pt idx="269">
                  <c:v>39965</c:v>
                </c:pt>
                <c:pt idx="270">
                  <c:v>39995</c:v>
                </c:pt>
                <c:pt idx="271">
                  <c:v>40026</c:v>
                </c:pt>
                <c:pt idx="272">
                  <c:v>40057</c:v>
                </c:pt>
                <c:pt idx="273">
                  <c:v>40087</c:v>
                </c:pt>
                <c:pt idx="274">
                  <c:v>40118</c:v>
                </c:pt>
                <c:pt idx="275">
                  <c:v>40148</c:v>
                </c:pt>
                <c:pt idx="276">
                  <c:v>40179</c:v>
                </c:pt>
                <c:pt idx="277">
                  <c:v>40210</c:v>
                </c:pt>
                <c:pt idx="278">
                  <c:v>40238</c:v>
                </c:pt>
                <c:pt idx="279">
                  <c:v>40269</c:v>
                </c:pt>
                <c:pt idx="280">
                  <c:v>40299</c:v>
                </c:pt>
                <c:pt idx="281">
                  <c:v>40330</c:v>
                </c:pt>
                <c:pt idx="282">
                  <c:v>40360</c:v>
                </c:pt>
                <c:pt idx="283">
                  <c:v>40391</c:v>
                </c:pt>
                <c:pt idx="284">
                  <c:v>40422</c:v>
                </c:pt>
                <c:pt idx="285">
                  <c:v>40452</c:v>
                </c:pt>
                <c:pt idx="286">
                  <c:v>40483</c:v>
                </c:pt>
                <c:pt idx="287">
                  <c:v>40513</c:v>
                </c:pt>
                <c:pt idx="288">
                  <c:v>40544</c:v>
                </c:pt>
                <c:pt idx="289">
                  <c:v>40575</c:v>
                </c:pt>
                <c:pt idx="290">
                  <c:v>40603</c:v>
                </c:pt>
                <c:pt idx="291">
                  <c:v>40634</c:v>
                </c:pt>
                <c:pt idx="292">
                  <c:v>40664</c:v>
                </c:pt>
                <c:pt idx="293">
                  <c:v>40695</c:v>
                </c:pt>
                <c:pt idx="294">
                  <c:v>40725</c:v>
                </c:pt>
                <c:pt idx="295">
                  <c:v>40756</c:v>
                </c:pt>
                <c:pt idx="296">
                  <c:v>40787</c:v>
                </c:pt>
                <c:pt idx="297">
                  <c:v>40817</c:v>
                </c:pt>
                <c:pt idx="298">
                  <c:v>40848</c:v>
                </c:pt>
                <c:pt idx="299">
                  <c:v>40878</c:v>
                </c:pt>
                <c:pt idx="300">
                  <c:v>40909</c:v>
                </c:pt>
                <c:pt idx="301">
                  <c:v>40940</c:v>
                </c:pt>
                <c:pt idx="302">
                  <c:v>40969</c:v>
                </c:pt>
                <c:pt idx="303">
                  <c:v>41000</c:v>
                </c:pt>
                <c:pt idx="304">
                  <c:v>41030</c:v>
                </c:pt>
                <c:pt idx="305">
                  <c:v>41061</c:v>
                </c:pt>
                <c:pt idx="306">
                  <c:v>41091</c:v>
                </c:pt>
                <c:pt idx="307">
                  <c:v>41122</c:v>
                </c:pt>
                <c:pt idx="308">
                  <c:v>41153</c:v>
                </c:pt>
                <c:pt idx="309">
                  <c:v>41183</c:v>
                </c:pt>
                <c:pt idx="310">
                  <c:v>41214</c:v>
                </c:pt>
                <c:pt idx="311">
                  <c:v>41244</c:v>
                </c:pt>
                <c:pt idx="312">
                  <c:v>41275</c:v>
                </c:pt>
                <c:pt idx="313">
                  <c:v>41306</c:v>
                </c:pt>
                <c:pt idx="314">
                  <c:v>41334</c:v>
                </c:pt>
                <c:pt idx="315">
                  <c:v>41365</c:v>
                </c:pt>
                <c:pt idx="316">
                  <c:v>41395</c:v>
                </c:pt>
                <c:pt idx="317">
                  <c:v>41426</c:v>
                </c:pt>
                <c:pt idx="318">
                  <c:v>41456</c:v>
                </c:pt>
                <c:pt idx="319">
                  <c:v>41487</c:v>
                </c:pt>
                <c:pt idx="320">
                  <c:v>41518</c:v>
                </c:pt>
                <c:pt idx="321">
                  <c:v>41548</c:v>
                </c:pt>
                <c:pt idx="322">
                  <c:v>41579</c:v>
                </c:pt>
                <c:pt idx="323">
                  <c:v>41609</c:v>
                </c:pt>
                <c:pt idx="324">
                  <c:v>41640</c:v>
                </c:pt>
                <c:pt idx="325">
                  <c:v>41671</c:v>
                </c:pt>
                <c:pt idx="326">
                  <c:v>41699</c:v>
                </c:pt>
                <c:pt idx="327">
                  <c:v>41730</c:v>
                </c:pt>
                <c:pt idx="328">
                  <c:v>41760</c:v>
                </c:pt>
                <c:pt idx="329">
                  <c:v>41791</c:v>
                </c:pt>
                <c:pt idx="330">
                  <c:v>41821</c:v>
                </c:pt>
                <c:pt idx="331">
                  <c:v>41852</c:v>
                </c:pt>
                <c:pt idx="332">
                  <c:v>41883</c:v>
                </c:pt>
                <c:pt idx="333">
                  <c:v>41913</c:v>
                </c:pt>
                <c:pt idx="334">
                  <c:v>41944</c:v>
                </c:pt>
                <c:pt idx="335">
                  <c:v>41974</c:v>
                </c:pt>
                <c:pt idx="336">
                  <c:v>42005</c:v>
                </c:pt>
                <c:pt idx="337">
                  <c:v>42036</c:v>
                </c:pt>
                <c:pt idx="338">
                  <c:v>42064</c:v>
                </c:pt>
                <c:pt idx="339">
                  <c:v>42095</c:v>
                </c:pt>
                <c:pt idx="340">
                  <c:v>42125</c:v>
                </c:pt>
                <c:pt idx="341">
                  <c:v>42156</c:v>
                </c:pt>
                <c:pt idx="342">
                  <c:v>42186</c:v>
                </c:pt>
                <c:pt idx="343">
                  <c:v>42217</c:v>
                </c:pt>
                <c:pt idx="344">
                  <c:v>42248</c:v>
                </c:pt>
                <c:pt idx="345">
                  <c:v>42278</c:v>
                </c:pt>
                <c:pt idx="346">
                  <c:v>42309</c:v>
                </c:pt>
                <c:pt idx="347">
                  <c:v>42339</c:v>
                </c:pt>
                <c:pt idx="348">
                  <c:v>42370</c:v>
                </c:pt>
                <c:pt idx="349">
                  <c:v>42401</c:v>
                </c:pt>
                <c:pt idx="350">
                  <c:v>42430</c:v>
                </c:pt>
                <c:pt idx="351">
                  <c:v>42461</c:v>
                </c:pt>
                <c:pt idx="352">
                  <c:v>42491</c:v>
                </c:pt>
                <c:pt idx="353">
                  <c:v>42522</c:v>
                </c:pt>
                <c:pt idx="354">
                  <c:v>42552</c:v>
                </c:pt>
                <c:pt idx="355">
                  <c:v>42583</c:v>
                </c:pt>
                <c:pt idx="356">
                  <c:v>42614</c:v>
                </c:pt>
                <c:pt idx="357">
                  <c:v>42644</c:v>
                </c:pt>
                <c:pt idx="358">
                  <c:v>42675</c:v>
                </c:pt>
                <c:pt idx="359">
                  <c:v>42705</c:v>
                </c:pt>
                <c:pt idx="360">
                  <c:v>42736</c:v>
                </c:pt>
                <c:pt idx="361">
                  <c:v>42767</c:v>
                </c:pt>
                <c:pt idx="362">
                  <c:v>42795</c:v>
                </c:pt>
                <c:pt idx="363">
                  <c:v>42826</c:v>
                </c:pt>
                <c:pt idx="364">
                  <c:v>42856</c:v>
                </c:pt>
                <c:pt idx="365">
                  <c:v>42887</c:v>
                </c:pt>
                <c:pt idx="366">
                  <c:v>42917</c:v>
                </c:pt>
                <c:pt idx="367">
                  <c:v>42948</c:v>
                </c:pt>
                <c:pt idx="368">
                  <c:v>42979</c:v>
                </c:pt>
                <c:pt idx="369">
                  <c:v>43009</c:v>
                </c:pt>
                <c:pt idx="370">
                  <c:v>43040</c:v>
                </c:pt>
                <c:pt idx="371">
                  <c:v>43070</c:v>
                </c:pt>
                <c:pt idx="372">
                  <c:v>43101</c:v>
                </c:pt>
                <c:pt idx="373">
                  <c:v>43102</c:v>
                </c:pt>
                <c:pt idx="374">
                  <c:v>43103</c:v>
                </c:pt>
                <c:pt idx="375">
                  <c:v>43104</c:v>
                </c:pt>
              </c:numCache>
            </c:numRef>
          </c:cat>
          <c:val>
            <c:numRef>
              <c:f>Sheet1!$J$4:$J$379</c:f>
              <c:numCache>
                <c:formatCode>General</c:formatCode>
                <c:ptCount val="376"/>
                <c:pt idx="0">
                  <c:v>9.1880000000000006</c:v>
                </c:pt>
                <c:pt idx="1">
                  <c:v>11.734</c:v>
                </c:pt>
                <c:pt idx="2">
                  <c:v>11.224</c:v>
                </c:pt>
                <c:pt idx="3">
                  <c:v>10.425000000000001</c:v>
                </c:pt>
                <c:pt idx="4">
                  <c:v>11.504</c:v>
                </c:pt>
                <c:pt idx="5">
                  <c:v>11.802</c:v>
                </c:pt>
                <c:pt idx="6">
                  <c:v>13.827</c:v>
                </c:pt>
                <c:pt idx="7">
                  <c:v>13.427</c:v>
                </c:pt>
                <c:pt idx="8">
                  <c:v>14.641999999999999</c:v>
                </c:pt>
                <c:pt idx="9">
                  <c:v>14.99</c:v>
                </c:pt>
                <c:pt idx="10">
                  <c:v>18.029</c:v>
                </c:pt>
                <c:pt idx="11">
                  <c:v>20.058</c:v>
                </c:pt>
                <c:pt idx="12">
                  <c:v>20.003</c:v>
                </c:pt>
                <c:pt idx="13">
                  <c:v>20.385000000000002</c:v>
                </c:pt>
                <c:pt idx="14">
                  <c:v>18.468</c:v>
                </c:pt>
                <c:pt idx="15">
                  <c:v>20.442</c:v>
                </c:pt>
                <c:pt idx="16">
                  <c:v>21.003</c:v>
                </c:pt>
                <c:pt idx="17">
                  <c:v>20.214000000000002</c:v>
                </c:pt>
                <c:pt idx="18">
                  <c:v>20.73</c:v>
                </c:pt>
                <c:pt idx="19">
                  <c:v>23.336000000000002</c:v>
                </c:pt>
                <c:pt idx="20">
                  <c:v>23.41</c:v>
                </c:pt>
                <c:pt idx="21">
                  <c:v>21.46</c:v>
                </c:pt>
                <c:pt idx="22">
                  <c:v>21.437999999999999</c:v>
                </c:pt>
                <c:pt idx="23">
                  <c:v>20.745000000000001</c:v>
                </c:pt>
                <c:pt idx="24">
                  <c:v>20.981999999999999</c:v>
                </c:pt>
                <c:pt idx="25">
                  <c:v>21.07</c:v>
                </c:pt>
                <c:pt idx="26">
                  <c:v>19.347999999999999</c:v>
                </c:pt>
                <c:pt idx="27">
                  <c:v>21.689</c:v>
                </c:pt>
                <c:pt idx="28">
                  <c:v>19.318000000000001</c:v>
                </c:pt>
                <c:pt idx="29">
                  <c:v>18.686</c:v>
                </c:pt>
                <c:pt idx="30">
                  <c:v>18.521000000000001</c:v>
                </c:pt>
                <c:pt idx="31">
                  <c:v>19.988</c:v>
                </c:pt>
                <c:pt idx="32">
                  <c:v>18.682000000000002</c:v>
                </c:pt>
                <c:pt idx="33">
                  <c:v>19.98</c:v>
                </c:pt>
                <c:pt idx="34">
                  <c:v>21.652999999999999</c:v>
                </c:pt>
                <c:pt idx="35">
                  <c:v>23.192</c:v>
                </c:pt>
                <c:pt idx="36">
                  <c:v>24.091999999999999</c:v>
                </c:pt>
                <c:pt idx="37">
                  <c:v>26.689</c:v>
                </c:pt>
                <c:pt idx="38">
                  <c:v>30.586000000000002</c:v>
                </c:pt>
                <c:pt idx="39">
                  <c:v>26.211000000000002</c:v>
                </c:pt>
                <c:pt idx="40">
                  <c:v>24.356999999999999</c:v>
                </c:pt>
                <c:pt idx="41">
                  <c:v>25.740000000000002</c:v>
                </c:pt>
                <c:pt idx="42">
                  <c:v>24.853999999999999</c:v>
                </c:pt>
                <c:pt idx="43">
                  <c:v>25.310000000000002</c:v>
                </c:pt>
                <c:pt idx="44">
                  <c:v>26.244</c:v>
                </c:pt>
                <c:pt idx="45">
                  <c:v>32.365000000000002</c:v>
                </c:pt>
                <c:pt idx="46">
                  <c:v>35.393999999999998</c:v>
                </c:pt>
                <c:pt idx="47">
                  <c:v>41.798000000000002</c:v>
                </c:pt>
                <c:pt idx="48">
                  <c:v>36.660000000000004</c:v>
                </c:pt>
                <c:pt idx="49">
                  <c:v>34.988</c:v>
                </c:pt>
                <c:pt idx="50">
                  <c:v>33.590000000000003</c:v>
                </c:pt>
                <c:pt idx="51">
                  <c:v>30.027000000000001</c:v>
                </c:pt>
                <c:pt idx="52">
                  <c:v>25.856000000000002</c:v>
                </c:pt>
                <c:pt idx="53">
                  <c:v>27.021000000000001</c:v>
                </c:pt>
                <c:pt idx="54">
                  <c:v>24.155999999999999</c:v>
                </c:pt>
                <c:pt idx="55">
                  <c:v>28.46</c:v>
                </c:pt>
                <c:pt idx="56">
                  <c:v>30.507000000000001</c:v>
                </c:pt>
                <c:pt idx="57">
                  <c:v>29.722000000000001</c:v>
                </c:pt>
                <c:pt idx="58">
                  <c:v>25.381</c:v>
                </c:pt>
                <c:pt idx="59">
                  <c:v>21.873000000000001</c:v>
                </c:pt>
                <c:pt idx="60">
                  <c:v>19.330000000000002</c:v>
                </c:pt>
                <c:pt idx="61">
                  <c:v>20.417999999999999</c:v>
                </c:pt>
                <c:pt idx="62">
                  <c:v>18.327000000000002</c:v>
                </c:pt>
                <c:pt idx="63">
                  <c:v>17.419</c:v>
                </c:pt>
                <c:pt idx="64">
                  <c:v>20.486000000000001</c:v>
                </c:pt>
                <c:pt idx="65">
                  <c:v>21.332000000000001</c:v>
                </c:pt>
                <c:pt idx="66">
                  <c:v>20.416</c:v>
                </c:pt>
                <c:pt idx="67">
                  <c:v>22.611000000000001</c:v>
                </c:pt>
                <c:pt idx="68">
                  <c:v>22.489000000000001</c:v>
                </c:pt>
                <c:pt idx="69">
                  <c:v>26.63</c:v>
                </c:pt>
                <c:pt idx="70">
                  <c:v>23.254999999999999</c:v>
                </c:pt>
                <c:pt idx="71">
                  <c:v>24.629000000000001</c:v>
                </c:pt>
                <c:pt idx="72">
                  <c:v>23.699000000000002</c:v>
                </c:pt>
                <c:pt idx="73">
                  <c:v>22.446000000000002</c:v>
                </c:pt>
                <c:pt idx="74">
                  <c:v>24.114000000000001</c:v>
                </c:pt>
                <c:pt idx="75">
                  <c:v>24.289000000000001</c:v>
                </c:pt>
                <c:pt idx="76">
                  <c:v>24.253</c:v>
                </c:pt>
                <c:pt idx="77">
                  <c:v>24.477</c:v>
                </c:pt>
                <c:pt idx="78">
                  <c:v>23.286000000000001</c:v>
                </c:pt>
                <c:pt idx="79">
                  <c:v>28.526</c:v>
                </c:pt>
                <c:pt idx="80">
                  <c:v>25.144000000000002</c:v>
                </c:pt>
                <c:pt idx="81">
                  <c:v>25.190999999999999</c:v>
                </c:pt>
                <c:pt idx="82">
                  <c:v>28.39</c:v>
                </c:pt>
                <c:pt idx="83">
                  <c:v>27.693000000000001</c:v>
                </c:pt>
                <c:pt idx="84">
                  <c:v>27.391000000000002</c:v>
                </c:pt>
                <c:pt idx="85">
                  <c:v>23.423999999999999</c:v>
                </c:pt>
                <c:pt idx="86">
                  <c:v>23.708000000000002</c:v>
                </c:pt>
                <c:pt idx="87">
                  <c:v>24.041</c:v>
                </c:pt>
                <c:pt idx="88">
                  <c:v>23.283000000000001</c:v>
                </c:pt>
                <c:pt idx="89">
                  <c:v>21.852</c:v>
                </c:pt>
                <c:pt idx="90">
                  <c:v>24.696999999999999</c:v>
                </c:pt>
                <c:pt idx="91">
                  <c:v>26.484999999999999</c:v>
                </c:pt>
                <c:pt idx="92">
                  <c:v>24.301000000000002</c:v>
                </c:pt>
                <c:pt idx="93">
                  <c:v>24.233000000000001</c:v>
                </c:pt>
                <c:pt idx="94">
                  <c:v>26.795999999999999</c:v>
                </c:pt>
                <c:pt idx="95">
                  <c:v>25.245000000000001</c:v>
                </c:pt>
                <c:pt idx="96">
                  <c:v>26.634</c:v>
                </c:pt>
                <c:pt idx="97">
                  <c:v>25.94</c:v>
                </c:pt>
                <c:pt idx="98">
                  <c:v>23.283999999999999</c:v>
                </c:pt>
                <c:pt idx="99">
                  <c:v>23.074000000000002</c:v>
                </c:pt>
                <c:pt idx="100">
                  <c:v>24.324000000000002</c:v>
                </c:pt>
                <c:pt idx="101">
                  <c:v>25.911999999999999</c:v>
                </c:pt>
                <c:pt idx="102">
                  <c:v>20.366</c:v>
                </c:pt>
                <c:pt idx="103">
                  <c:v>21.655999999999999</c:v>
                </c:pt>
                <c:pt idx="104">
                  <c:v>20.030999999999999</c:v>
                </c:pt>
                <c:pt idx="105">
                  <c:v>18.474</c:v>
                </c:pt>
                <c:pt idx="106">
                  <c:v>18.634</c:v>
                </c:pt>
                <c:pt idx="107">
                  <c:v>19.954000000000001</c:v>
                </c:pt>
                <c:pt idx="108">
                  <c:v>19.131</c:v>
                </c:pt>
                <c:pt idx="109">
                  <c:v>18.847999999999999</c:v>
                </c:pt>
                <c:pt idx="110">
                  <c:v>16.298000000000002</c:v>
                </c:pt>
                <c:pt idx="111">
                  <c:v>15.415000000000001</c:v>
                </c:pt>
                <c:pt idx="112">
                  <c:v>19.715</c:v>
                </c:pt>
                <c:pt idx="113">
                  <c:v>20.908999999999999</c:v>
                </c:pt>
                <c:pt idx="114">
                  <c:v>18.952999999999999</c:v>
                </c:pt>
                <c:pt idx="115">
                  <c:v>21.59</c:v>
                </c:pt>
                <c:pt idx="116">
                  <c:v>21.464000000000002</c:v>
                </c:pt>
                <c:pt idx="117">
                  <c:v>17.198</c:v>
                </c:pt>
                <c:pt idx="118">
                  <c:v>17.501000000000001</c:v>
                </c:pt>
                <c:pt idx="119">
                  <c:v>20.137</c:v>
                </c:pt>
                <c:pt idx="120">
                  <c:v>20.091999999999999</c:v>
                </c:pt>
                <c:pt idx="121">
                  <c:v>18.402000000000001</c:v>
                </c:pt>
                <c:pt idx="122">
                  <c:v>20.330000000000002</c:v>
                </c:pt>
                <c:pt idx="123">
                  <c:v>17.405999999999999</c:v>
                </c:pt>
                <c:pt idx="124">
                  <c:v>17.007000000000001</c:v>
                </c:pt>
                <c:pt idx="125">
                  <c:v>17.132000000000001</c:v>
                </c:pt>
                <c:pt idx="126">
                  <c:v>14.823</c:v>
                </c:pt>
                <c:pt idx="127">
                  <c:v>14.525</c:v>
                </c:pt>
                <c:pt idx="128">
                  <c:v>14.246</c:v>
                </c:pt>
                <c:pt idx="129">
                  <c:v>14.282999999999999</c:v>
                </c:pt>
                <c:pt idx="130">
                  <c:v>15.917</c:v>
                </c:pt>
                <c:pt idx="131">
                  <c:v>14.744</c:v>
                </c:pt>
                <c:pt idx="132">
                  <c:v>14.382</c:v>
                </c:pt>
                <c:pt idx="133">
                  <c:v>12.756</c:v>
                </c:pt>
                <c:pt idx="134">
                  <c:v>11.4</c:v>
                </c:pt>
                <c:pt idx="135">
                  <c:v>15.181000000000001</c:v>
                </c:pt>
                <c:pt idx="136">
                  <c:v>14.391999999999999</c:v>
                </c:pt>
                <c:pt idx="137">
                  <c:v>14.478</c:v>
                </c:pt>
                <c:pt idx="138">
                  <c:v>12.325000000000001</c:v>
                </c:pt>
                <c:pt idx="139">
                  <c:v>13.971</c:v>
                </c:pt>
                <c:pt idx="140">
                  <c:v>8.3320000000000007</c:v>
                </c:pt>
                <c:pt idx="141">
                  <c:v>9.51</c:v>
                </c:pt>
                <c:pt idx="142">
                  <c:v>7.1189999999999998</c:v>
                </c:pt>
                <c:pt idx="143">
                  <c:v>6.6989999999999998</c:v>
                </c:pt>
                <c:pt idx="144">
                  <c:v>1.448</c:v>
                </c:pt>
                <c:pt idx="145">
                  <c:v>-1.331</c:v>
                </c:pt>
                <c:pt idx="146">
                  <c:v>2.073</c:v>
                </c:pt>
                <c:pt idx="147">
                  <c:v>7.7490000000000006</c:v>
                </c:pt>
                <c:pt idx="148">
                  <c:v>16.959</c:v>
                </c:pt>
                <c:pt idx="149">
                  <c:v>14.178000000000001</c:v>
                </c:pt>
                <c:pt idx="150">
                  <c:v>15.450000000000001</c:v>
                </c:pt>
                <c:pt idx="151">
                  <c:v>19.940000000000001</c:v>
                </c:pt>
                <c:pt idx="152">
                  <c:v>19.074000000000002</c:v>
                </c:pt>
                <c:pt idx="153">
                  <c:v>18.006</c:v>
                </c:pt>
                <c:pt idx="154">
                  <c:v>14.148</c:v>
                </c:pt>
                <c:pt idx="155">
                  <c:v>7.0670000000000002</c:v>
                </c:pt>
                <c:pt idx="156">
                  <c:v>0.87</c:v>
                </c:pt>
                <c:pt idx="157">
                  <c:v>-5.0449999999999999</c:v>
                </c:pt>
                <c:pt idx="158">
                  <c:v>-11.304</c:v>
                </c:pt>
                <c:pt idx="159">
                  <c:v>-8.8019999999999996</c:v>
                </c:pt>
                <c:pt idx="160">
                  <c:v>-8.5649999999999995</c:v>
                </c:pt>
                <c:pt idx="161">
                  <c:v>0.78300000000000003</c:v>
                </c:pt>
                <c:pt idx="162">
                  <c:v>3.5049999999999999</c:v>
                </c:pt>
                <c:pt idx="163">
                  <c:v>8.7110000000000003</c:v>
                </c:pt>
                <c:pt idx="164">
                  <c:v>10.149000000000001</c:v>
                </c:pt>
                <c:pt idx="165">
                  <c:v>11.791</c:v>
                </c:pt>
                <c:pt idx="166">
                  <c:v>19.553000000000001</c:v>
                </c:pt>
                <c:pt idx="167">
                  <c:v>21.631</c:v>
                </c:pt>
                <c:pt idx="168">
                  <c:v>24.722000000000001</c:v>
                </c:pt>
                <c:pt idx="169">
                  <c:v>28.769000000000002</c:v>
                </c:pt>
                <c:pt idx="170">
                  <c:v>34.198999999999998</c:v>
                </c:pt>
                <c:pt idx="171">
                  <c:v>37.734999999999999</c:v>
                </c:pt>
                <c:pt idx="172">
                  <c:v>35.472999999999999</c:v>
                </c:pt>
                <c:pt idx="173">
                  <c:v>37.764000000000003</c:v>
                </c:pt>
                <c:pt idx="174">
                  <c:v>40.012999999999998</c:v>
                </c:pt>
                <c:pt idx="175">
                  <c:v>40.102000000000004</c:v>
                </c:pt>
                <c:pt idx="176">
                  <c:v>44.981000000000002</c:v>
                </c:pt>
                <c:pt idx="177">
                  <c:v>42.489000000000004</c:v>
                </c:pt>
                <c:pt idx="178">
                  <c:v>41.172000000000004</c:v>
                </c:pt>
                <c:pt idx="179">
                  <c:v>43.018999999999998</c:v>
                </c:pt>
                <c:pt idx="180">
                  <c:v>46.728000000000002</c:v>
                </c:pt>
                <c:pt idx="181">
                  <c:v>44.881</c:v>
                </c:pt>
                <c:pt idx="182">
                  <c:v>43.737000000000002</c:v>
                </c:pt>
                <c:pt idx="183">
                  <c:v>48.788000000000004</c:v>
                </c:pt>
                <c:pt idx="184">
                  <c:v>45.892000000000003</c:v>
                </c:pt>
                <c:pt idx="185">
                  <c:v>51.920999999999999</c:v>
                </c:pt>
                <c:pt idx="186">
                  <c:v>51.085000000000001</c:v>
                </c:pt>
                <c:pt idx="187">
                  <c:v>54.161999999999999</c:v>
                </c:pt>
                <c:pt idx="188">
                  <c:v>57.594000000000001</c:v>
                </c:pt>
                <c:pt idx="189">
                  <c:v>45.892000000000003</c:v>
                </c:pt>
                <c:pt idx="190">
                  <c:v>48.584000000000003</c:v>
                </c:pt>
                <c:pt idx="191">
                  <c:v>58.448</c:v>
                </c:pt>
                <c:pt idx="192">
                  <c:v>52.212000000000003</c:v>
                </c:pt>
                <c:pt idx="193">
                  <c:v>48.957999999999998</c:v>
                </c:pt>
                <c:pt idx="194">
                  <c:v>44.222000000000001</c:v>
                </c:pt>
                <c:pt idx="195">
                  <c:v>39.96</c:v>
                </c:pt>
                <c:pt idx="196">
                  <c:v>41.923000000000002</c:v>
                </c:pt>
                <c:pt idx="197">
                  <c:v>45.734999999999999</c:v>
                </c:pt>
                <c:pt idx="198">
                  <c:v>44.631</c:v>
                </c:pt>
                <c:pt idx="199">
                  <c:v>45.631999999999998</c:v>
                </c:pt>
                <c:pt idx="200">
                  <c:v>48.463000000000001</c:v>
                </c:pt>
                <c:pt idx="201">
                  <c:v>46.093000000000004</c:v>
                </c:pt>
                <c:pt idx="202">
                  <c:v>47.948</c:v>
                </c:pt>
                <c:pt idx="203">
                  <c:v>46.408999999999999</c:v>
                </c:pt>
                <c:pt idx="204">
                  <c:v>46.948</c:v>
                </c:pt>
                <c:pt idx="205">
                  <c:v>42.755000000000003</c:v>
                </c:pt>
                <c:pt idx="206">
                  <c:v>42.152999999999999</c:v>
                </c:pt>
                <c:pt idx="207">
                  <c:v>43.295999999999999</c:v>
                </c:pt>
                <c:pt idx="208">
                  <c:v>44.436</c:v>
                </c:pt>
                <c:pt idx="209">
                  <c:v>43.942</c:v>
                </c:pt>
                <c:pt idx="210">
                  <c:v>44.163000000000004</c:v>
                </c:pt>
                <c:pt idx="211">
                  <c:v>46.038000000000004</c:v>
                </c:pt>
                <c:pt idx="212">
                  <c:v>49.823</c:v>
                </c:pt>
                <c:pt idx="213">
                  <c:v>49.884</c:v>
                </c:pt>
                <c:pt idx="214">
                  <c:v>48.619</c:v>
                </c:pt>
                <c:pt idx="215">
                  <c:v>50.26</c:v>
                </c:pt>
                <c:pt idx="216">
                  <c:v>53.241</c:v>
                </c:pt>
                <c:pt idx="217">
                  <c:v>54.247</c:v>
                </c:pt>
                <c:pt idx="218">
                  <c:v>57.356999999999999</c:v>
                </c:pt>
                <c:pt idx="219">
                  <c:v>58.892000000000003</c:v>
                </c:pt>
                <c:pt idx="220">
                  <c:v>56.312000000000005</c:v>
                </c:pt>
                <c:pt idx="221">
                  <c:v>54.673999999999999</c:v>
                </c:pt>
                <c:pt idx="222">
                  <c:v>61.33</c:v>
                </c:pt>
                <c:pt idx="223">
                  <c:v>60.689</c:v>
                </c:pt>
                <c:pt idx="224">
                  <c:v>62.984999999999999</c:v>
                </c:pt>
                <c:pt idx="225">
                  <c:v>65.471000000000004</c:v>
                </c:pt>
                <c:pt idx="226">
                  <c:v>65.728999999999999</c:v>
                </c:pt>
                <c:pt idx="227">
                  <c:v>68.728999999999999</c:v>
                </c:pt>
                <c:pt idx="228">
                  <c:v>66.945999999999998</c:v>
                </c:pt>
                <c:pt idx="229">
                  <c:v>70.253</c:v>
                </c:pt>
                <c:pt idx="230">
                  <c:v>72.043999999999997</c:v>
                </c:pt>
                <c:pt idx="231">
                  <c:v>70.825000000000003</c:v>
                </c:pt>
                <c:pt idx="232">
                  <c:v>69.841000000000008</c:v>
                </c:pt>
                <c:pt idx="233">
                  <c:v>70.14</c:v>
                </c:pt>
                <c:pt idx="234">
                  <c:v>70.387</c:v>
                </c:pt>
                <c:pt idx="235">
                  <c:v>71.213000000000008</c:v>
                </c:pt>
                <c:pt idx="236">
                  <c:v>71.144999999999996</c:v>
                </c:pt>
                <c:pt idx="237">
                  <c:v>76.305999999999997</c:v>
                </c:pt>
                <c:pt idx="238">
                  <c:v>78.975999999999999</c:v>
                </c:pt>
                <c:pt idx="239">
                  <c:v>76.753</c:v>
                </c:pt>
                <c:pt idx="240">
                  <c:v>76.116</c:v>
                </c:pt>
                <c:pt idx="241">
                  <c:v>72.826000000000008</c:v>
                </c:pt>
                <c:pt idx="242">
                  <c:v>70.2</c:v>
                </c:pt>
                <c:pt idx="243">
                  <c:v>66.971000000000004</c:v>
                </c:pt>
                <c:pt idx="244">
                  <c:v>67.650000000000006</c:v>
                </c:pt>
                <c:pt idx="245">
                  <c:v>65.807000000000002</c:v>
                </c:pt>
                <c:pt idx="246">
                  <c:v>68.287000000000006</c:v>
                </c:pt>
                <c:pt idx="247">
                  <c:v>66.323000000000008</c:v>
                </c:pt>
                <c:pt idx="248">
                  <c:v>64.045000000000002</c:v>
                </c:pt>
                <c:pt idx="249">
                  <c:v>61.042000000000002</c:v>
                </c:pt>
                <c:pt idx="250">
                  <c:v>54.567999999999998</c:v>
                </c:pt>
                <c:pt idx="251">
                  <c:v>49.968000000000004</c:v>
                </c:pt>
                <c:pt idx="252">
                  <c:v>49.643000000000001</c:v>
                </c:pt>
                <c:pt idx="253">
                  <c:v>47.181000000000004</c:v>
                </c:pt>
                <c:pt idx="254">
                  <c:v>45.963000000000001</c:v>
                </c:pt>
                <c:pt idx="255">
                  <c:v>41.689</c:v>
                </c:pt>
                <c:pt idx="256">
                  <c:v>42.227000000000004</c:v>
                </c:pt>
                <c:pt idx="257">
                  <c:v>36.930999999999997</c:v>
                </c:pt>
                <c:pt idx="258">
                  <c:v>35.468000000000004</c:v>
                </c:pt>
                <c:pt idx="259">
                  <c:v>32.855000000000004</c:v>
                </c:pt>
                <c:pt idx="260">
                  <c:v>40.986000000000004</c:v>
                </c:pt>
                <c:pt idx="261">
                  <c:v>41.942</c:v>
                </c:pt>
                <c:pt idx="262">
                  <c:v>39.094999999999999</c:v>
                </c:pt>
                <c:pt idx="263">
                  <c:v>39.737000000000002</c:v>
                </c:pt>
                <c:pt idx="264">
                  <c:v>46.795000000000002</c:v>
                </c:pt>
                <c:pt idx="265">
                  <c:v>41.094999999999999</c:v>
                </c:pt>
                <c:pt idx="266">
                  <c:v>30.781000000000002</c:v>
                </c:pt>
                <c:pt idx="267">
                  <c:v>27.911000000000001</c:v>
                </c:pt>
                <c:pt idx="268">
                  <c:v>28.815000000000001</c:v>
                </c:pt>
                <c:pt idx="269">
                  <c:v>33.561999999999998</c:v>
                </c:pt>
                <c:pt idx="270">
                  <c:v>29.661000000000001</c:v>
                </c:pt>
                <c:pt idx="271">
                  <c:v>28.404</c:v>
                </c:pt>
                <c:pt idx="272">
                  <c:v>34.908999999999999</c:v>
                </c:pt>
                <c:pt idx="273">
                  <c:v>35.930999999999997</c:v>
                </c:pt>
                <c:pt idx="274">
                  <c:v>37.011000000000003</c:v>
                </c:pt>
                <c:pt idx="275">
                  <c:v>45.283999999999999</c:v>
                </c:pt>
                <c:pt idx="276">
                  <c:v>50.648000000000003</c:v>
                </c:pt>
                <c:pt idx="277">
                  <c:v>56.944000000000003</c:v>
                </c:pt>
                <c:pt idx="278">
                  <c:v>61.544000000000004</c:v>
                </c:pt>
                <c:pt idx="279">
                  <c:v>59.878</c:v>
                </c:pt>
                <c:pt idx="280">
                  <c:v>57.061</c:v>
                </c:pt>
                <c:pt idx="281">
                  <c:v>41.094000000000001</c:v>
                </c:pt>
                <c:pt idx="282">
                  <c:v>38.46</c:v>
                </c:pt>
                <c:pt idx="283">
                  <c:v>37.573999999999998</c:v>
                </c:pt>
                <c:pt idx="284">
                  <c:v>32.502000000000002</c:v>
                </c:pt>
                <c:pt idx="285">
                  <c:v>28.594000000000001</c:v>
                </c:pt>
                <c:pt idx="286">
                  <c:v>24.689</c:v>
                </c:pt>
                <c:pt idx="287">
                  <c:v>17.234000000000002</c:v>
                </c:pt>
                <c:pt idx="288">
                  <c:v>14.605</c:v>
                </c:pt>
                <c:pt idx="289">
                  <c:v>18.766000000000002</c:v>
                </c:pt>
                <c:pt idx="290">
                  <c:v>11.9</c:v>
                </c:pt>
                <c:pt idx="291">
                  <c:v>7.3250000000000002</c:v>
                </c:pt>
                <c:pt idx="292">
                  <c:v>8.3520000000000003</c:v>
                </c:pt>
                <c:pt idx="293">
                  <c:v>4.5960000000000001</c:v>
                </c:pt>
                <c:pt idx="294">
                  <c:v>3.6930000000000001</c:v>
                </c:pt>
                <c:pt idx="295">
                  <c:v>-4.0000000000000001E-3</c:v>
                </c:pt>
                <c:pt idx="296">
                  <c:v>-6.242</c:v>
                </c:pt>
                <c:pt idx="297">
                  <c:v>-1.6659999999999999</c:v>
                </c:pt>
                <c:pt idx="298">
                  <c:v>-0.49099999999999999</c:v>
                </c:pt>
                <c:pt idx="299">
                  <c:v>0.24299999999999999</c:v>
                </c:pt>
                <c:pt idx="300">
                  <c:v>0.76100000000000001</c:v>
                </c:pt>
                <c:pt idx="301">
                  <c:v>1.377</c:v>
                </c:pt>
                <c:pt idx="302">
                  <c:v>1.27</c:v>
                </c:pt>
                <c:pt idx="303">
                  <c:v>-4.4790000000000001</c:v>
                </c:pt>
                <c:pt idx="304">
                  <c:v>-8.0259999999999998</c:v>
                </c:pt>
                <c:pt idx="305">
                  <c:v>-10.835000000000001</c:v>
                </c:pt>
                <c:pt idx="306">
                  <c:v>-5.6790000000000003</c:v>
                </c:pt>
                <c:pt idx="307">
                  <c:v>-8.4550000000000001</c:v>
                </c:pt>
                <c:pt idx="308">
                  <c:v>-7.1280000000000001</c:v>
                </c:pt>
                <c:pt idx="309">
                  <c:v>1.7310000000000001</c:v>
                </c:pt>
                <c:pt idx="310">
                  <c:v>1.6779999999999999</c:v>
                </c:pt>
                <c:pt idx="311">
                  <c:v>-5.9119999999999999</c:v>
                </c:pt>
                <c:pt idx="312">
                  <c:v>-1.022</c:v>
                </c:pt>
                <c:pt idx="313">
                  <c:v>-2.6930000000000001</c:v>
                </c:pt>
                <c:pt idx="314">
                  <c:v>-5.1470000000000002</c:v>
                </c:pt>
                <c:pt idx="315">
                  <c:v>-5.407</c:v>
                </c:pt>
                <c:pt idx="316">
                  <c:v>-5.016</c:v>
                </c:pt>
                <c:pt idx="317">
                  <c:v>-6.7640000000000002</c:v>
                </c:pt>
                <c:pt idx="318">
                  <c:v>-9.6950000000000003</c:v>
                </c:pt>
                <c:pt idx="319">
                  <c:v>-11.44</c:v>
                </c:pt>
                <c:pt idx="320">
                  <c:v>-12.281000000000001</c:v>
                </c:pt>
                <c:pt idx="321">
                  <c:v>-8.8840000000000003</c:v>
                </c:pt>
                <c:pt idx="322">
                  <c:v>-7.8890000000000002</c:v>
                </c:pt>
                <c:pt idx="323">
                  <c:v>-7.2540000000000004</c:v>
                </c:pt>
                <c:pt idx="324">
                  <c:v>-8.7390000000000008</c:v>
                </c:pt>
                <c:pt idx="325">
                  <c:v>-6.72</c:v>
                </c:pt>
                <c:pt idx="326">
                  <c:v>-6.2039999999999997</c:v>
                </c:pt>
                <c:pt idx="327">
                  <c:v>-7.36</c:v>
                </c:pt>
                <c:pt idx="328">
                  <c:v>-7.7640000000000002</c:v>
                </c:pt>
                <c:pt idx="329">
                  <c:v>-8.6720000000000006</c:v>
                </c:pt>
                <c:pt idx="330">
                  <c:v>-9.1869999999999994</c:v>
                </c:pt>
                <c:pt idx="331">
                  <c:v>-9.7829999999999995</c:v>
                </c:pt>
                <c:pt idx="332">
                  <c:v>-11.343999999999999</c:v>
                </c:pt>
                <c:pt idx="333">
                  <c:v>-11.993</c:v>
                </c:pt>
                <c:pt idx="334">
                  <c:v>-13.869</c:v>
                </c:pt>
                <c:pt idx="335">
                  <c:v>-16.068999999999999</c:v>
                </c:pt>
                <c:pt idx="336">
                  <c:v>-16.82</c:v>
                </c:pt>
                <c:pt idx="337">
                  <c:v>-17.481000000000002</c:v>
                </c:pt>
                <c:pt idx="338">
                  <c:v>-19.481000000000002</c:v>
                </c:pt>
                <c:pt idx="339">
                  <c:v>-19.349</c:v>
                </c:pt>
                <c:pt idx="340">
                  <c:v>-17.771000000000001</c:v>
                </c:pt>
                <c:pt idx="341">
                  <c:v>-19.353000000000002</c:v>
                </c:pt>
                <c:pt idx="342">
                  <c:v>-21.05</c:v>
                </c:pt>
                <c:pt idx="343">
                  <c:v>-22.12</c:v>
                </c:pt>
                <c:pt idx="344">
                  <c:v>-21.865000000000002</c:v>
                </c:pt>
                <c:pt idx="345">
                  <c:v>-25.013000000000002</c:v>
                </c:pt>
                <c:pt idx="346">
                  <c:v>-25.504999999999999</c:v>
                </c:pt>
                <c:pt idx="347">
                  <c:v>-28.616</c:v>
                </c:pt>
                <c:pt idx="348">
                  <c:v>-29.398</c:v>
                </c:pt>
                <c:pt idx="349">
                  <c:v>-31.608000000000001</c:v>
                </c:pt>
                <c:pt idx="350">
                  <c:v>-31.652000000000001</c:v>
                </c:pt>
                <c:pt idx="351">
                  <c:v>-30.869</c:v>
                </c:pt>
                <c:pt idx="352">
                  <c:v>-28.693000000000001</c:v>
                </c:pt>
                <c:pt idx="353">
                  <c:v>-30.286999999999999</c:v>
                </c:pt>
                <c:pt idx="354">
                  <c:v>-30.746000000000002</c:v>
                </c:pt>
                <c:pt idx="355">
                  <c:v>-32.116</c:v>
                </c:pt>
                <c:pt idx="356">
                  <c:v>-30.699000000000002</c:v>
                </c:pt>
                <c:pt idx="357">
                  <c:v>-31.619</c:v>
                </c:pt>
                <c:pt idx="358">
                  <c:v>-27.986000000000001</c:v>
                </c:pt>
                <c:pt idx="359">
                  <c:v>-25.468</c:v>
                </c:pt>
                <c:pt idx="360">
                  <c:v>-24.5</c:v>
                </c:pt>
                <c:pt idx="361">
                  <c:v>-24.487000000000002</c:v>
                </c:pt>
                <c:pt idx="362">
                  <c:v>-25.888000000000002</c:v>
                </c:pt>
                <c:pt idx="363">
                  <c:v>-24.635999999999999</c:v>
                </c:pt>
                <c:pt idx="364">
                  <c:v>-25.754000000000001</c:v>
                </c:pt>
                <c:pt idx="365">
                  <c:v>-27.084</c:v>
                </c:pt>
                <c:pt idx="366">
                  <c:v>-25.382000000000001</c:v>
                </c:pt>
                <c:pt idx="367">
                  <c:v>-24.193999999999999</c:v>
                </c:pt>
                <c:pt idx="368">
                  <c:v>-24.262</c:v>
                </c:pt>
              </c:numCache>
            </c:numRef>
          </c:val>
          <c:smooth val="0"/>
          <c:extLst xmlns:c16r2="http://schemas.microsoft.com/office/drawing/2015/06/chart">
            <c:ext xmlns:c16="http://schemas.microsoft.com/office/drawing/2014/chart" uri="{C3380CC4-5D6E-409C-BE32-E72D297353CC}">
              <c16:uniqueId val="{00000001-4F52-4CB8-8421-8C116BA2FC2B}"/>
            </c:ext>
          </c:extLst>
        </c:ser>
        <c:dLbls>
          <c:showLegendKey val="0"/>
          <c:showVal val="0"/>
          <c:showCatName val="0"/>
          <c:showSerName val="0"/>
          <c:showPercent val="0"/>
          <c:showBubbleSize val="0"/>
        </c:dLbls>
        <c:marker val="1"/>
        <c:smooth val="0"/>
        <c:axId val="692966912"/>
        <c:axId val="735162752"/>
      </c:lineChart>
      <c:dateAx>
        <c:axId val="692966912"/>
        <c:scaling>
          <c:orientation val="minMax"/>
        </c:scaling>
        <c:delete val="0"/>
        <c:axPos val="b"/>
        <c:numFmt formatCode="yyyy" sourceLinked="1"/>
        <c:majorTickMark val="out"/>
        <c:minorTickMark val="none"/>
        <c:tickLblPos val="low"/>
        <c:txPr>
          <a:bodyPr/>
          <a:lstStyle/>
          <a:p>
            <a:pPr>
              <a:defRPr sz="1600"/>
            </a:pPr>
            <a:endParaRPr lang="en-US"/>
          </a:p>
        </c:txPr>
        <c:crossAx val="735162752"/>
        <c:crosses val="autoZero"/>
        <c:auto val="1"/>
        <c:lblOffset val="100"/>
        <c:baseTimeUnit val="months"/>
        <c:majorUnit val="3"/>
        <c:majorTimeUnit val="years"/>
      </c:dateAx>
      <c:valAx>
        <c:axId val="735162752"/>
        <c:scaling>
          <c:orientation val="minMax"/>
        </c:scaling>
        <c:delete val="0"/>
        <c:axPos val="l"/>
        <c:title>
          <c:tx>
            <c:rich>
              <a:bodyPr rot="-5400000" vert="horz"/>
              <a:lstStyle/>
              <a:p>
                <a:pPr>
                  <a:defRPr/>
                </a:pPr>
                <a:r>
                  <a:rPr lang="en-GB"/>
                  <a:t>Rolling 10Y relative performance</a:t>
                </a:r>
              </a:p>
            </c:rich>
          </c:tx>
          <c:overlay val="0"/>
        </c:title>
        <c:numFmt formatCode="General" sourceLinked="1"/>
        <c:majorTickMark val="out"/>
        <c:minorTickMark val="none"/>
        <c:tickLblPos val="nextTo"/>
        <c:txPr>
          <a:bodyPr/>
          <a:lstStyle/>
          <a:p>
            <a:pPr>
              <a:defRPr sz="1600"/>
            </a:pPr>
            <a:endParaRPr lang="en-US"/>
          </a:p>
        </c:txPr>
        <c:crossAx val="692966912"/>
        <c:crosses val="autoZero"/>
        <c:crossBetween val="between"/>
      </c:valAx>
      <c:spPr>
        <a:solidFill>
          <a:srgbClr val="FFFFFF">
            <a:alpha val="65000"/>
          </a:srgbClr>
        </a:solidFill>
        <a:ln w="25400">
          <a:noFill/>
        </a:ln>
      </c:spPr>
    </c:plotArea>
    <c:legend>
      <c:legendPos val="b"/>
      <c:layout>
        <c:manualLayout>
          <c:xMode val="edge"/>
          <c:yMode val="edge"/>
          <c:x val="0.11322247263531565"/>
          <c:y val="6.7796845548234758E-2"/>
          <c:w val="0.82308354627263636"/>
          <c:h val="5.1007279793770559E-2"/>
        </c:manualLayout>
      </c:layout>
      <c:overlay val="0"/>
      <c:txPr>
        <a:bodyPr/>
        <a:lstStyle/>
        <a:p>
          <a:pPr>
            <a:defRPr sz="1600"/>
          </a:pPr>
          <a:endParaRPr lang="en-US"/>
        </a:p>
      </c:txPr>
    </c:legend>
    <c:plotVisOnly val="1"/>
    <c:dispBlanksAs val="gap"/>
    <c:showDLblsOverMax val="0"/>
  </c:chart>
  <c:txPr>
    <a:bodyPr/>
    <a:lstStyle/>
    <a:p>
      <a:pPr>
        <a:defRPr sz="1200">
          <a:solidFill>
            <a:schemeClr val="tx1"/>
          </a:solidFill>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Developed markets</c:v>
                </c:pt>
              </c:strCache>
            </c:strRef>
          </c:tx>
          <c:spPr>
            <a:solidFill>
              <a:schemeClr val="tx2"/>
            </a:solidFill>
            <a:scene3d>
              <a:camera prst="orthographicFront"/>
              <a:lightRig rig="threePt" dir="t"/>
            </a:scene3d>
            <a:sp3d>
              <a:bevelT w="190500" h="38100"/>
            </a:sp3d>
          </c:spPr>
          <c:invertIfNegative val="0"/>
          <c:dPt>
            <c:idx val="4"/>
            <c:invertIfNegative val="0"/>
            <c:bubble3D val="0"/>
            <c:spPr>
              <a:solidFill>
                <a:srgbClr val="C00000"/>
              </a:solidFill>
              <a:scene3d>
                <a:camera prst="orthographicFront"/>
                <a:lightRig rig="threePt" dir="t"/>
              </a:scene3d>
              <a:sp3d>
                <a:bevelT w="190500" h="38100"/>
              </a:sp3d>
            </c:spPr>
            <c:extLst xmlns:c16r2="http://schemas.microsoft.com/office/drawing/2015/06/chart">
              <c:ext xmlns:c16="http://schemas.microsoft.com/office/drawing/2014/chart" uri="{C3380CC4-5D6E-409C-BE32-E72D297353CC}">
                <c16:uniqueId val="{00000001-D75C-4125-8DB8-C467FF2E1E36}"/>
              </c:ext>
            </c:extLst>
          </c:dPt>
          <c:dPt>
            <c:idx val="5"/>
            <c:invertIfNegative val="0"/>
            <c:bubble3D val="0"/>
            <c:spPr>
              <a:solidFill>
                <a:srgbClr val="C00000"/>
              </a:solidFill>
              <a:scene3d>
                <a:camera prst="orthographicFront"/>
                <a:lightRig rig="threePt" dir="t"/>
              </a:scene3d>
              <a:sp3d>
                <a:bevelT w="190500" h="38100"/>
              </a:sp3d>
            </c:spPr>
            <c:extLst xmlns:c16r2="http://schemas.microsoft.com/office/drawing/2015/06/chart">
              <c:ext xmlns:c16="http://schemas.microsoft.com/office/drawing/2014/chart" uri="{C3380CC4-5D6E-409C-BE32-E72D297353CC}">
                <c16:uniqueId val="{00000003-D75C-4125-8DB8-C467FF2E1E36}"/>
              </c:ext>
            </c:extLst>
          </c:dPt>
          <c:dPt>
            <c:idx val="6"/>
            <c:invertIfNegative val="0"/>
            <c:bubble3D val="0"/>
            <c:spPr>
              <a:solidFill>
                <a:srgbClr val="C00000"/>
              </a:solidFill>
              <a:scene3d>
                <a:camera prst="orthographicFront"/>
                <a:lightRig rig="threePt" dir="t"/>
              </a:scene3d>
              <a:sp3d>
                <a:bevelT w="190500" h="38100"/>
              </a:sp3d>
            </c:spPr>
            <c:extLst xmlns:c16r2="http://schemas.microsoft.com/office/drawing/2015/06/chart">
              <c:ext xmlns:c16="http://schemas.microsoft.com/office/drawing/2014/chart" uri="{C3380CC4-5D6E-409C-BE32-E72D297353CC}">
                <c16:uniqueId val="{00000005-D75C-4125-8DB8-C467FF2E1E36}"/>
              </c:ext>
            </c:extLst>
          </c:dPt>
          <c:dPt>
            <c:idx val="7"/>
            <c:invertIfNegative val="0"/>
            <c:bubble3D val="0"/>
            <c:spPr>
              <a:solidFill>
                <a:srgbClr val="C00000"/>
              </a:solidFill>
              <a:scene3d>
                <a:camera prst="orthographicFront"/>
                <a:lightRig rig="threePt" dir="t"/>
              </a:scene3d>
              <a:sp3d>
                <a:bevelT w="190500" h="38100"/>
              </a:sp3d>
            </c:spPr>
            <c:extLst xmlns:c16r2="http://schemas.microsoft.com/office/drawing/2015/06/chart">
              <c:ext xmlns:c16="http://schemas.microsoft.com/office/drawing/2014/chart" uri="{C3380CC4-5D6E-409C-BE32-E72D297353CC}">
                <c16:uniqueId val="{00000007-D75C-4125-8DB8-C467FF2E1E36}"/>
              </c:ext>
            </c:extLst>
          </c:dPt>
          <c:cat>
            <c:strRef>
              <c:f>Sheet1!$A$2:$A$9</c:f>
              <c:strCache>
                <c:ptCount val="8"/>
                <c:pt idx="0">
                  <c:v>US</c:v>
                </c:pt>
                <c:pt idx="1">
                  <c:v>UK</c:v>
                </c:pt>
                <c:pt idx="2">
                  <c:v>Germany</c:v>
                </c:pt>
                <c:pt idx="3">
                  <c:v>Japan</c:v>
                </c:pt>
                <c:pt idx="4">
                  <c:v>Brazil</c:v>
                </c:pt>
                <c:pt idx="5">
                  <c:v>South Africa</c:v>
                </c:pt>
                <c:pt idx="6">
                  <c:v>Mexico</c:v>
                </c:pt>
                <c:pt idx="7">
                  <c:v>Indonesia</c:v>
                </c:pt>
              </c:strCache>
            </c:strRef>
          </c:cat>
          <c:val>
            <c:numRef>
              <c:f>Sheet1!$B$2:$B$9</c:f>
              <c:numCache>
                <c:formatCode>General</c:formatCode>
                <c:ptCount val="8"/>
                <c:pt idx="0">
                  <c:v>2.4</c:v>
                </c:pt>
                <c:pt idx="1">
                  <c:v>1.22</c:v>
                </c:pt>
                <c:pt idx="2">
                  <c:v>0.43</c:v>
                </c:pt>
                <c:pt idx="3">
                  <c:v>0.06</c:v>
                </c:pt>
                <c:pt idx="4">
                  <c:v>10.3</c:v>
                </c:pt>
                <c:pt idx="5">
                  <c:v>8.6999999999999993</c:v>
                </c:pt>
                <c:pt idx="6">
                  <c:v>7.7</c:v>
                </c:pt>
                <c:pt idx="7">
                  <c:v>6.3</c:v>
                </c:pt>
              </c:numCache>
            </c:numRef>
          </c:val>
          <c:extLst xmlns:c16r2="http://schemas.microsoft.com/office/drawing/2015/06/chart">
            <c:ext xmlns:c16="http://schemas.microsoft.com/office/drawing/2014/chart" uri="{C3380CC4-5D6E-409C-BE32-E72D297353CC}">
              <c16:uniqueId val="{00000008-D75C-4125-8DB8-C467FF2E1E36}"/>
            </c:ext>
          </c:extLst>
        </c:ser>
        <c:dLbls>
          <c:showLegendKey val="0"/>
          <c:showVal val="0"/>
          <c:showCatName val="0"/>
          <c:showSerName val="0"/>
          <c:showPercent val="0"/>
          <c:showBubbleSize val="0"/>
        </c:dLbls>
        <c:gapWidth val="150"/>
        <c:axId val="156646400"/>
        <c:axId val="156648192"/>
      </c:barChart>
      <c:catAx>
        <c:axId val="156646400"/>
        <c:scaling>
          <c:orientation val="minMax"/>
        </c:scaling>
        <c:delete val="0"/>
        <c:axPos val="b"/>
        <c:numFmt formatCode="General" sourceLinked="0"/>
        <c:majorTickMark val="out"/>
        <c:minorTickMark val="none"/>
        <c:tickLblPos val="nextTo"/>
        <c:crossAx val="156648192"/>
        <c:crosses val="autoZero"/>
        <c:auto val="1"/>
        <c:lblAlgn val="ctr"/>
        <c:lblOffset val="100"/>
        <c:noMultiLvlLbl val="0"/>
      </c:catAx>
      <c:valAx>
        <c:axId val="156648192"/>
        <c:scaling>
          <c:orientation val="minMax"/>
        </c:scaling>
        <c:delete val="0"/>
        <c:axPos val="l"/>
        <c:title>
          <c:tx>
            <c:rich>
              <a:bodyPr rot="-5400000" vert="horz"/>
              <a:lstStyle/>
              <a:p>
                <a:pPr>
                  <a:defRPr/>
                </a:pPr>
                <a:r>
                  <a:rPr lang="en-GB"/>
                  <a:t>%</a:t>
                </a:r>
              </a:p>
            </c:rich>
          </c:tx>
          <c:overlay val="0"/>
        </c:title>
        <c:numFmt formatCode="General" sourceLinked="1"/>
        <c:majorTickMark val="out"/>
        <c:minorTickMark val="none"/>
        <c:tickLblPos val="nextTo"/>
        <c:crossAx val="156646400"/>
        <c:crosses val="autoZero"/>
        <c:crossBetween val="between"/>
      </c:valAx>
      <c:spPr>
        <a:solidFill>
          <a:srgbClr val="FFFFFF">
            <a:alpha val="65000"/>
          </a:srgbClr>
        </a:solidFill>
      </c:spPr>
    </c:plotArea>
    <c:plotVisOnly val="1"/>
    <c:dispBlanksAs val="gap"/>
    <c:showDLblsOverMax val="0"/>
  </c:chart>
  <c:txPr>
    <a:bodyPr/>
    <a:lstStyle/>
    <a:p>
      <a:pPr>
        <a:defRPr sz="16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087501644610508E-2"/>
          <c:y val="2.4390047015474925E-2"/>
          <c:w val="0.88001292031187506"/>
          <c:h val="0.67307807571757772"/>
        </c:manualLayout>
      </c:layout>
      <c:lineChart>
        <c:grouping val="standard"/>
        <c:varyColors val="0"/>
        <c:ser>
          <c:idx val="0"/>
          <c:order val="0"/>
          <c:tx>
            <c:strRef>
              <c:f>Sheet1!$B$1</c:f>
              <c:strCache>
                <c:ptCount val="1"/>
                <c:pt idx="0">
                  <c:v>Morningstar (IA) £ Corporate Bond</c:v>
                </c:pt>
              </c:strCache>
            </c:strRef>
          </c:tx>
          <c:spPr>
            <a:ln w="57150">
              <a:solidFill>
                <a:schemeClr val="tx2"/>
              </a:solidFill>
            </a:ln>
            <a:effectLst>
              <a:outerShdw blurRad="50800" dist="38100" dir="2700000" algn="tl" rotWithShape="0">
                <a:prstClr val="black">
                  <a:alpha val="40000"/>
                </a:prstClr>
              </a:outerShdw>
            </a:effectLst>
          </c:spPr>
          <c:marker>
            <c:symbol val="none"/>
          </c:marker>
          <c:cat>
            <c:numRef>
              <c:f>Sheet1!$A$2:$A$209</c:f>
              <c:numCache>
                <c:formatCode>m/d/yyyy</c:formatCode>
                <c:ptCount val="208"/>
                <c:pt idx="0">
                  <c:v>36891</c:v>
                </c:pt>
                <c:pt idx="1">
                  <c:v>36922</c:v>
                </c:pt>
                <c:pt idx="2">
                  <c:v>36950</c:v>
                </c:pt>
                <c:pt idx="3">
                  <c:v>36981</c:v>
                </c:pt>
                <c:pt idx="4">
                  <c:v>37011</c:v>
                </c:pt>
                <c:pt idx="5">
                  <c:v>37042</c:v>
                </c:pt>
                <c:pt idx="6">
                  <c:v>37072</c:v>
                </c:pt>
                <c:pt idx="7">
                  <c:v>37103</c:v>
                </c:pt>
                <c:pt idx="8">
                  <c:v>37134</c:v>
                </c:pt>
                <c:pt idx="9">
                  <c:v>37164</c:v>
                </c:pt>
                <c:pt idx="10">
                  <c:v>37195</c:v>
                </c:pt>
                <c:pt idx="11">
                  <c:v>37225</c:v>
                </c:pt>
                <c:pt idx="12">
                  <c:v>37256</c:v>
                </c:pt>
                <c:pt idx="13">
                  <c:v>37287</c:v>
                </c:pt>
                <c:pt idx="14">
                  <c:v>37315</c:v>
                </c:pt>
                <c:pt idx="15">
                  <c:v>37346</c:v>
                </c:pt>
                <c:pt idx="16">
                  <c:v>37376</c:v>
                </c:pt>
                <c:pt idx="17">
                  <c:v>37407</c:v>
                </c:pt>
                <c:pt idx="18">
                  <c:v>37437</c:v>
                </c:pt>
                <c:pt idx="19">
                  <c:v>37468</c:v>
                </c:pt>
                <c:pt idx="20">
                  <c:v>37499</c:v>
                </c:pt>
                <c:pt idx="21">
                  <c:v>37529</c:v>
                </c:pt>
                <c:pt idx="22">
                  <c:v>37560</c:v>
                </c:pt>
                <c:pt idx="23">
                  <c:v>37590</c:v>
                </c:pt>
                <c:pt idx="24">
                  <c:v>37621</c:v>
                </c:pt>
                <c:pt idx="25">
                  <c:v>37652</c:v>
                </c:pt>
                <c:pt idx="26">
                  <c:v>37680</c:v>
                </c:pt>
                <c:pt idx="27">
                  <c:v>37711</c:v>
                </c:pt>
                <c:pt idx="28">
                  <c:v>37741</c:v>
                </c:pt>
                <c:pt idx="29">
                  <c:v>37772</c:v>
                </c:pt>
                <c:pt idx="30">
                  <c:v>37802</c:v>
                </c:pt>
                <c:pt idx="31">
                  <c:v>37833</c:v>
                </c:pt>
                <c:pt idx="32">
                  <c:v>37864</c:v>
                </c:pt>
                <c:pt idx="33">
                  <c:v>37894</c:v>
                </c:pt>
                <c:pt idx="34">
                  <c:v>37925</c:v>
                </c:pt>
                <c:pt idx="35">
                  <c:v>37955</c:v>
                </c:pt>
                <c:pt idx="36">
                  <c:v>37986</c:v>
                </c:pt>
                <c:pt idx="37">
                  <c:v>38017</c:v>
                </c:pt>
                <c:pt idx="38">
                  <c:v>38046</c:v>
                </c:pt>
                <c:pt idx="39">
                  <c:v>38077</c:v>
                </c:pt>
                <c:pt idx="40">
                  <c:v>38107</c:v>
                </c:pt>
                <c:pt idx="41">
                  <c:v>38138</c:v>
                </c:pt>
                <c:pt idx="42">
                  <c:v>38168</c:v>
                </c:pt>
                <c:pt idx="43">
                  <c:v>38199</c:v>
                </c:pt>
                <c:pt idx="44">
                  <c:v>38230</c:v>
                </c:pt>
                <c:pt idx="45">
                  <c:v>38260</c:v>
                </c:pt>
                <c:pt idx="46">
                  <c:v>38291</c:v>
                </c:pt>
                <c:pt idx="47">
                  <c:v>38321</c:v>
                </c:pt>
                <c:pt idx="48">
                  <c:v>38352</c:v>
                </c:pt>
                <c:pt idx="49">
                  <c:v>38383</c:v>
                </c:pt>
                <c:pt idx="50">
                  <c:v>38411</c:v>
                </c:pt>
                <c:pt idx="51">
                  <c:v>38442</c:v>
                </c:pt>
                <c:pt idx="52">
                  <c:v>38472</c:v>
                </c:pt>
                <c:pt idx="53">
                  <c:v>38503</c:v>
                </c:pt>
                <c:pt idx="54">
                  <c:v>38533</c:v>
                </c:pt>
                <c:pt idx="55">
                  <c:v>38564</c:v>
                </c:pt>
                <c:pt idx="56">
                  <c:v>38595</c:v>
                </c:pt>
                <c:pt idx="57">
                  <c:v>38625</c:v>
                </c:pt>
                <c:pt idx="58">
                  <c:v>38656</c:v>
                </c:pt>
                <c:pt idx="59">
                  <c:v>38686</c:v>
                </c:pt>
                <c:pt idx="60">
                  <c:v>38717</c:v>
                </c:pt>
                <c:pt idx="61">
                  <c:v>38748</c:v>
                </c:pt>
                <c:pt idx="62">
                  <c:v>38776</c:v>
                </c:pt>
                <c:pt idx="63">
                  <c:v>38807</c:v>
                </c:pt>
                <c:pt idx="64">
                  <c:v>38837</c:v>
                </c:pt>
                <c:pt idx="65">
                  <c:v>38868</c:v>
                </c:pt>
                <c:pt idx="66">
                  <c:v>38898</c:v>
                </c:pt>
                <c:pt idx="67">
                  <c:v>38929</c:v>
                </c:pt>
                <c:pt idx="68">
                  <c:v>38960</c:v>
                </c:pt>
                <c:pt idx="69">
                  <c:v>38990</c:v>
                </c:pt>
                <c:pt idx="70">
                  <c:v>39021</c:v>
                </c:pt>
                <c:pt idx="71">
                  <c:v>39051</c:v>
                </c:pt>
                <c:pt idx="72">
                  <c:v>39082</c:v>
                </c:pt>
                <c:pt idx="73">
                  <c:v>39113</c:v>
                </c:pt>
                <c:pt idx="74">
                  <c:v>39141</c:v>
                </c:pt>
                <c:pt idx="75">
                  <c:v>39172</c:v>
                </c:pt>
                <c:pt idx="76">
                  <c:v>39202</c:v>
                </c:pt>
                <c:pt idx="77">
                  <c:v>39233</c:v>
                </c:pt>
                <c:pt idx="78">
                  <c:v>39263</c:v>
                </c:pt>
                <c:pt idx="79">
                  <c:v>39294</c:v>
                </c:pt>
                <c:pt idx="80">
                  <c:v>39325</c:v>
                </c:pt>
                <c:pt idx="81">
                  <c:v>39355</c:v>
                </c:pt>
                <c:pt idx="82">
                  <c:v>39386</c:v>
                </c:pt>
                <c:pt idx="83">
                  <c:v>39416</c:v>
                </c:pt>
                <c:pt idx="84">
                  <c:v>39447</c:v>
                </c:pt>
                <c:pt idx="85">
                  <c:v>39478</c:v>
                </c:pt>
                <c:pt idx="86">
                  <c:v>39507</c:v>
                </c:pt>
                <c:pt idx="87">
                  <c:v>39538</c:v>
                </c:pt>
                <c:pt idx="88">
                  <c:v>39568</c:v>
                </c:pt>
                <c:pt idx="89">
                  <c:v>39599</c:v>
                </c:pt>
                <c:pt idx="90">
                  <c:v>39629</c:v>
                </c:pt>
                <c:pt idx="91">
                  <c:v>39660</c:v>
                </c:pt>
                <c:pt idx="92">
                  <c:v>39691</c:v>
                </c:pt>
                <c:pt idx="93">
                  <c:v>39721</c:v>
                </c:pt>
                <c:pt idx="94">
                  <c:v>39752</c:v>
                </c:pt>
                <c:pt idx="95">
                  <c:v>39782</c:v>
                </c:pt>
                <c:pt idx="96">
                  <c:v>39813</c:v>
                </c:pt>
                <c:pt idx="97">
                  <c:v>39844</c:v>
                </c:pt>
                <c:pt idx="98">
                  <c:v>39872</c:v>
                </c:pt>
                <c:pt idx="99">
                  <c:v>39903</c:v>
                </c:pt>
                <c:pt idx="100">
                  <c:v>39933</c:v>
                </c:pt>
                <c:pt idx="101">
                  <c:v>39964</c:v>
                </c:pt>
                <c:pt idx="102">
                  <c:v>39994</c:v>
                </c:pt>
                <c:pt idx="103">
                  <c:v>40025</c:v>
                </c:pt>
                <c:pt idx="104">
                  <c:v>40056</c:v>
                </c:pt>
                <c:pt idx="105">
                  <c:v>40086</c:v>
                </c:pt>
                <c:pt idx="106">
                  <c:v>40117</c:v>
                </c:pt>
                <c:pt idx="107">
                  <c:v>40147</c:v>
                </c:pt>
                <c:pt idx="108">
                  <c:v>40178</c:v>
                </c:pt>
                <c:pt idx="109">
                  <c:v>40209</c:v>
                </c:pt>
                <c:pt idx="110">
                  <c:v>40237</c:v>
                </c:pt>
                <c:pt idx="111">
                  <c:v>40268</c:v>
                </c:pt>
                <c:pt idx="112">
                  <c:v>40298</c:v>
                </c:pt>
                <c:pt idx="113">
                  <c:v>40329</c:v>
                </c:pt>
                <c:pt idx="114">
                  <c:v>40359</c:v>
                </c:pt>
                <c:pt idx="115">
                  <c:v>40390</c:v>
                </c:pt>
                <c:pt idx="116">
                  <c:v>40421</c:v>
                </c:pt>
                <c:pt idx="117">
                  <c:v>40451</c:v>
                </c:pt>
                <c:pt idx="118">
                  <c:v>40482</c:v>
                </c:pt>
                <c:pt idx="119">
                  <c:v>40512</c:v>
                </c:pt>
                <c:pt idx="120">
                  <c:v>40543</c:v>
                </c:pt>
                <c:pt idx="121">
                  <c:v>40574</c:v>
                </c:pt>
                <c:pt idx="122">
                  <c:v>40602</c:v>
                </c:pt>
                <c:pt idx="123">
                  <c:v>40633</c:v>
                </c:pt>
                <c:pt idx="124">
                  <c:v>40663</c:v>
                </c:pt>
                <c:pt idx="125">
                  <c:v>40694</c:v>
                </c:pt>
                <c:pt idx="126">
                  <c:v>40724</c:v>
                </c:pt>
                <c:pt idx="127">
                  <c:v>40755</c:v>
                </c:pt>
                <c:pt idx="128">
                  <c:v>40786</c:v>
                </c:pt>
                <c:pt idx="129">
                  <c:v>40816</c:v>
                </c:pt>
                <c:pt idx="130">
                  <c:v>40847</c:v>
                </c:pt>
                <c:pt idx="131">
                  <c:v>40877</c:v>
                </c:pt>
                <c:pt idx="132">
                  <c:v>40908</c:v>
                </c:pt>
                <c:pt idx="133">
                  <c:v>40939</c:v>
                </c:pt>
                <c:pt idx="134">
                  <c:v>40968</c:v>
                </c:pt>
                <c:pt idx="135">
                  <c:v>40999</c:v>
                </c:pt>
                <c:pt idx="136">
                  <c:v>41029</c:v>
                </c:pt>
                <c:pt idx="137">
                  <c:v>41060</c:v>
                </c:pt>
                <c:pt idx="138">
                  <c:v>41090</c:v>
                </c:pt>
                <c:pt idx="139">
                  <c:v>41121</c:v>
                </c:pt>
                <c:pt idx="140">
                  <c:v>41152</c:v>
                </c:pt>
                <c:pt idx="141">
                  <c:v>41182</c:v>
                </c:pt>
                <c:pt idx="142">
                  <c:v>41213</c:v>
                </c:pt>
                <c:pt idx="143">
                  <c:v>41243</c:v>
                </c:pt>
                <c:pt idx="144">
                  <c:v>41274</c:v>
                </c:pt>
                <c:pt idx="145">
                  <c:v>41305</c:v>
                </c:pt>
                <c:pt idx="146">
                  <c:v>41333</c:v>
                </c:pt>
                <c:pt idx="147">
                  <c:v>41364</c:v>
                </c:pt>
                <c:pt idx="148">
                  <c:v>41394</c:v>
                </c:pt>
                <c:pt idx="149">
                  <c:v>41425</c:v>
                </c:pt>
                <c:pt idx="150">
                  <c:v>41455</c:v>
                </c:pt>
                <c:pt idx="151">
                  <c:v>41486</c:v>
                </c:pt>
                <c:pt idx="152">
                  <c:v>41517</c:v>
                </c:pt>
                <c:pt idx="153">
                  <c:v>41547</c:v>
                </c:pt>
                <c:pt idx="154">
                  <c:v>41578</c:v>
                </c:pt>
                <c:pt idx="155">
                  <c:v>41608</c:v>
                </c:pt>
                <c:pt idx="156">
                  <c:v>41639</c:v>
                </c:pt>
                <c:pt idx="157">
                  <c:v>41670</c:v>
                </c:pt>
                <c:pt idx="158">
                  <c:v>41698</c:v>
                </c:pt>
                <c:pt idx="159">
                  <c:v>41729</c:v>
                </c:pt>
                <c:pt idx="160">
                  <c:v>41759</c:v>
                </c:pt>
                <c:pt idx="161">
                  <c:v>41790</c:v>
                </c:pt>
                <c:pt idx="162">
                  <c:v>41820</c:v>
                </c:pt>
                <c:pt idx="163">
                  <c:v>41851</c:v>
                </c:pt>
                <c:pt idx="164">
                  <c:v>41882</c:v>
                </c:pt>
                <c:pt idx="165">
                  <c:v>41912</c:v>
                </c:pt>
                <c:pt idx="166">
                  <c:v>41943</c:v>
                </c:pt>
                <c:pt idx="167">
                  <c:v>41973</c:v>
                </c:pt>
                <c:pt idx="168">
                  <c:v>42004</c:v>
                </c:pt>
                <c:pt idx="169">
                  <c:v>42035</c:v>
                </c:pt>
                <c:pt idx="170">
                  <c:v>42063</c:v>
                </c:pt>
                <c:pt idx="171">
                  <c:v>42094</c:v>
                </c:pt>
                <c:pt idx="172">
                  <c:v>42124</c:v>
                </c:pt>
                <c:pt idx="173">
                  <c:v>42155</c:v>
                </c:pt>
                <c:pt idx="174">
                  <c:v>42185</c:v>
                </c:pt>
                <c:pt idx="175">
                  <c:v>42216</c:v>
                </c:pt>
                <c:pt idx="176">
                  <c:v>42247</c:v>
                </c:pt>
                <c:pt idx="177">
                  <c:v>42277</c:v>
                </c:pt>
                <c:pt idx="178">
                  <c:v>42308</c:v>
                </c:pt>
                <c:pt idx="179">
                  <c:v>42338</c:v>
                </c:pt>
                <c:pt idx="180">
                  <c:v>42369</c:v>
                </c:pt>
                <c:pt idx="181">
                  <c:v>42400</c:v>
                </c:pt>
                <c:pt idx="182">
                  <c:v>42429</c:v>
                </c:pt>
                <c:pt idx="183">
                  <c:v>42460</c:v>
                </c:pt>
                <c:pt idx="184">
                  <c:v>42490</c:v>
                </c:pt>
                <c:pt idx="185">
                  <c:v>42521</c:v>
                </c:pt>
                <c:pt idx="186">
                  <c:v>42551</c:v>
                </c:pt>
                <c:pt idx="187">
                  <c:v>42582</c:v>
                </c:pt>
                <c:pt idx="188">
                  <c:v>42613</c:v>
                </c:pt>
                <c:pt idx="189">
                  <c:v>42643</c:v>
                </c:pt>
                <c:pt idx="190">
                  <c:v>42674</c:v>
                </c:pt>
                <c:pt idx="191">
                  <c:v>42704</c:v>
                </c:pt>
                <c:pt idx="192">
                  <c:v>42735</c:v>
                </c:pt>
                <c:pt idx="193">
                  <c:v>42766</c:v>
                </c:pt>
                <c:pt idx="194">
                  <c:v>42794</c:v>
                </c:pt>
                <c:pt idx="195">
                  <c:v>42825</c:v>
                </c:pt>
                <c:pt idx="196">
                  <c:v>42855</c:v>
                </c:pt>
                <c:pt idx="197">
                  <c:v>42886</c:v>
                </c:pt>
                <c:pt idx="198">
                  <c:v>42916</c:v>
                </c:pt>
                <c:pt idx="199">
                  <c:v>42947</c:v>
                </c:pt>
                <c:pt idx="200">
                  <c:v>42978</c:v>
                </c:pt>
                <c:pt idx="201">
                  <c:v>43008</c:v>
                </c:pt>
                <c:pt idx="202">
                  <c:v>43039</c:v>
                </c:pt>
                <c:pt idx="203">
                  <c:v>43069</c:v>
                </c:pt>
                <c:pt idx="204">
                  <c:v>43100</c:v>
                </c:pt>
                <c:pt idx="205">
                  <c:v>43131</c:v>
                </c:pt>
                <c:pt idx="206">
                  <c:v>43159</c:v>
                </c:pt>
                <c:pt idx="207">
                  <c:v>43190</c:v>
                </c:pt>
              </c:numCache>
            </c:numRef>
          </c:cat>
          <c:val>
            <c:numRef>
              <c:f>Sheet1!$B$2:$B$209</c:f>
              <c:numCache>
                <c:formatCode>#,##0.0</c:formatCode>
                <c:ptCount val="208"/>
                <c:pt idx="0">
                  <c:v>100</c:v>
                </c:pt>
                <c:pt idx="1">
                  <c:v>100.679911335654</c:v>
                </c:pt>
                <c:pt idx="2">
                  <c:v>100.716015507115</c:v>
                </c:pt>
                <c:pt idx="3">
                  <c:v>101.379594003053</c:v>
                </c:pt>
                <c:pt idx="4">
                  <c:v>100.555933452593</c:v>
                </c:pt>
                <c:pt idx="5">
                  <c:v>100.194113017742</c:v>
                </c:pt>
                <c:pt idx="6">
                  <c:v>100.201283286064</c:v>
                </c:pt>
                <c:pt idx="7">
                  <c:v>102.339651462292</c:v>
                </c:pt>
                <c:pt idx="8">
                  <c:v>104.04159402852</c:v>
                </c:pt>
                <c:pt idx="9">
                  <c:v>102.577938995989</c:v>
                </c:pt>
                <c:pt idx="10">
                  <c:v>105.50430853246</c:v>
                </c:pt>
                <c:pt idx="11">
                  <c:v>105.87196429156999</c:v>
                </c:pt>
                <c:pt idx="12">
                  <c:v>104.01091053914</c:v>
                </c:pt>
                <c:pt idx="13">
                  <c:v>105.94558848504801</c:v>
                </c:pt>
                <c:pt idx="14">
                  <c:v>105.488724070608</c:v>
                </c:pt>
                <c:pt idx="15">
                  <c:v>104.465792763862</c:v>
                </c:pt>
                <c:pt idx="16">
                  <c:v>105.47305870292401</c:v>
                </c:pt>
                <c:pt idx="17">
                  <c:v>105.15717248329</c:v>
                </c:pt>
                <c:pt idx="18">
                  <c:v>106.127767910735</c:v>
                </c:pt>
                <c:pt idx="19">
                  <c:v>105.611002933531</c:v>
                </c:pt>
                <c:pt idx="20">
                  <c:v>109.26344051132899</c:v>
                </c:pt>
                <c:pt idx="21">
                  <c:v>109.593596475128</c:v>
                </c:pt>
                <c:pt idx="22">
                  <c:v>108.051877548378</c:v>
                </c:pt>
                <c:pt idx="23">
                  <c:v>108.141490732203</c:v>
                </c:pt>
                <c:pt idx="24">
                  <c:v>110.588150105206</c:v>
                </c:pt>
                <c:pt idx="25">
                  <c:v>111.61806964256699</c:v>
                </c:pt>
                <c:pt idx="26">
                  <c:v>112.106760339391</c:v>
                </c:pt>
                <c:pt idx="27">
                  <c:v>111.634635086092</c:v>
                </c:pt>
                <c:pt idx="28">
                  <c:v>112.51319015875001</c:v>
                </c:pt>
                <c:pt idx="29">
                  <c:v>115.736321828434</c:v>
                </c:pt>
                <c:pt idx="30">
                  <c:v>115.21556213206399</c:v>
                </c:pt>
                <c:pt idx="31">
                  <c:v>114.70161874129499</c:v>
                </c:pt>
                <c:pt idx="32">
                  <c:v>113.992631917214</c:v>
                </c:pt>
                <c:pt idx="33">
                  <c:v>114.910648748527</c:v>
                </c:pt>
                <c:pt idx="34">
                  <c:v>112.86775941977901</c:v>
                </c:pt>
                <c:pt idx="35">
                  <c:v>113.091210869154</c:v>
                </c:pt>
                <c:pt idx="36">
                  <c:v>115.719988988719</c:v>
                </c:pt>
                <c:pt idx="37">
                  <c:v>114.92103501875501</c:v>
                </c:pt>
                <c:pt idx="38">
                  <c:v>115.78531023389399</c:v>
                </c:pt>
                <c:pt idx="39">
                  <c:v>116.116942727043</c:v>
                </c:pt>
                <c:pt idx="40">
                  <c:v>114.79286015244701</c:v>
                </c:pt>
                <c:pt idx="41">
                  <c:v>113.76555993743899</c:v>
                </c:pt>
                <c:pt idx="42">
                  <c:v>114.064931279652</c:v>
                </c:pt>
                <c:pt idx="43">
                  <c:v>114.331060489919</c:v>
                </c:pt>
                <c:pt idx="44">
                  <c:v>116.36171283065499</c:v>
                </c:pt>
                <c:pt idx="45">
                  <c:v>117.88530887869901</c:v>
                </c:pt>
                <c:pt idx="46">
                  <c:v>118.94179582769399</c:v>
                </c:pt>
                <c:pt idx="47">
                  <c:v>120.77592820610001</c:v>
                </c:pt>
                <c:pt idx="48">
                  <c:v>121.484146425612</c:v>
                </c:pt>
                <c:pt idx="49">
                  <c:v>121.98538762042</c:v>
                </c:pt>
                <c:pt idx="50">
                  <c:v>122.118083092967</c:v>
                </c:pt>
                <c:pt idx="51">
                  <c:v>121.397627885112</c:v>
                </c:pt>
                <c:pt idx="52">
                  <c:v>122.32525226906201</c:v>
                </c:pt>
                <c:pt idx="53">
                  <c:v>124.125110967417</c:v>
                </c:pt>
                <c:pt idx="54">
                  <c:v>126.150393191844</c:v>
                </c:pt>
                <c:pt idx="55">
                  <c:v>126.056603250816</c:v>
                </c:pt>
                <c:pt idx="56">
                  <c:v>127.385115413131</c:v>
                </c:pt>
                <c:pt idx="57">
                  <c:v>127.233063250022</c:v>
                </c:pt>
                <c:pt idx="58">
                  <c:v>126.42058791342301</c:v>
                </c:pt>
                <c:pt idx="59">
                  <c:v>127.942737772508</c:v>
                </c:pt>
                <c:pt idx="60">
                  <c:v>129.56363304675199</c:v>
                </c:pt>
                <c:pt idx="61">
                  <c:v>129.88227006067299</c:v>
                </c:pt>
                <c:pt idx="62">
                  <c:v>129.87131745028901</c:v>
                </c:pt>
                <c:pt idx="63">
                  <c:v>128.23196556165601</c:v>
                </c:pt>
                <c:pt idx="64">
                  <c:v>126.412841192255</c:v>
                </c:pt>
                <c:pt idx="65">
                  <c:v>127.306171669447</c:v>
                </c:pt>
                <c:pt idx="66">
                  <c:v>126.001708728618</c:v>
                </c:pt>
                <c:pt idx="67">
                  <c:v>127.32921968288601</c:v>
                </c:pt>
                <c:pt idx="68">
                  <c:v>128.23843801821801</c:v>
                </c:pt>
                <c:pt idx="69">
                  <c:v>129.466242801699</c:v>
                </c:pt>
                <c:pt idx="70">
                  <c:v>129.79674261486699</c:v>
                </c:pt>
                <c:pt idx="71">
                  <c:v>130.04094637832301</c:v>
                </c:pt>
                <c:pt idx="72">
                  <c:v>128.67174875884999</c:v>
                </c:pt>
                <c:pt idx="73">
                  <c:v>127.381049901156</c:v>
                </c:pt>
                <c:pt idx="74">
                  <c:v>129.45855675965601</c:v>
                </c:pt>
                <c:pt idx="75">
                  <c:v>128.05812953702201</c:v>
                </c:pt>
                <c:pt idx="76">
                  <c:v>127.335732592198</c:v>
                </c:pt>
                <c:pt idx="77">
                  <c:v>126.717319707239</c:v>
                </c:pt>
                <c:pt idx="78">
                  <c:v>125.020383181577</c:v>
                </c:pt>
                <c:pt idx="79">
                  <c:v>125.682930129741</c:v>
                </c:pt>
                <c:pt idx="80">
                  <c:v>125.949211037986</c:v>
                </c:pt>
                <c:pt idx="81">
                  <c:v>126.252577099696</c:v>
                </c:pt>
                <c:pt idx="82">
                  <c:v>127.525517154428</c:v>
                </c:pt>
                <c:pt idx="83">
                  <c:v>127.35498815055399</c:v>
                </c:pt>
                <c:pt idx="84">
                  <c:v>128.456853087631</c:v>
                </c:pt>
                <c:pt idx="85">
                  <c:v>127.37582137013401</c:v>
                </c:pt>
                <c:pt idx="86">
                  <c:v>124.86921086793301</c:v>
                </c:pt>
                <c:pt idx="87">
                  <c:v>124.078913808663</c:v>
                </c:pt>
                <c:pt idx="88">
                  <c:v>124.504629525773</c:v>
                </c:pt>
                <c:pt idx="89">
                  <c:v>123.49681747293</c:v>
                </c:pt>
                <c:pt idx="90">
                  <c:v>122.13317200747299</c:v>
                </c:pt>
                <c:pt idx="91">
                  <c:v>122.56012153677101</c:v>
                </c:pt>
                <c:pt idx="92">
                  <c:v>124.568059600083</c:v>
                </c:pt>
                <c:pt idx="93">
                  <c:v>118.155624959191</c:v>
                </c:pt>
                <c:pt idx="94">
                  <c:v>112.59505662107399</c:v>
                </c:pt>
                <c:pt idx="95">
                  <c:v>113.53116599103301</c:v>
                </c:pt>
                <c:pt idx="96">
                  <c:v>115.81333394817101</c:v>
                </c:pt>
                <c:pt idx="97">
                  <c:v>110.306031904924</c:v>
                </c:pt>
                <c:pt idx="98">
                  <c:v>110.302401261171</c:v>
                </c:pt>
                <c:pt idx="99">
                  <c:v>108.359764216659</c:v>
                </c:pt>
                <c:pt idx="100">
                  <c:v>110.22071683688399</c:v>
                </c:pt>
                <c:pt idx="101">
                  <c:v>114.29701941367701</c:v>
                </c:pt>
                <c:pt idx="102">
                  <c:v>118.20911374484901</c:v>
                </c:pt>
                <c:pt idx="103">
                  <c:v>122.243446486194</c:v>
                </c:pt>
                <c:pt idx="104">
                  <c:v>128.079084115184</c:v>
                </c:pt>
                <c:pt idx="105">
                  <c:v>131.21690071682801</c:v>
                </c:pt>
                <c:pt idx="106">
                  <c:v>132.55454511080799</c:v>
                </c:pt>
                <c:pt idx="107">
                  <c:v>134.062131942462</c:v>
                </c:pt>
                <c:pt idx="108">
                  <c:v>132.803582990145</c:v>
                </c:pt>
                <c:pt idx="109">
                  <c:v>136.12431728231499</c:v>
                </c:pt>
                <c:pt idx="110">
                  <c:v>135.59744920512799</c:v>
                </c:pt>
                <c:pt idx="111">
                  <c:v>138.86701063737601</c:v>
                </c:pt>
                <c:pt idx="112">
                  <c:v>139.825874737508</c:v>
                </c:pt>
                <c:pt idx="113">
                  <c:v>138.96612012860899</c:v>
                </c:pt>
                <c:pt idx="114">
                  <c:v>139.88453137506201</c:v>
                </c:pt>
                <c:pt idx="115">
                  <c:v>141.46813923142901</c:v>
                </c:pt>
                <c:pt idx="116">
                  <c:v>146.770355420838</c:v>
                </c:pt>
                <c:pt idx="117">
                  <c:v>147.29047798490399</c:v>
                </c:pt>
                <c:pt idx="118">
                  <c:v>146.579792141349</c:v>
                </c:pt>
                <c:pt idx="119">
                  <c:v>143.19698828366299</c:v>
                </c:pt>
                <c:pt idx="120">
                  <c:v>143.08924492293599</c:v>
                </c:pt>
                <c:pt idx="121">
                  <c:v>142.66449887020499</c:v>
                </c:pt>
                <c:pt idx="122">
                  <c:v>144.17373472058199</c:v>
                </c:pt>
                <c:pt idx="123">
                  <c:v>145.17053370760399</c:v>
                </c:pt>
                <c:pt idx="124">
                  <c:v>147.39694081908399</c:v>
                </c:pt>
                <c:pt idx="125">
                  <c:v>148.44638911949099</c:v>
                </c:pt>
                <c:pt idx="126">
                  <c:v>147.14423776484799</c:v>
                </c:pt>
                <c:pt idx="127">
                  <c:v>149.509510634961</c:v>
                </c:pt>
                <c:pt idx="128">
                  <c:v>147.414731264799</c:v>
                </c:pt>
                <c:pt idx="129">
                  <c:v>145.56178135473399</c:v>
                </c:pt>
                <c:pt idx="130">
                  <c:v>148.27691831740299</c:v>
                </c:pt>
                <c:pt idx="131">
                  <c:v>146.71583019808099</c:v>
                </c:pt>
                <c:pt idx="132">
                  <c:v>149.304013326583</c:v>
                </c:pt>
                <c:pt idx="133">
                  <c:v>152.146023684184</c:v>
                </c:pt>
                <c:pt idx="134">
                  <c:v>154.15048871139399</c:v>
                </c:pt>
                <c:pt idx="135">
                  <c:v>154.02989874067501</c:v>
                </c:pt>
                <c:pt idx="136">
                  <c:v>153.46710623552099</c:v>
                </c:pt>
                <c:pt idx="137">
                  <c:v>154.94073958487201</c:v>
                </c:pt>
                <c:pt idx="138">
                  <c:v>156.18380690326501</c:v>
                </c:pt>
                <c:pt idx="139">
                  <c:v>161.49472059430701</c:v>
                </c:pt>
                <c:pt idx="140">
                  <c:v>163.274909944131</c:v>
                </c:pt>
                <c:pt idx="141">
                  <c:v>165.13651657235101</c:v>
                </c:pt>
                <c:pt idx="142">
                  <c:v>166.50958254080001</c:v>
                </c:pt>
                <c:pt idx="143">
                  <c:v>168.54431431022499</c:v>
                </c:pt>
                <c:pt idx="144">
                  <c:v>169.18499930188099</c:v>
                </c:pt>
                <c:pt idx="145">
                  <c:v>167.88086753542601</c:v>
                </c:pt>
                <c:pt idx="146">
                  <c:v>169.24929392572199</c:v>
                </c:pt>
                <c:pt idx="147">
                  <c:v>171.71373696520001</c:v>
                </c:pt>
                <c:pt idx="148">
                  <c:v>175.929169801364</c:v>
                </c:pt>
                <c:pt idx="149">
                  <c:v>173.72452211041801</c:v>
                </c:pt>
                <c:pt idx="150">
                  <c:v>166.72845406516501</c:v>
                </c:pt>
                <c:pt idx="151">
                  <c:v>169.82435171261599</c:v>
                </c:pt>
                <c:pt idx="152">
                  <c:v>168.26047872915501</c:v>
                </c:pt>
                <c:pt idx="153">
                  <c:v>169.768388116728</c:v>
                </c:pt>
                <c:pt idx="154">
                  <c:v>173.270275162216</c:v>
                </c:pt>
                <c:pt idx="155">
                  <c:v>171.50451872327301</c:v>
                </c:pt>
                <c:pt idx="156">
                  <c:v>170.15945736646901</c:v>
                </c:pt>
                <c:pt idx="157">
                  <c:v>173.26175863552299</c:v>
                </c:pt>
                <c:pt idx="158">
                  <c:v>174.148281234357</c:v>
                </c:pt>
                <c:pt idx="159">
                  <c:v>173.89656136155801</c:v>
                </c:pt>
                <c:pt idx="160">
                  <c:v>175.50813114391499</c:v>
                </c:pt>
                <c:pt idx="161">
                  <c:v>177.83510145283299</c:v>
                </c:pt>
                <c:pt idx="162">
                  <c:v>177.68402678683199</c:v>
                </c:pt>
                <c:pt idx="163">
                  <c:v>178.16769076768301</c:v>
                </c:pt>
                <c:pt idx="164">
                  <c:v>181.88167209318101</c:v>
                </c:pt>
                <c:pt idx="165">
                  <c:v>180.70166506615899</c:v>
                </c:pt>
                <c:pt idx="166">
                  <c:v>181.923399495468</c:v>
                </c:pt>
                <c:pt idx="167">
                  <c:v>185.38846645093</c:v>
                </c:pt>
                <c:pt idx="168">
                  <c:v>186.89272687220901</c:v>
                </c:pt>
                <c:pt idx="169">
                  <c:v>193.64458574141699</c:v>
                </c:pt>
                <c:pt idx="170">
                  <c:v>190.514017895775</c:v>
                </c:pt>
                <c:pt idx="171">
                  <c:v>192.241265665653</c:v>
                </c:pt>
                <c:pt idx="172">
                  <c:v>189.58160259989199</c:v>
                </c:pt>
                <c:pt idx="173">
                  <c:v>189.586206542377</c:v>
                </c:pt>
                <c:pt idx="174">
                  <c:v>185.161656982892</c:v>
                </c:pt>
                <c:pt idx="175">
                  <c:v>186.83941596498499</c:v>
                </c:pt>
                <c:pt idx="176">
                  <c:v>186.08912488227</c:v>
                </c:pt>
                <c:pt idx="177">
                  <c:v>185.54352783535299</c:v>
                </c:pt>
                <c:pt idx="178">
                  <c:v>185.64614872900799</c:v>
                </c:pt>
                <c:pt idx="179">
                  <c:v>187.83728116447901</c:v>
                </c:pt>
                <c:pt idx="180">
                  <c:v>186.07275812315399</c:v>
                </c:pt>
                <c:pt idx="181">
                  <c:v>186.82973955286701</c:v>
                </c:pt>
                <c:pt idx="182">
                  <c:v>185.46902683456801</c:v>
                </c:pt>
                <c:pt idx="183">
                  <c:v>190.00902101556699</c:v>
                </c:pt>
                <c:pt idx="184">
                  <c:v>190.989664597245</c:v>
                </c:pt>
                <c:pt idx="185">
                  <c:v>192.47174437640001</c:v>
                </c:pt>
                <c:pt idx="186">
                  <c:v>196.24741694223999</c:v>
                </c:pt>
                <c:pt idx="187">
                  <c:v>203.77675612855501</c:v>
                </c:pt>
                <c:pt idx="188">
                  <c:v>209.87772279869901</c:v>
                </c:pt>
                <c:pt idx="189">
                  <c:v>208.240091310146</c:v>
                </c:pt>
                <c:pt idx="190">
                  <c:v>201.69246304139199</c:v>
                </c:pt>
                <c:pt idx="191">
                  <c:v>199.39428587184</c:v>
                </c:pt>
                <c:pt idx="192">
                  <c:v>202.809198390463</c:v>
                </c:pt>
                <c:pt idx="193">
                  <c:v>201.21766843516201</c:v>
                </c:pt>
                <c:pt idx="194">
                  <c:v>205.78077243942801</c:v>
                </c:pt>
                <c:pt idx="195">
                  <c:v>206.77370133734601</c:v>
                </c:pt>
                <c:pt idx="196">
                  <c:v>207.76148849290499</c:v>
                </c:pt>
                <c:pt idx="197">
                  <c:v>210.62086948336801</c:v>
                </c:pt>
                <c:pt idx="198">
                  <c:v>208.68737123303299</c:v>
                </c:pt>
                <c:pt idx="199">
                  <c:v>210.27526389325701</c:v>
                </c:pt>
                <c:pt idx="200">
                  <c:v>212.37853529610101</c:v>
                </c:pt>
                <c:pt idx="201">
                  <c:v>209.35053720437401</c:v>
                </c:pt>
                <c:pt idx="202">
                  <c:v>210.52366176515301</c:v>
                </c:pt>
                <c:pt idx="203">
                  <c:v>210.33659664110999</c:v>
                </c:pt>
                <c:pt idx="204">
                  <c:v>213.208557610653</c:v>
                </c:pt>
                <c:pt idx="205">
                  <c:v>212.23500734494499</c:v>
                </c:pt>
                <c:pt idx="206">
                  <c:v>209.67845067112299</c:v>
                </c:pt>
                <c:pt idx="207">
                  <c:v>210.40439702446699</c:v>
                </c:pt>
              </c:numCache>
            </c:numRef>
          </c:val>
          <c:smooth val="0"/>
          <c:extLst xmlns:c16r2="http://schemas.microsoft.com/office/drawing/2015/06/chart">
            <c:ext xmlns:c16="http://schemas.microsoft.com/office/drawing/2014/chart" uri="{C3380CC4-5D6E-409C-BE32-E72D297353CC}">
              <c16:uniqueId val="{00000000-DF9E-4A3B-AADF-1A70BEAFEA13}"/>
            </c:ext>
          </c:extLst>
        </c:ser>
        <c:ser>
          <c:idx val="1"/>
          <c:order val="1"/>
          <c:tx>
            <c:strRef>
              <c:f>Sheet1!$C$1</c:f>
              <c:strCache>
                <c:ptCount val="1"/>
                <c:pt idx="0">
                  <c:v>Morningstar (IA) £ High Yield</c:v>
                </c:pt>
              </c:strCache>
            </c:strRef>
          </c:tx>
          <c:spPr>
            <a:ln w="57150"/>
            <a:effectLst>
              <a:outerShdw blurRad="50800" dist="38100" dir="2700000" algn="tl" rotWithShape="0">
                <a:prstClr val="black">
                  <a:alpha val="40000"/>
                </a:prstClr>
              </a:outerShdw>
            </a:effectLst>
          </c:spPr>
          <c:marker>
            <c:symbol val="none"/>
          </c:marker>
          <c:cat>
            <c:numRef>
              <c:f>Sheet1!$A$2:$A$209</c:f>
              <c:numCache>
                <c:formatCode>m/d/yyyy</c:formatCode>
                <c:ptCount val="208"/>
                <c:pt idx="0">
                  <c:v>36891</c:v>
                </c:pt>
                <c:pt idx="1">
                  <c:v>36922</c:v>
                </c:pt>
                <c:pt idx="2">
                  <c:v>36950</c:v>
                </c:pt>
                <c:pt idx="3">
                  <c:v>36981</c:v>
                </c:pt>
                <c:pt idx="4">
                  <c:v>37011</c:v>
                </c:pt>
                <c:pt idx="5">
                  <c:v>37042</c:v>
                </c:pt>
                <c:pt idx="6">
                  <c:v>37072</c:v>
                </c:pt>
                <c:pt idx="7">
                  <c:v>37103</c:v>
                </c:pt>
                <c:pt idx="8">
                  <c:v>37134</c:v>
                </c:pt>
                <c:pt idx="9">
                  <c:v>37164</c:v>
                </c:pt>
                <c:pt idx="10">
                  <c:v>37195</c:v>
                </c:pt>
                <c:pt idx="11">
                  <c:v>37225</c:v>
                </c:pt>
                <c:pt idx="12">
                  <c:v>37256</c:v>
                </c:pt>
                <c:pt idx="13">
                  <c:v>37287</c:v>
                </c:pt>
                <c:pt idx="14">
                  <c:v>37315</c:v>
                </c:pt>
                <c:pt idx="15">
                  <c:v>37346</c:v>
                </c:pt>
                <c:pt idx="16">
                  <c:v>37376</c:v>
                </c:pt>
                <c:pt idx="17">
                  <c:v>37407</c:v>
                </c:pt>
                <c:pt idx="18">
                  <c:v>37437</c:v>
                </c:pt>
                <c:pt idx="19">
                  <c:v>37468</c:v>
                </c:pt>
                <c:pt idx="20">
                  <c:v>37499</c:v>
                </c:pt>
                <c:pt idx="21">
                  <c:v>37529</c:v>
                </c:pt>
                <c:pt idx="22">
                  <c:v>37560</c:v>
                </c:pt>
                <c:pt idx="23">
                  <c:v>37590</c:v>
                </c:pt>
                <c:pt idx="24">
                  <c:v>37621</c:v>
                </c:pt>
                <c:pt idx="25">
                  <c:v>37652</c:v>
                </c:pt>
                <c:pt idx="26">
                  <c:v>37680</c:v>
                </c:pt>
                <c:pt idx="27">
                  <c:v>37711</c:v>
                </c:pt>
                <c:pt idx="28">
                  <c:v>37741</c:v>
                </c:pt>
                <c:pt idx="29">
                  <c:v>37772</c:v>
                </c:pt>
                <c:pt idx="30">
                  <c:v>37802</c:v>
                </c:pt>
                <c:pt idx="31">
                  <c:v>37833</c:v>
                </c:pt>
                <c:pt idx="32">
                  <c:v>37864</c:v>
                </c:pt>
                <c:pt idx="33">
                  <c:v>37894</c:v>
                </c:pt>
                <c:pt idx="34">
                  <c:v>37925</c:v>
                </c:pt>
                <c:pt idx="35">
                  <c:v>37955</c:v>
                </c:pt>
                <c:pt idx="36">
                  <c:v>37986</c:v>
                </c:pt>
                <c:pt idx="37">
                  <c:v>38017</c:v>
                </c:pt>
                <c:pt idx="38">
                  <c:v>38046</c:v>
                </c:pt>
                <c:pt idx="39">
                  <c:v>38077</c:v>
                </c:pt>
                <c:pt idx="40">
                  <c:v>38107</c:v>
                </c:pt>
                <c:pt idx="41">
                  <c:v>38138</c:v>
                </c:pt>
                <c:pt idx="42">
                  <c:v>38168</c:v>
                </c:pt>
                <c:pt idx="43">
                  <c:v>38199</c:v>
                </c:pt>
                <c:pt idx="44">
                  <c:v>38230</c:v>
                </c:pt>
                <c:pt idx="45">
                  <c:v>38260</c:v>
                </c:pt>
                <c:pt idx="46">
                  <c:v>38291</c:v>
                </c:pt>
                <c:pt idx="47">
                  <c:v>38321</c:v>
                </c:pt>
                <c:pt idx="48">
                  <c:v>38352</c:v>
                </c:pt>
                <c:pt idx="49">
                  <c:v>38383</c:v>
                </c:pt>
                <c:pt idx="50">
                  <c:v>38411</c:v>
                </c:pt>
                <c:pt idx="51">
                  <c:v>38442</c:v>
                </c:pt>
                <c:pt idx="52">
                  <c:v>38472</c:v>
                </c:pt>
                <c:pt idx="53">
                  <c:v>38503</c:v>
                </c:pt>
                <c:pt idx="54">
                  <c:v>38533</c:v>
                </c:pt>
                <c:pt idx="55">
                  <c:v>38564</c:v>
                </c:pt>
                <c:pt idx="56">
                  <c:v>38595</c:v>
                </c:pt>
                <c:pt idx="57">
                  <c:v>38625</c:v>
                </c:pt>
                <c:pt idx="58">
                  <c:v>38656</c:v>
                </c:pt>
                <c:pt idx="59">
                  <c:v>38686</c:v>
                </c:pt>
                <c:pt idx="60">
                  <c:v>38717</c:v>
                </c:pt>
                <c:pt idx="61">
                  <c:v>38748</c:v>
                </c:pt>
                <c:pt idx="62">
                  <c:v>38776</c:v>
                </c:pt>
                <c:pt idx="63">
                  <c:v>38807</c:v>
                </c:pt>
                <c:pt idx="64">
                  <c:v>38837</c:v>
                </c:pt>
                <c:pt idx="65">
                  <c:v>38868</c:v>
                </c:pt>
                <c:pt idx="66">
                  <c:v>38898</c:v>
                </c:pt>
                <c:pt idx="67">
                  <c:v>38929</c:v>
                </c:pt>
                <c:pt idx="68">
                  <c:v>38960</c:v>
                </c:pt>
                <c:pt idx="69">
                  <c:v>38990</c:v>
                </c:pt>
                <c:pt idx="70">
                  <c:v>39021</c:v>
                </c:pt>
                <c:pt idx="71">
                  <c:v>39051</c:v>
                </c:pt>
                <c:pt idx="72">
                  <c:v>39082</c:v>
                </c:pt>
                <c:pt idx="73">
                  <c:v>39113</c:v>
                </c:pt>
                <c:pt idx="74">
                  <c:v>39141</c:v>
                </c:pt>
                <c:pt idx="75">
                  <c:v>39172</c:v>
                </c:pt>
                <c:pt idx="76">
                  <c:v>39202</c:v>
                </c:pt>
                <c:pt idx="77">
                  <c:v>39233</c:v>
                </c:pt>
                <c:pt idx="78">
                  <c:v>39263</c:v>
                </c:pt>
                <c:pt idx="79">
                  <c:v>39294</c:v>
                </c:pt>
                <c:pt idx="80">
                  <c:v>39325</c:v>
                </c:pt>
                <c:pt idx="81">
                  <c:v>39355</c:v>
                </c:pt>
                <c:pt idx="82">
                  <c:v>39386</c:v>
                </c:pt>
                <c:pt idx="83">
                  <c:v>39416</c:v>
                </c:pt>
                <c:pt idx="84">
                  <c:v>39447</c:v>
                </c:pt>
                <c:pt idx="85">
                  <c:v>39478</c:v>
                </c:pt>
                <c:pt idx="86">
                  <c:v>39507</c:v>
                </c:pt>
                <c:pt idx="87">
                  <c:v>39538</c:v>
                </c:pt>
                <c:pt idx="88">
                  <c:v>39568</c:v>
                </c:pt>
                <c:pt idx="89">
                  <c:v>39599</c:v>
                </c:pt>
                <c:pt idx="90">
                  <c:v>39629</c:v>
                </c:pt>
                <c:pt idx="91">
                  <c:v>39660</c:v>
                </c:pt>
                <c:pt idx="92">
                  <c:v>39691</c:v>
                </c:pt>
                <c:pt idx="93">
                  <c:v>39721</c:v>
                </c:pt>
                <c:pt idx="94">
                  <c:v>39752</c:v>
                </c:pt>
                <c:pt idx="95">
                  <c:v>39782</c:v>
                </c:pt>
                <c:pt idx="96">
                  <c:v>39813</c:v>
                </c:pt>
                <c:pt idx="97">
                  <c:v>39844</c:v>
                </c:pt>
                <c:pt idx="98">
                  <c:v>39872</c:v>
                </c:pt>
                <c:pt idx="99">
                  <c:v>39903</c:v>
                </c:pt>
                <c:pt idx="100">
                  <c:v>39933</c:v>
                </c:pt>
                <c:pt idx="101">
                  <c:v>39964</c:v>
                </c:pt>
                <c:pt idx="102">
                  <c:v>39994</c:v>
                </c:pt>
                <c:pt idx="103">
                  <c:v>40025</c:v>
                </c:pt>
                <c:pt idx="104">
                  <c:v>40056</c:v>
                </c:pt>
                <c:pt idx="105">
                  <c:v>40086</c:v>
                </c:pt>
                <c:pt idx="106">
                  <c:v>40117</c:v>
                </c:pt>
                <c:pt idx="107">
                  <c:v>40147</c:v>
                </c:pt>
                <c:pt idx="108">
                  <c:v>40178</c:v>
                </c:pt>
                <c:pt idx="109">
                  <c:v>40209</c:v>
                </c:pt>
                <c:pt idx="110">
                  <c:v>40237</c:v>
                </c:pt>
                <c:pt idx="111">
                  <c:v>40268</c:v>
                </c:pt>
                <c:pt idx="112">
                  <c:v>40298</c:v>
                </c:pt>
                <c:pt idx="113">
                  <c:v>40329</c:v>
                </c:pt>
                <c:pt idx="114">
                  <c:v>40359</c:v>
                </c:pt>
                <c:pt idx="115">
                  <c:v>40390</c:v>
                </c:pt>
                <c:pt idx="116">
                  <c:v>40421</c:v>
                </c:pt>
                <c:pt idx="117">
                  <c:v>40451</c:v>
                </c:pt>
                <c:pt idx="118">
                  <c:v>40482</c:v>
                </c:pt>
                <c:pt idx="119">
                  <c:v>40512</c:v>
                </c:pt>
                <c:pt idx="120">
                  <c:v>40543</c:v>
                </c:pt>
                <c:pt idx="121">
                  <c:v>40574</c:v>
                </c:pt>
                <c:pt idx="122">
                  <c:v>40602</c:v>
                </c:pt>
                <c:pt idx="123">
                  <c:v>40633</c:v>
                </c:pt>
                <c:pt idx="124">
                  <c:v>40663</c:v>
                </c:pt>
                <c:pt idx="125">
                  <c:v>40694</c:v>
                </c:pt>
                <c:pt idx="126">
                  <c:v>40724</c:v>
                </c:pt>
                <c:pt idx="127">
                  <c:v>40755</c:v>
                </c:pt>
                <c:pt idx="128">
                  <c:v>40786</c:v>
                </c:pt>
                <c:pt idx="129">
                  <c:v>40816</c:v>
                </c:pt>
                <c:pt idx="130">
                  <c:v>40847</c:v>
                </c:pt>
                <c:pt idx="131">
                  <c:v>40877</c:v>
                </c:pt>
                <c:pt idx="132">
                  <c:v>40908</c:v>
                </c:pt>
                <c:pt idx="133">
                  <c:v>40939</c:v>
                </c:pt>
                <c:pt idx="134">
                  <c:v>40968</c:v>
                </c:pt>
                <c:pt idx="135">
                  <c:v>40999</c:v>
                </c:pt>
                <c:pt idx="136">
                  <c:v>41029</c:v>
                </c:pt>
                <c:pt idx="137">
                  <c:v>41060</c:v>
                </c:pt>
                <c:pt idx="138">
                  <c:v>41090</c:v>
                </c:pt>
                <c:pt idx="139">
                  <c:v>41121</c:v>
                </c:pt>
                <c:pt idx="140">
                  <c:v>41152</c:v>
                </c:pt>
                <c:pt idx="141">
                  <c:v>41182</c:v>
                </c:pt>
                <c:pt idx="142">
                  <c:v>41213</c:v>
                </c:pt>
                <c:pt idx="143">
                  <c:v>41243</c:v>
                </c:pt>
                <c:pt idx="144">
                  <c:v>41274</c:v>
                </c:pt>
                <c:pt idx="145">
                  <c:v>41305</c:v>
                </c:pt>
                <c:pt idx="146">
                  <c:v>41333</c:v>
                </c:pt>
                <c:pt idx="147">
                  <c:v>41364</c:v>
                </c:pt>
                <c:pt idx="148">
                  <c:v>41394</c:v>
                </c:pt>
                <c:pt idx="149">
                  <c:v>41425</c:v>
                </c:pt>
                <c:pt idx="150">
                  <c:v>41455</c:v>
                </c:pt>
                <c:pt idx="151">
                  <c:v>41486</c:v>
                </c:pt>
                <c:pt idx="152">
                  <c:v>41517</c:v>
                </c:pt>
                <c:pt idx="153">
                  <c:v>41547</c:v>
                </c:pt>
                <c:pt idx="154">
                  <c:v>41578</c:v>
                </c:pt>
                <c:pt idx="155">
                  <c:v>41608</c:v>
                </c:pt>
                <c:pt idx="156">
                  <c:v>41639</c:v>
                </c:pt>
                <c:pt idx="157">
                  <c:v>41670</c:v>
                </c:pt>
                <c:pt idx="158">
                  <c:v>41698</c:v>
                </c:pt>
                <c:pt idx="159">
                  <c:v>41729</c:v>
                </c:pt>
                <c:pt idx="160">
                  <c:v>41759</c:v>
                </c:pt>
                <c:pt idx="161">
                  <c:v>41790</c:v>
                </c:pt>
                <c:pt idx="162">
                  <c:v>41820</c:v>
                </c:pt>
                <c:pt idx="163">
                  <c:v>41851</c:v>
                </c:pt>
                <c:pt idx="164">
                  <c:v>41882</c:v>
                </c:pt>
                <c:pt idx="165">
                  <c:v>41912</c:v>
                </c:pt>
                <c:pt idx="166">
                  <c:v>41943</c:v>
                </c:pt>
                <c:pt idx="167">
                  <c:v>41973</c:v>
                </c:pt>
                <c:pt idx="168">
                  <c:v>42004</c:v>
                </c:pt>
                <c:pt idx="169">
                  <c:v>42035</c:v>
                </c:pt>
                <c:pt idx="170">
                  <c:v>42063</c:v>
                </c:pt>
                <c:pt idx="171">
                  <c:v>42094</c:v>
                </c:pt>
                <c:pt idx="172">
                  <c:v>42124</c:v>
                </c:pt>
                <c:pt idx="173">
                  <c:v>42155</c:v>
                </c:pt>
                <c:pt idx="174">
                  <c:v>42185</c:v>
                </c:pt>
                <c:pt idx="175">
                  <c:v>42216</c:v>
                </c:pt>
                <c:pt idx="176">
                  <c:v>42247</c:v>
                </c:pt>
                <c:pt idx="177">
                  <c:v>42277</c:v>
                </c:pt>
                <c:pt idx="178">
                  <c:v>42308</c:v>
                </c:pt>
                <c:pt idx="179">
                  <c:v>42338</c:v>
                </c:pt>
                <c:pt idx="180">
                  <c:v>42369</c:v>
                </c:pt>
                <c:pt idx="181">
                  <c:v>42400</c:v>
                </c:pt>
                <c:pt idx="182">
                  <c:v>42429</c:v>
                </c:pt>
                <c:pt idx="183">
                  <c:v>42460</c:v>
                </c:pt>
                <c:pt idx="184">
                  <c:v>42490</c:v>
                </c:pt>
                <c:pt idx="185">
                  <c:v>42521</c:v>
                </c:pt>
                <c:pt idx="186">
                  <c:v>42551</c:v>
                </c:pt>
                <c:pt idx="187">
                  <c:v>42582</c:v>
                </c:pt>
                <c:pt idx="188">
                  <c:v>42613</c:v>
                </c:pt>
                <c:pt idx="189">
                  <c:v>42643</c:v>
                </c:pt>
                <c:pt idx="190">
                  <c:v>42674</c:v>
                </c:pt>
                <c:pt idx="191">
                  <c:v>42704</c:v>
                </c:pt>
                <c:pt idx="192">
                  <c:v>42735</c:v>
                </c:pt>
                <c:pt idx="193">
                  <c:v>42766</c:v>
                </c:pt>
                <c:pt idx="194">
                  <c:v>42794</c:v>
                </c:pt>
                <c:pt idx="195">
                  <c:v>42825</c:v>
                </c:pt>
                <c:pt idx="196">
                  <c:v>42855</c:v>
                </c:pt>
                <c:pt idx="197">
                  <c:v>42886</c:v>
                </c:pt>
                <c:pt idx="198">
                  <c:v>42916</c:v>
                </c:pt>
                <c:pt idx="199">
                  <c:v>42947</c:v>
                </c:pt>
                <c:pt idx="200">
                  <c:v>42978</c:v>
                </c:pt>
                <c:pt idx="201">
                  <c:v>43008</c:v>
                </c:pt>
                <c:pt idx="202">
                  <c:v>43039</c:v>
                </c:pt>
                <c:pt idx="203">
                  <c:v>43069</c:v>
                </c:pt>
                <c:pt idx="204">
                  <c:v>43100</c:v>
                </c:pt>
                <c:pt idx="205">
                  <c:v>43131</c:v>
                </c:pt>
                <c:pt idx="206">
                  <c:v>43159</c:v>
                </c:pt>
                <c:pt idx="207">
                  <c:v>43190</c:v>
                </c:pt>
              </c:numCache>
            </c:numRef>
          </c:cat>
          <c:val>
            <c:numRef>
              <c:f>Sheet1!$C$2:$C$209</c:f>
              <c:numCache>
                <c:formatCode>#,##0.0</c:formatCode>
                <c:ptCount val="208"/>
                <c:pt idx="0">
                  <c:v>100</c:v>
                </c:pt>
                <c:pt idx="1">
                  <c:v>103.602964669597</c:v>
                </c:pt>
                <c:pt idx="2">
                  <c:v>104.602074501377</c:v>
                </c:pt>
                <c:pt idx="3">
                  <c:v>103.338840060255</c:v>
                </c:pt>
                <c:pt idx="4">
                  <c:v>102.94728372956</c:v>
                </c:pt>
                <c:pt idx="5">
                  <c:v>103.879429441165</c:v>
                </c:pt>
                <c:pt idx="6">
                  <c:v>101.561389204026</c:v>
                </c:pt>
                <c:pt idx="7">
                  <c:v>101.913289363365</c:v>
                </c:pt>
                <c:pt idx="8">
                  <c:v>103.210449175487</c:v>
                </c:pt>
                <c:pt idx="9">
                  <c:v>98.434072904820198</c:v>
                </c:pt>
                <c:pt idx="10">
                  <c:v>101.60455962144199</c:v>
                </c:pt>
                <c:pt idx="11">
                  <c:v>104.14485174240301</c:v>
                </c:pt>
                <c:pt idx="12">
                  <c:v>102.78805452955901</c:v>
                </c:pt>
                <c:pt idx="13">
                  <c:v>102.73044829853799</c:v>
                </c:pt>
                <c:pt idx="14">
                  <c:v>100.387631014562</c:v>
                </c:pt>
                <c:pt idx="15">
                  <c:v>101.455977942183</c:v>
                </c:pt>
                <c:pt idx="16">
                  <c:v>102.33755397519499</c:v>
                </c:pt>
                <c:pt idx="17">
                  <c:v>102.184289321072</c:v>
                </c:pt>
                <c:pt idx="18">
                  <c:v>100.403058232421</c:v>
                </c:pt>
                <c:pt idx="19">
                  <c:v>97.560315263366405</c:v>
                </c:pt>
                <c:pt idx="20">
                  <c:v>98.179757555721693</c:v>
                </c:pt>
                <c:pt idx="21">
                  <c:v>98.016707822017906</c:v>
                </c:pt>
                <c:pt idx="22">
                  <c:v>96.805445533814805</c:v>
                </c:pt>
                <c:pt idx="23">
                  <c:v>99.546380149295103</c:v>
                </c:pt>
                <c:pt idx="24">
                  <c:v>100.861594803513</c:v>
                </c:pt>
                <c:pt idx="25">
                  <c:v>101.850709990588</c:v>
                </c:pt>
                <c:pt idx="26">
                  <c:v>103.09158544411601</c:v>
                </c:pt>
                <c:pt idx="27">
                  <c:v>103.962304391128</c:v>
                </c:pt>
                <c:pt idx="28">
                  <c:v>107.484102872599</c:v>
                </c:pt>
                <c:pt idx="29">
                  <c:v>109.72036434672199</c:v>
                </c:pt>
                <c:pt idx="30">
                  <c:v>112.36812307989</c:v>
                </c:pt>
                <c:pt idx="31">
                  <c:v>112.660756607564</c:v>
                </c:pt>
                <c:pt idx="32">
                  <c:v>112.865791909526</c:v>
                </c:pt>
                <c:pt idx="33">
                  <c:v>114.64992466948</c:v>
                </c:pt>
                <c:pt idx="34">
                  <c:v>115.44331408242201</c:v>
                </c:pt>
                <c:pt idx="35">
                  <c:v>116.69442598662</c:v>
                </c:pt>
                <c:pt idx="36">
                  <c:v>118.411433422334</c:v>
                </c:pt>
                <c:pt idx="37">
                  <c:v>119.744203186631</c:v>
                </c:pt>
                <c:pt idx="38">
                  <c:v>120.16921739675099</c:v>
                </c:pt>
                <c:pt idx="39">
                  <c:v>120.83748030497701</c:v>
                </c:pt>
                <c:pt idx="40">
                  <c:v>120.813186869935</c:v>
                </c:pt>
                <c:pt idx="41">
                  <c:v>118.83220796863399</c:v>
                </c:pt>
                <c:pt idx="42">
                  <c:v>120.21893269448999</c:v>
                </c:pt>
                <c:pt idx="43">
                  <c:v>121.228141953671</c:v>
                </c:pt>
                <c:pt idx="44">
                  <c:v>123.134370584077</c:v>
                </c:pt>
                <c:pt idx="45">
                  <c:v>125.21103208901</c:v>
                </c:pt>
                <c:pt idx="46">
                  <c:v>126.988636088861</c:v>
                </c:pt>
                <c:pt idx="47">
                  <c:v>129.48259819505</c:v>
                </c:pt>
                <c:pt idx="48">
                  <c:v>130.887998398332</c:v>
                </c:pt>
                <c:pt idx="49">
                  <c:v>131.58358537573301</c:v>
                </c:pt>
                <c:pt idx="50">
                  <c:v>133.178722626341</c:v>
                </c:pt>
                <c:pt idx="51">
                  <c:v>131.39359040208799</c:v>
                </c:pt>
                <c:pt idx="52">
                  <c:v>131.024618744599</c:v>
                </c:pt>
                <c:pt idx="53">
                  <c:v>131.673795105327</c:v>
                </c:pt>
                <c:pt idx="54">
                  <c:v>134.244748217237</c:v>
                </c:pt>
                <c:pt idx="55">
                  <c:v>135.71170414820301</c:v>
                </c:pt>
                <c:pt idx="56">
                  <c:v>137.17859559762201</c:v>
                </c:pt>
                <c:pt idx="57">
                  <c:v>137.466699294319</c:v>
                </c:pt>
                <c:pt idx="58">
                  <c:v>136.84121185392101</c:v>
                </c:pt>
                <c:pt idx="59">
                  <c:v>138.16005359707</c:v>
                </c:pt>
                <c:pt idx="60">
                  <c:v>139.48966376401</c:v>
                </c:pt>
                <c:pt idx="61">
                  <c:v>140.99695292303099</c:v>
                </c:pt>
                <c:pt idx="62">
                  <c:v>141.68032870129801</c:v>
                </c:pt>
                <c:pt idx="63">
                  <c:v>141.84306408731501</c:v>
                </c:pt>
                <c:pt idx="64">
                  <c:v>141.78541755527701</c:v>
                </c:pt>
                <c:pt idx="65">
                  <c:v>141.775036021029</c:v>
                </c:pt>
                <c:pt idx="66">
                  <c:v>140.64252992188599</c:v>
                </c:pt>
                <c:pt idx="67">
                  <c:v>141.90548225616001</c:v>
                </c:pt>
                <c:pt idx="68">
                  <c:v>143.05446339878699</c:v>
                </c:pt>
                <c:pt idx="69">
                  <c:v>144.41905482252699</c:v>
                </c:pt>
                <c:pt idx="70">
                  <c:v>145.394080784523</c:v>
                </c:pt>
                <c:pt idx="71">
                  <c:v>146.86972560838501</c:v>
                </c:pt>
                <c:pt idx="72">
                  <c:v>147.55082841098701</c:v>
                </c:pt>
                <c:pt idx="73">
                  <c:v>147.94140945778099</c:v>
                </c:pt>
                <c:pt idx="74">
                  <c:v>149.485469237339</c:v>
                </c:pt>
                <c:pt idx="75">
                  <c:v>149.375915033929</c:v>
                </c:pt>
                <c:pt idx="76">
                  <c:v>150.21303101793799</c:v>
                </c:pt>
                <c:pt idx="77">
                  <c:v>150.72322539439401</c:v>
                </c:pt>
                <c:pt idx="78">
                  <c:v>149.02747269928099</c:v>
                </c:pt>
                <c:pt idx="79">
                  <c:v>145.65484429156001</c:v>
                </c:pt>
                <c:pt idx="80">
                  <c:v>146.160637800264</c:v>
                </c:pt>
                <c:pt idx="81">
                  <c:v>148.062393021063</c:v>
                </c:pt>
                <c:pt idx="82">
                  <c:v>149.294120150428</c:v>
                </c:pt>
                <c:pt idx="83">
                  <c:v>146.768408926783</c:v>
                </c:pt>
                <c:pt idx="84">
                  <c:v>147.39998987641599</c:v>
                </c:pt>
                <c:pt idx="85">
                  <c:v>142.62880437293899</c:v>
                </c:pt>
                <c:pt idx="86">
                  <c:v>139.962684510033</c:v>
                </c:pt>
                <c:pt idx="87">
                  <c:v>139.95652651925101</c:v>
                </c:pt>
                <c:pt idx="88">
                  <c:v>144.46122577551199</c:v>
                </c:pt>
                <c:pt idx="89">
                  <c:v>145.21996439969499</c:v>
                </c:pt>
                <c:pt idx="90">
                  <c:v>142.05204888607199</c:v>
                </c:pt>
                <c:pt idx="91">
                  <c:v>139.432081713651</c:v>
                </c:pt>
                <c:pt idx="92">
                  <c:v>140.998290915811</c:v>
                </c:pt>
                <c:pt idx="93">
                  <c:v>134.27738395651701</c:v>
                </c:pt>
                <c:pt idx="94">
                  <c:v>113.029494519266</c:v>
                </c:pt>
                <c:pt idx="95">
                  <c:v>109.766742722687</c:v>
                </c:pt>
                <c:pt idx="96">
                  <c:v>109.941721548544</c:v>
                </c:pt>
                <c:pt idx="97">
                  <c:v>113.448842410577</c:v>
                </c:pt>
                <c:pt idx="98">
                  <c:v>112.064761429443</c:v>
                </c:pt>
                <c:pt idx="99">
                  <c:v>111.00937529924499</c:v>
                </c:pt>
                <c:pt idx="100">
                  <c:v>119.216985673217</c:v>
                </c:pt>
                <c:pt idx="101">
                  <c:v>128.352832563015</c:v>
                </c:pt>
                <c:pt idx="102">
                  <c:v>133.39618675286999</c:v>
                </c:pt>
                <c:pt idx="103">
                  <c:v>142.08503121401</c:v>
                </c:pt>
                <c:pt idx="104">
                  <c:v>147.456104970902</c:v>
                </c:pt>
                <c:pt idx="105">
                  <c:v>156.831597650405</c:v>
                </c:pt>
                <c:pt idx="106">
                  <c:v>158.94880194838501</c:v>
                </c:pt>
                <c:pt idx="107">
                  <c:v>159.44244067945701</c:v>
                </c:pt>
                <c:pt idx="108">
                  <c:v>162.62136642270301</c:v>
                </c:pt>
                <c:pt idx="109">
                  <c:v>166.379965444341</c:v>
                </c:pt>
                <c:pt idx="110">
                  <c:v>166.21421554454599</c:v>
                </c:pt>
                <c:pt idx="111">
                  <c:v>172.82107877047</c:v>
                </c:pt>
                <c:pt idx="112">
                  <c:v>175.558628102851</c:v>
                </c:pt>
                <c:pt idx="113">
                  <c:v>168.60806193851201</c:v>
                </c:pt>
                <c:pt idx="114">
                  <c:v>169.050276609875</c:v>
                </c:pt>
                <c:pt idx="115">
                  <c:v>174.23462783335</c:v>
                </c:pt>
                <c:pt idx="116">
                  <c:v>175.23123900385499</c:v>
                </c:pt>
                <c:pt idx="117">
                  <c:v>179.40835571648199</c:v>
                </c:pt>
                <c:pt idx="118">
                  <c:v>182.738136114783</c:v>
                </c:pt>
                <c:pt idx="119">
                  <c:v>179.57412012287801</c:v>
                </c:pt>
                <c:pt idx="120">
                  <c:v>182.23758049469899</c:v>
                </c:pt>
                <c:pt idx="121">
                  <c:v>185.957293995474</c:v>
                </c:pt>
                <c:pt idx="122">
                  <c:v>188.27805554928901</c:v>
                </c:pt>
                <c:pt idx="123">
                  <c:v>187.93610649398599</c:v>
                </c:pt>
                <c:pt idx="124">
                  <c:v>190.147023047977</c:v>
                </c:pt>
                <c:pt idx="125">
                  <c:v>190.57814030127901</c:v>
                </c:pt>
                <c:pt idx="126">
                  <c:v>187.72559966167901</c:v>
                </c:pt>
                <c:pt idx="127">
                  <c:v>187.912660532621</c:v>
                </c:pt>
                <c:pt idx="128">
                  <c:v>176.69971346724199</c:v>
                </c:pt>
                <c:pt idx="129">
                  <c:v>169.979343772379</c:v>
                </c:pt>
                <c:pt idx="130">
                  <c:v>180.62207644391501</c:v>
                </c:pt>
                <c:pt idx="131">
                  <c:v>172.42823907342799</c:v>
                </c:pt>
                <c:pt idx="132">
                  <c:v>176.51917653376699</c:v>
                </c:pt>
                <c:pt idx="133">
                  <c:v>184.46717901057301</c:v>
                </c:pt>
                <c:pt idx="134">
                  <c:v>189.97345767656401</c:v>
                </c:pt>
                <c:pt idx="135">
                  <c:v>191.08013004424799</c:v>
                </c:pt>
                <c:pt idx="136">
                  <c:v>190.68257782628501</c:v>
                </c:pt>
                <c:pt idx="137">
                  <c:v>187.11924983294099</c:v>
                </c:pt>
                <c:pt idx="138">
                  <c:v>189.895045395116</c:v>
                </c:pt>
                <c:pt idx="139">
                  <c:v>193.61495682694499</c:v>
                </c:pt>
                <c:pt idx="140">
                  <c:v>196.905308713377</c:v>
                </c:pt>
                <c:pt idx="141">
                  <c:v>200.524813966582</c:v>
                </c:pt>
                <c:pt idx="142">
                  <c:v>203.51755607255501</c:v>
                </c:pt>
                <c:pt idx="143">
                  <c:v>205.75056082534701</c:v>
                </c:pt>
                <c:pt idx="144">
                  <c:v>209.80985620964799</c:v>
                </c:pt>
                <c:pt idx="145">
                  <c:v>211.50765121555901</c:v>
                </c:pt>
                <c:pt idx="146">
                  <c:v>212.18543814858799</c:v>
                </c:pt>
                <c:pt idx="147">
                  <c:v>213.68297533081099</c:v>
                </c:pt>
                <c:pt idx="148">
                  <c:v>217.76943001068801</c:v>
                </c:pt>
                <c:pt idx="149">
                  <c:v>217.03133403106099</c:v>
                </c:pt>
                <c:pt idx="150">
                  <c:v>211.23608838084999</c:v>
                </c:pt>
                <c:pt idx="151">
                  <c:v>215.582946961593</c:v>
                </c:pt>
                <c:pt idx="152">
                  <c:v>215.13851914515001</c:v>
                </c:pt>
                <c:pt idx="153">
                  <c:v>217.68714322794199</c:v>
                </c:pt>
                <c:pt idx="154">
                  <c:v>221.99139762347599</c:v>
                </c:pt>
                <c:pt idx="155">
                  <c:v>222.832687610346</c:v>
                </c:pt>
                <c:pt idx="156">
                  <c:v>224.18284030106801</c:v>
                </c:pt>
                <c:pt idx="157">
                  <c:v>225.117863235632</c:v>
                </c:pt>
                <c:pt idx="158">
                  <c:v>228.29762437820099</c:v>
                </c:pt>
                <c:pt idx="159">
                  <c:v>229.09566579239899</c:v>
                </c:pt>
                <c:pt idx="160">
                  <c:v>230.59086770588101</c:v>
                </c:pt>
                <c:pt idx="161">
                  <c:v>232.09594792799101</c:v>
                </c:pt>
                <c:pt idx="162">
                  <c:v>233.74378658425101</c:v>
                </c:pt>
                <c:pt idx="163">
                  <c:v>231.811879789675</c:v>
                </c:pt>
                <c:pt idx="164">
                  <c:v>233.364343786088</c:v>
                </c:pt>
                <c:pt idx="165">
                  <c:v>228.40345076021299</c:v>
                </c:pt>
                <c:pt idx="166">
                  <c:v>228.70673117831399</c:v>
                </c:pt>
                <c:pt idx="167">
                  <c:v>228.72364221628499</c:v>
                </c:pt>
                <c:pt idx="168">
                  <c:v>226.445105879652</c:v>
                </c:pt>
                <c:pt idx="169">
                  <c:v>227.67316911029499</c:v>
                </c:pt>
                <c:pt idx="170">
                  <c:v>231.728515927888</c:v>
                </c:pt>
                <c:pt idx="171">
                  <c:v>231.86360408162599</c:v>
                </c:pt>
                <c:pt idx="172">
                  <c:v>233.77450478469299</c:v>
                </c:pt>
                <c:pt idx="173">
                  <c:v>234.45356061893401</c:v>
                </c:pt>
                <c:pt idx="174">
                  <c:v>231.112126378201</c:v>
                </c:pt>
                <c:pt idx="175">
                  <c:v>231.414631121654</c:v>
                </c:pt>
                <c:pt idx="176">
                  <c:v>228.93010015509901</c:v>
                </c:pt>
                <c:pt idx="177">
                  <c:v>223.68055135696801</c:v>
                </c:pt>
                <c:pt idx="178">
                  <c:v>229.15646157080201</c:v>
                </c:pt>
                <c:pt idx="179">
                  <c:v>227.56474119506501</c:v>
                </c:pt>
                <c:pt idx="180">
                  <c:v>224.32430229087601</c:v>
                </c:pt>
                <c:pt idx="181">
                  <c:v>221.29456394372801</c:v>
                </c:pt>
                <c:pt idx="182">
                  <c:v>220.49099388569701</c:v>
                </c:pt>
                <c:pt idx="183">
                  <c:v>228.046214024709</c:v>
                </c:pt>
                <c:pt idx="184">
                  <c:v>232.91286875020899</c:v>
                </c:pt>
                <c:pt idx="185">
                  <c:v>233.81100166242601</c:v>
                </c:pt>
                <c:pt idx="186">
                  <c:v>233.167085266763</c:v>
                </c:pt>
                <c:pt idx="187">
                  <c:v>238.95551908348901</c:v>
                </c:pt>
                <c:pt idx="188">
                  <c:v>243.587777619359</c:v>
                </c:pt>
                <c:pt idx="189">
                  <c:v>243.153168909557</c:v>
                </c:pt>
                <c:pt idx="190">
                  <c:v>244.35577585796599</c:v>
                </c:pt>
                <c:pt idx="191">
                  <c:v>242.987532630456</c:v>
                </c:pt>
                <c:pt idx="192">
                  <c:v>247.05451157164799</c:v>
                </c:pt>
                <c:pt idx="193">
                  <c:v>249.07103011439301</c:v>
                </c:pt>
                <c:pt idx="194">
                  <c:v>251.960884906449</c:v>
                </c:pt>
                <c:pt idx="195">
                  <c:v>251.53550442504499</c:v>
                </c:pt>
                <c:pt idx="196">
                  <c:v>253.98407238175901</c:v>
                </c:pt>
                <c:pt idx="197">
                  <c:v>256.58225311091297</c:v>
                </c:pt>
                <c:pt idx="198">
                  <c:v>256.68675553820299</c:v>
                </c:pt>
                <c:pt idx="199">
                  <c:v>259.14868233499698</c:v>
                </c:pt>
                <c:pt idx="200">
                  <c:v>259.50661735728397</c:v>
                </c:pt>
                <c:pt idx="201">
                  <c:v>260.79104117385901</c:v>
                </c:pt>
                <c:pt idx="202">
                  <c:v>262.49879659510299</c:v>
                </c:pt>
                <c:pt idx="203">
                  <c:v>261.76682043653</c:v>
                </c:pt>
                <c:pt idx="204">
                  <c:v>262.07556792484002</c:v>
                </c:pt>
                <c:pt idx="205">
                  <c:v>263.12928942034102</c:v>
                </c:pt>
                <c:pt idx="206">
                  <c:v>261.29081946051002</c:v>
                </c:pt>
                <c:pt idx="207">
                  <c:v>259.70272949285697</c:v>
                </c:pt>
              </c:numCache>
            </c:numRef>
          </c:val>
          <c:smooth val="0"/>
          <c:extLst xmlns:c16r2="http://schemas.microsoft.com/office/drawing/2015/06/chart">
            <c:ext xmlns:c16="http://schemas.microsoft.com/office/drawing/2014/chart" uri="{C3380CC4-5D6E-409C-BE32-E72D297353CC}">
              <c16:uniqueId val="{00000001-DF9E-4A3B-AADF-1A70BEAFEA13}"/>
            </c:ext>
          </c:extLst>
        </c:ser>
        <c:ser>
          <c:idx val="2"/>
          <c:order val="2"/>
          <c:tx>
            <c:strRef>
              <c:f>Sheet1!$D$1</c:f>
              <c:strCache>
                <c:ptCount val="1"/>
                <c:pt idx="0">
                  <c:v>Morningstar (IA) UK Gilts</c:v>
                </c:pt>
              </c:strCache>
            </c:strRef>
          </c:tx>
          <c:spPr>
            <a:ln w="57150"/>
            <a:effectLst>
              <a:outerShdw blurRad="50800" dist="38100" dir="2700000" algn="tl" rotWithShape="0">
                <a:prstClr val="black">
                  <a:alpha val="40000"/>
                </a:prstClr>
              </a:outerShdw>
            </a:effectLst>
          </c:spPr>
          <c:marker>
            <c:symbol val="none"/>
          </c:marker>
          <c:cat>
            <c:numRef>
              <c:f>Sheet1!$A$2:$A$209</c:f>
              <c:numCache>
                <c:formatCode>m/d/yyyy</c:formatCode>
                <c:ptCount val="208"/>
                <c:pt idx="0">
                  <c:v>36891</c:v>
                </c:pt>
                <c:pt idx="1">
                  <c:v>36922</c:v>
                </c:pt>
                <c:pt idx="2">
                  <c:v>36950</c:v>
                </c:pt>
                <c:pt idx="3">
                  <c:v>36981</c:v>
                </c:pt>
                <c:pt idx="4">
                  <c:v>37011</c:v>
                </c:pt>
                <c:pt idx="5">
                  <c:v>37042</c:v>
                </c:pt>
                <c:pt idx="6">
                  <c:v>37072</c:v>
                </c:pt>
                <c:pt idx="7">
                  <c:v>37103</c:v>
                </c:pt>
                <c:pt idx="8">
                  <c:v>37134</c:v>
                </c:pt>
                <c:pt idx="9">
                  <c:v>37164</c:v>
                </c:pt>
                <c:pt idx="10">
                  <c:v>37195</c:v>
                </c:pt>
                <c:pt idx="11">
                  <c:v>37225</c:v>
                </c:pt>
                <c:pt idx="12">
                  <c:v>37256</c:v>
                </c:pt>
                <c:pt idx="13">
                  <c:v>37287</c:v>
                </c:pt>
                <c:pt idx="14">
                  <c:v>37315</c:v>
                </c:pt>
                <c:pt idx="15">
                  <c:v>37346</c:v>
                </c:pt>
                <c:pt idx="16">
                  <c:v>37376</c:v>
                </c:pt>
                <c:pt idx="17">
                  <c:v>37407</c:v>
                </c:pt>
                <c:pt idx="18">
                  <c:v>37437</c:v>
                </c:pt>
                <c:pt idx="19">
                  <c:v>37468</c:v>
                </c:pt>
                <c:pt idx="20">
                  <c:v>37499</c:v>
                </c:pt>
                <c:pt idx="21">
                  <c:v>37529</c:v>
                </c:pt>
                <c:pt idx="22">
                  <c:v>37560</c:v>
                </c:pt>
                <c:pt idx="23">
                  <c:v>37590</c:v>
                </c:pt>
                <c:pt idx="24">
                  <c:v>37621</c:v>
                </c:pt>
                <c:pt idx="25">
                  <c:v>37652</c:v>
                </c:pt>
                <c:pt idx="26">
                  <c:v>37680</c:v>
                </c:pt>
                <c:pt idx="27">
                  <c:v>37711</c:v>
                </c:pt>
                <c:pt idx="28">
                  <c:v>37741</c:v>
                </c:pt>
                <c:pt idx="29">
                  <c:v>37772</c:v>
                </c:pt>
                <c:pt idx="30">
                  <c:v>37802</c:v>
                </c:pt>
                <c:pt idx="31">
                  <c:v>37833</c:v>
                </c:pt>
                <c:pt idx="32">
                  <c:v>37864</c:v>
                </c:pt>
                <c:pt idx="33">
                  <c:v>37894</c:v>
                </c:pt>
                <c:pt idx="34">
                  <c:v>37925</c:v>
                </c:pt>
                <c:pt idx="35">
                  <c:v>37955</c:v>
                </c:pt>
                <c:pt idx="36">
                  <c:v>37986</c:v>
                </c:pt>
                <c:pt idx="37">
                  <c:v>38017</c:v>
                </c:pt>
                <c:pt idx="38">
                  <c:v>38046</c:v>
                </c:pt>
                <c:pt idx="39">
                  <c:v>38077</c:v>
                </c:pt>
                <c:pt idx="40">
                  <c:v>38107</c:v>
                </c:pt>
                <c:pt idx="41">
                  <c:v>38138</c:v>
                </c:pt>
                <c:pt idx="42">
                  <c:v>38168</c:v>
                </c:pt>
                <c:pt idx="43">
                  <c:v>38199</c:v>
                </c:pt>
                <c:pt idx="44">
                  <c:v>38230</c:v>
                </c:pt>
                <c:pt idx="45">
                  <c:v>38260</c:v>
                </c:pt>
                <c:pt idx="46">
                  <c:v>38291</c:v>
                </c:pt>
                <c:pt idx="47">
                  <c:v>38321</c:v>
                </c:pt>
                <c:pt idx="48">
                  <c:v>38352</c:v>
                </c:pt>
                <c:pt idx="49">
                  <c:v>38383</c:v>
                </c:pt>
                <c:pt idx="50">
                  <c:v>38411</c:v>
                </c:pt>
                <c:pt idx="51">
                  <c:v>38442</c:v>
                </c:pt>
                <c:pt idx="52">
                  <c:v>38472</c:v>
                </c:pt>
                <c:pt idx="53">
                  <c:v>38503</c:v>
                </c:pt>
                <c:pt idx="54">
                  <c:v>38533</c:v>
                </c:pt>
                <c:pt idx="55">
                  <c:v>38564</c:v>
                </c:pt>
                <c:pt idx="56">
                  <c:v>38595</c:v>
                </c:pt>
                <c:pt idx="57">
                  <c:v>38625</c:v>
                </c:pt>
                <c:pt idx="58">
                  <c:v>38656</c:v>
                </c:pt>
                <c:pt idx="59">
                  <c:v>38686</c:v>
                </c:pt>
                <c:pt idx="60">
                  <c:v>38717</c:v>
                </c:pt>
                <c:pt idx="61">
                  <c:v>38748</c:v>
                </c:pt>
                <c:pt idx="62">
                  <c:v>38776</c:v>
                </c:pt>
                <c:pt idx="63">
                  <c:v>38807</c:v>
                </c:pt>
                <c:pt idx="64">
                  <c:v>38837</c:v>
                </c:pt>
                <c:pt idx="65">
                  <c:v>38868</c:v>
                </c:pt>
                <c:pt idx="66">
                  <c:v>38898</c:v>
                </c:pt>
                <c:pt idx="67">
                  <c:v>38929</c:v>
                </c:pt>
                <c:pt idx="68">
                  <c:v>38960</c:v>
                </c:pt>
                <c:pt idx="69">
                  <c:v>38990</c:v>
                </c:pt>
                <c:pt idx="70">
                  <c:v>39021</c:v>
                </c:pt>
                <c:pt idx="71">
                  <c:v>39051</c:v>
                </c:pt>
                <c:pt idx="72">
                  <c:v>39082</c:v>
                </c:pt>
                <c:pt idx="73">
                  <c:v>39113</c:v>
                </c:pt>
                <c:pt idx="74">
                  <c:v>39141</c:v>
                </c:pt>
                <c:pt idx="75">
                  <c:v>39172</c:v>
                </c:pt>
                <c:pt idx="76">
                  <c:v>39202</c:v>
                </c:pt>
                <c:pt idx="77">
                  <c:v>39233</c:v>
                </c:pt>
                <c:pt idx="78">
                  <c:v>39263</c:v>
                </c:pt>
                <c:pt idx="79">
                  <c:v>39294</c:v>
                </c:pt>
                <c:pt idx="80">
                  <c:v>39325</c:v>
                </c:pt>
                <c:pt idx="81">
                  <c:v>39355</c:v>
                </c:pt>
                <c:pt idx="82">
                  <c:v>39386</c:v>
                </c:pt>
                <c:pt idx="83">
                  <c:v>39416</c:v>
                </c:pt>
                <c:pt idx="84">
                  <c:v>39447</c:v>
                </c:pt>
                <c:pt idx="85">
                  <c:v>39478</c:v>
                </c:pt>
                <c:pt idx="86">
                  <c:v>39507</c:v>
                </c:pt>
                <c:pt idx="87">
                  <c:v>39538</c:v>
                </c:pt>
                <c:pt idx="88">
                  <c:v>39568</c:v>
                </c:pt>
                <c:pt idx="89">
                  <c:v>39599</c:v>
                </c:pt>
                <c:pt idx="90">
                  <c:v>39629</c:v>
                </c:pt>
                <c:pt idx="91">
                  <c:v>39660</c:v>
                </c:pt>
                <c:pt idx="92">
                  <c:v>39691</c:v>
                </c:pt>
                <c:pt idx="93">
                  <c:v>39721</c:v>
                </c:pt>
                <c:pt idx="94">
                  <c:v>39752</c:v>
                </c:pt>
                <c:pt idx="95">
                  <c:v>39782</c:v>
                </c:pt>
                <c:pt idx="96">
                  <c:v>39813</c:v>
                </c:pt>
                <c:pt idx="97">
                  <c:v>39844</c:v>
                </c:pt>
                <c:pt idx="98">
                  <c:v>39872</c:v>
                </c:pt>
                <c:pt idx="99">
                  <c:v>39903</c:v>
                </c:pt>
                <c:pt idx="100">
                  <c:v>39933</c:v>
                </c:pt>
                <c:pt idx="101">
                  <c:v>39964</c:v>
                </c:pt>
                <c:pt idx="102">
                  <c:v>39994</c:v>
                </c:pt>
                <c:pt idx="103">
                  <c:v>40025</c:v>
                </c:pt>
                <c:pt idx="104">
                  <c:v>40056</c:v>
                </c:pt>
                <c:pt idx="105">
                  <c:v>40086</c:v>
                </c:pt>
                <c:pt idx="106">
                  <c:v>40117</c:v>
                </c:pt>
                <c:pt idx="107">
                  <c:v>40147</c:v>
                </c:pt>
                <c:pt idx="108">
                  <c:v>40178</c:v>
                </c:pt>
                <c:pt idx="109">
                  <c:v>40209</c:v>
                </c:pt>
                <c:pt idx="110">
                  <c:v>40237</c:v>
                </c:pt>
                <c:pt idx="111">
                  <c:v>40268</c:v>
                </c:pt>
                <c:pt idx="112">
                  <c:v>40298</c:v>
                </c:pt>
                <c:pt idx="113">
                  <c:v>40329</c:v>
                </c:pt>
                <c:pt idx="114">
                  <c:v>40359</c:v>
                </c:pt>
                <c:pt idx="115">
                  <c:v>40390</c:v>
                </c:pt>
                <c:pt idx="116">
                  <c:v>40421</c:v>
                </c:pt>
                <c:pt idx="117">
                  <c:v>40451</c:v>
                </c:pt>
                <c:pt idx="118">
                  <c:v>40482</c:v>
                </c:pt>
                <c:pt idx="119">
                  <c:v>40512</c:v>
                </c:pt>
                <c:pt idx="120">
                  <c:v>40543</c:v>
                </c:pt>
                <c:pt idx="121">
                  <c:v>40574</c:v>
                </c:pt>
                <c:pt idx="122">
                  <c:v>40602</c:v>
                </c:pt>
                <c:pt idx="123">
                  <c:v>40633</c:v>
                </c:pt>
                <c:pt idx="124">
                  <c:v>40663</c:v>
                </c:pt>
                <c:pt idx="125">
                  <c:v>40694</c:v>
                </c:pt>
                <c:pt idx="126">
                  <c:v>40724</c:v>
                </c:pt>
                <c:pt idx="127">
                  <c:v>40755</c:v>
                </c:pt>
                <c:pt idx="128">
                  <c:v>40786</c:v>
                </c:pt>
                <c:pt idx="129">
                  <c:v>40816</c:v>
                </c:pt>
                <c:pt idx="130">
                  <c:v>40847</c:v>
                </c:pt>
                <c:pt idx="131">
                  <c:v>40877</c:v>
                </c:pt>
                <c:pt idx="132">
                  <c:v>40908</c:v>
                </c:pt>
                <c:pt idx="133">
                  <c:v>40939</c:v>
                </c:pt>
                <c:pt idx="134">
                  <c:v>40968</c:v>
                </c:pt>
                <c:pt idx="135">
                  <c:v>40999</c:v>
                </c:pt>
                <c:pt idx="136">
                  <c:v>41029</c:v>
                </c:pt>
                <c:pt idx="137">
                  <c:v>41060</c:v>
                </c:pt>
                <c:pt idx="138">
                  <c:v>41090</c:v>
                </c:pt>
                <c:pt idx="139">
                  <c:v>41121</c:v>
                </c:pt>
                <c:pt idx="140">
                  <c:v>41152</c:v>
                </c:pt>
                <c:pt idx="141">
                  <c:v>41182</c:v>
                </c:pt>
                <c:pt idx="142">
                  <c:v>41213</c:v>
                </c:pt>
                <c:pt idx="143">
                  <c:v>41243</c:v>
                </c:pt>
                <c:pt idx="144">
                  <c:v>41274</c:v>
                </c:pt>
                <c:pt idx="145">
                  <c:v>41305</c:v>
                </c:pt>
                <c:pt idx="146">
                  <c:v>41333</c:v>
                </c:pt>
                <c:pt idx="147">
                  <c:v>41364</c:v>
                </c:pt>
                <c:pt idx="148">
                  <c:v>41394</c:v>
                </c:pt>
                <c:pt idx="149">
                  <c:v>41425</c:v>
                </c:pt>
                <c:pt idx="150">
                  <c:v>41455</c:v>
                </c:pt>
                <c:pt idx="151">
                  <c:v>41486</c:v>
                </c:pt>
                <c:pt idx="152">
                  <c:v>41517</c:v>
                </c:pt>
                <c:pt idx="153">
                  <c:v>41547</c:v>
                </c:pt>
                <c:pt idx="154">
                  <c:v>41578</c:v>
                </c:pt>
                <c:pt idx="155">
                  <c:v>41608</c:v>
                </c:pt>
                <c:pt idx="156">
                  <c:v>41639</c:v>
                </c:pt>
                <c:pt idx="157">
                  <c:v>41670</c:v>
                </c:pt>
                <c:pt idx="158">
                  <c:v>41698</c:v>
                </c:pt>
                <c:pt idx="159">
                  <c:v>41729</c:v>
                </c:pt>
                <c:pt idx="160">
                  <c:v>41759</c:v>
                </c:pt>
                <c:pt idx="161">
                  <c:v>41790</c:v>
                </c:pt>
                <c:pt idx="162">
                  <c:v>41820</c:v>
                </c:pt>
                <c:pt idx="163">
                  <c:v>41851</c:v>
                </c:pt>
                <c:pt idx="164">
                  <c:v>41882</c:v>
                </c:pt>
                <c:pt idx="165">
                  <c:v>41912</c:v>
                </c:pt>
                <c:pt idx="166">
                  <c:v>41943</c:v>
                </c:pt>
                <c:pt idx="167">
                  <c:v>41973</c:v>
                </c:pt>
                <c:pt idx="168">
                  <c:v>42004</c:v>
                </c:pt>
                <c:pt idx="169">
                  <c:v>42035</c:v>
                </c:pt>
                <c:pt idx="170">
                  <c:v>42063</c:v>
                </c:pt>
                <c:pt idx="171">
                  <c:v>42094</c:v>
                </c:pt>
                <c:pt idx="172">
                  <c:v>42124</c:v>
                </c:pt>
                <c:pt idx="173">
                  <c:v>42155</c:v>
                </c:pt>
                <c:pt idx="174">
                  <c:v>42185</c:v>
                </c:pt>
                <c:pt idx="175">
                  <c:v>42216</c:v>
                </c:pt>
                <c:pt idx="176">
                  <c:v>42247</c:v>
                </c:pt>
                <c:pt idx="177">
                  <c:v>42277</c:v>
                </c:pt>
                <c:pt idx="178">
                  <c:v>42308</c:v>
                </c:pt>
                <c:pt idx="179">
                  <c:v>42338</c:v>
                </c:pt>
                <c:pt idx="180">
                  <c:v>42369</c:v>
                </c:pt>
                <c:pt idx="181">
                  <c:v>42400</c:v>
                </c:pt>
                <c:pt idx="182">
                  <c:v>42429</c:v>
                </c:pt>
                <c:pt idx="183">
                  <c:v>42460</c:v>
                </c:pt>
                <c:pt idx="184">
                  <c:v>42490</c:v>
                </c:pt>
                <c:pt idx="185">
                  <c:v>42521</c:v>
                </c:pt>
                <c:pt idx="186">
                  <c:v>42551</c:v>
                </c:pt>
                <c:pt idx="187">
                  <c:v>42582</c:v>
                </c:pt>
                <c:pt idx="188">
                  <c:v>42613</c:v>
                </c:pt>
                <c:pt idx="189">
                  <c:v>42643</c:v>
                </c:pt>
                <c:pt idx="190">
                  <c:v>42674</c:v>
                </c:pt>
                <c:pt idx="191">
                  <c:v>42704</c:v>
                </c:pt>
                <c:pt idx="192">
                  <c:v>42735</c:v>
                </c:pt>
                <c:pt idx="193">
                  <c:v>42766</c:v>
                </c:pt>
                <c:pt idx="194">
                  <c:v>42794</c:v>
                </c:pt>
                <c:pt idx="195">
                  <c:v>42825</c:v>
                </c:pt>
                <c:pt idx="196">
                  <c:v>42855</c:v>
                </c:pt>
                <c:pt idx="197">
                  <c:v>42886</c:v>
                </c:pt>
                <c:pt idx="198">
                  <c:v>42916</c:v>
                </c:pt>
                <c:pt idx="199">
                  <c:v>42947</c:v>
                </c:pt>
                <c:pt idx="200">
                  <c:v>42978</c:v>
                </c:pt>
                <c:pt idx="201">
                  <c:v>43008</c:v>
                </c:pt>
                <c:pt idx="202">
                  <c:v>43039</c:v>
                </c:pt>
                <c:pt idx="203">
                  <c:v>43069</c:v>
                </c:pt>
                <c:pt idx="204">
                  <c:v>43100</c:v>
                </c:pt>
                <c:pt idx="205">
                  <c:v>43131</c:v>
                </c:pt>
                <c:pt idx="206">
                  <c:v>43159</c:v>
                </c:pt>
                <c:pt idx="207">
                  <c:v>43190</c:v>
                </c:pt>
              </c:numCache>
            </c:numRef>
          </c:cat>
          <c:val>
            <c:numRef>
              <c:f>Sheet1!$D$2:$D$209</c:f>
              <c:numCache>
                <c:formatCode>#,##0.0</c:formatCode>
                <c:ptCount val="208"/>
                <c:pt idx="0">
                  <c:v>100</c:v>
                </c:pt>
                <c:pt idx="1">
                  <c:v>100.14322078597201</c:v>
                </c:pt>
                <c:pt idx="2">
                  <c:v>100.26118380345299</c:v>
                </c:pt>
                <c:pt idx="3">
                  <c:v>99.408814577208503</c:v>
                </c:pt>
                <c:pt idx="4">
                  <c:v>97.552674852661298</c:v>
                </c:pt>
                <c:pt idx="5">
                  <c:v>96.912396134945297</c:v>
                </c:pt>
                <c:pt idx="6">
                  <c:v>97.165077631492196</c:v>
                </c:pt>
                <c:pt idx="7">
                  <c:v>99.035730450970703</c:v>
                </c:pt>
                <c:pt idx="8">
                  <c:v>100.92704211082</c:v>
                </c:pt>
                <c:pt idx="9">
                  <c:v>100.41413189283099</c:v>
                </c:pt>
                <c:pt idx="10">
                  <c:v>102.863730550553</c:v>
                </c:pt>
                <c:pt idx="11">
                  <c:v>102.673596548508</c:v>
                </c:pt>
                <c:pt idx="12">
                  <c:v>100.622671987464</c:v>
                </c:pt>
                <c:pt idx="13">
                  <c:v>101.489097530406</c:v>
                </c:pt>
                <c:pt idx="14">
                  <c:v>101.124256178056</c:v>
                </c:pt>
                <c:pt idx="15">
                  <c:v>99.915651719030393</c:v>
                </c:pt>
                <c:pt idx="16">
                  <c:v>100.472744864475</c:v>
                </c:pt>
                <c:pt idx="17">
                  <c:v>100.037933368672</c:v>
                </c:pt>
                <c:pt idx="18">
                  <c:v>102.30187237618399</c:v>
                </c:pt>
                <c:pt idx="19">
                  <c:v>102.730174780186</c:v>
                </c:pt>
                <c:pt idx="20">
                  <c:v>105.592192411593</c:v>
                </c:pt>
                <c:pt idx="21">
                  <c:v>106.931570445696</c:v>
                </c:pt>
                <c:pt idx="22">
                  <c:v>105.624665202348</c:v>
                </c:pt>
                <c:pt idx="23">
                  <c:v>104.948238704038</c:v>
                </c:pt>
                <c:pt idx="24">
                  <c:v>107.14043236149</c:v>
                </c:pt>
                <c:pt idx="25">
                  <c:v>108.619480767669</c:v>
                </c:pt>
                <c:pt idx="26">
                  <c:v>108.627007229624</c:v>
                </c:pt>
                <c:pt idx="27">
                  <c:v>107.72083158586101</c:v>
                </c:pt>
                <c:pt idx="28">
                  <c:v>107.823232994527</c:v>
                </c:pt>
                <c:pt idx="29">
                  <c:v>111.01926981887399</c:v>
                </c:pt>
                <c:pt idx="30">
                  <c:v>109.41974611441201</c:v>
                </c:pt>
                <c:pt idx="31">
                  <c:v>107.966318823085</c:v>
                </c:pt>
                <c:pt idx="32">
                  <c:v>107.42829617515</c:v>
                </c:pt>
                <c:pt idx="33">
                  <c:v>107.72050976470101</c:v>
                </c:pt>
                <c:pt idx="34">
                  <c:v>105.502726136467</c:v>
                </c:pt>
                <c:pt idx="35">
                  <c:v>105.78656199539699</c:v>
                </c:pt>
                <c:pt idx="36">
                  <c:v>108.113546801186</c:v>
                </c:pt>
                <c:pt idx="37">
                  <c:v>107.35505591376101</c:v>
                </c:pt>
                <c:pt idx="38">
                  <c:v>108.444285494719</c:v>
                </c:pt>
                <c:pt idx="39">
                  <c:v>108.733270491875</c:v>
                </c:pt>
                <c:pt idx="40">
                  <c:v>107.075227247302</c:v>
                </c:pt>
                <c:pt idx="41">
                  <c:v>106.679989369705</c:v>
                </c:pt>
                <c:pt idx="42">
                  <c:v>107.175116374826</c:v>
                </c:pt>
                <c:pt idx="43">
                  <c:v>107.32538608157699</c:v>
                </c:pt>
                <c:pt idx="44">
                  <c:v>109.073092846492</c:v>
                </c:pt>
                <c:pt idx="45">
                  <c:v>110.332119410285</c:v>
                </c:pt>
                <c:pt idx="46">
                  <c:v>111.17863356818</c:v>
                </c:pt>
                <c:pt idx="47">
                  <c:v>112.722793656674</c:v>
                </c:pt>
                <c:pt idx="48">
                  <c:v>113.127779600278</c:v>
                </c:pt>
                <c:pt idx="49">
                  <c:v>112.718163584823</c:v>
                </c:pt>
                <c:pt idx="50">
                  <c:v>112.331770597553</c:v>
                </c:pt>
                <c:pt idx="51">
                  <c:v>112.284483653648</c:v>
                </c:pt>
                <c:pt idx="52">
                  <c:v>114.045063263961</c:v>
                </c:pt>
                <c:pt idx="53">
                  <c:v>115.698881308247</c:v>
                </c:pt>
                <c:pt idx="54">
                  <c:v>117.54706893633499</c:v>
                </c:pt>
                <c:pt idx="55">
                  <c:v>116.789605800193</c:v>
                </c:pt>
                <c:pt idx="56">
                  <c:v>118.04014043855</c:v>
                </c:pt>
                <c:pt idx="57">
                  <c:v>118.09417524501499</c:v>
                </c:pt>
                <c:pt idx="58">
                  <c:v>117.69684033931</c:v>
                </c:pt>
                <c:pt idx="59">
                  <c:v>119.306932235055</c:v>
                </c:pt>
                <c:pt idx="60">
                  <c:v>121.137108260649</c:v>
                </c:pt>
                <c:pt idx="61">
                  <c:v>121.935006664795</c:v>
                </c:pt>
                <c:pt idx="62">
                  <c:v>121.89994892396599</c:v>
                </c:pt>
                <c:pt idx="63">
                  <c:v>119.685487320341</c:v>
                </c:pt>
                <c:pt idx="64">
                  <c:v>117.176891581672</c:v>
                </c:pt>
                <c:pt idx="65">
                  <c:v>118.409757201635</c:v>
                </c:pt>
                <c:pt idx="66">
                  <c:v>116.939657499467</c:v>
                </c:pt>
                <c:pt idx="67">
                  <c:v>118.590361145491</c:v>
                </c:pt>
                <c:pt idx="68">
                  <c:v>119.623355078873</c:v>
                </c:pt>
                <c:pt idx="69">
                  <c:v>121.178685474749</c:v>
                </c:pt>
                <c:pt idx="70">
                  <c:v>121.26230706299501</c:v>
                </c:pt>
                <c:pt idx="71">
                  <c:v>121.288654870911</c:v>
                </c:pt>
                <c:pt idx="72">
                  <c:v>119.555056329024</c:v>
                </c:pt>
                <c:pt idx="73">
                  <c:v>117.370960106575</c:v>
                </c:pt>
                <c:pt idx="74">
                  <c:v>119.776188973437</c:v>
                </c:pt>
                <c:pt idx="75">
                  <c:v>117.94495405214801</c:v>
                </c:pt>
                <c:pt idx="76">
                  <c:v>116.627356042253</c:v>
                </c:pt>
                <c:pt idx="77">
                  <c:v>115.72937126536701</c:v>
                </c:pt>
                <c:pt idx="78">
                  <c:v>113.903690354209</c:v>
                </c:pt>
                <c:pt idx="79">
                  <c:v>116.897613125321</c:v>
                </c:pt>
                <c:pt idx="80">
                  <c:v>118.089586698706</c:v>
                </c:pt>
                <c:pt idx="81">
                  <c:v>117.850733129228</c:v>
                </c:pt>
                <c:pt idx="82">
                  <c:v>119.40189023217</c:v>
                </c:pt>
                <c:pt idx="83">
                  <c:v>121.656797485268</c:v>
                </c:pt>
                <c:pt idx="84">
                  <c:v>123.085662557098</c:v>
                </c:pt>
                <c:pt idx="85">
                  <c:v>123.601323826986</c:v>
                </c:pt>
                <c:pt idx="86">
                  <c:v>123.117595518535</c:v>
                </c:pt>
                <c:pt idx="87">
                  <c:v>124.02709318690501</c:v>
                </c:pt>
                <c:pt idx="88">
                  <c:v>122.04025255689299</c:v>
                </c:pt>
                <c:pt idx="89">
                  <c:v>120.09103385552299</c:v>
                </c:pt>
                <c:pt idx="90">
                  <c:v>119.038180444106</c:v>
                </c:pt>
                <c:pt idx="91">
                  <c:v>121.664303184622</c:v>
                </c:pt>
                <c:pt idx="92">
                  <c:v>124.701152742619</c:v>
                </c:pt>
                <c:pt idx="93">
                  <c:v>124.290280586593</c:v>
                </c:pt>
                <c:pt idx="94">
                  <c:v>124.865779824626</c:v>
                </c:pt>
                <c:pt idx="95">
                  <c:v>130.516149192228</c:v>
                </c:pt>
                <c:pt idx="96">
                  <c:v>137.84684013170801</c:v>
                </c:pt>
                <c:pt idx="97">
                  <c:v>129.72484293062701</c:v>
                </c:pt>
                <c:pt idx="98">
                  <c:v>132.398802825497</c:v>
                </c:pt>
                <c:pt idx="99">
                  <c:v>135.618727083289</c:v>
                </c:pt>
                <c:pt idx="100">
                  <c:v>133.184409738423</c:v>
                </c:pt>
                <c:pt idx="101">
                  <c:v>131.51934871714201</c:v>
                </c:pt>
                <c:pt idx="102">
                  <c:v>133.81738000234199</c:v>
                </c:pt>
                <c:pt idx="103">
                  <c:v>131.282083490866</c:v>
                </c:pt>
                <c:pt idx="104">
                  <c:v>137.738282596472</c:v>
                </c:pt>
                <c:pt idx="105">
                  <c:v>138.1858735058</c:v>
                </c:pt>
                <c:pt idx="106">
                  <c:v>137.290328340782</c:v>
                </c:pt>
                <c:pt idx="107">
                  <c:v>138.55072523961999</c:v>
                </c:pt>
                <c:pt idx="108">
                  <c:v>134.19222895405699</c:v>
                </c:pt>
                <c:pt idx="109">
                  <c:v>135.06353372073701</c:v>
                </c:pt>
                <c:pt idx="110">
                  <c:v>133.93021464453699</c:v>
                </c:pt>
                <c:pt idx="111">
                  <c:v>135.28814410943201</c:v>
                </c:pt>
                <c:pt idx="112">
                  <c:v>135.596126934485</c:v>
                </c:pt>
                <c:pt idx="113">
                  <c:v>139.40310484733499</c:v>
                </c:pt>
                <c:pt idx="114">
                  <c:v>141.37879593222499</c:v>
                </c:pt>
                <c:pt idx="115">
                  <c:v>140.455584530919</c:v>
                </c:pt>
                <c:pt idx="116">
                  <c:v>147.75827703215899</c:v>
                </c:pt>
                <c:pt idx="117">
                  <c:v>147.185466557545</c:v>
                </c:pt>
                <c:pt idx="118">
                  <c:v>143.331097887786</c:v>
                </c:pt>
                <c:pt idx="119">
                  <c:v>142.39478898419799</c:v>
                </c:pt>
                <c:pt idx="120">
                  <c:v>142.80769139123501</c:v>
                </c:pt>
                <c:pt idx="121">
                  <c:v>139.782228828218</c:v>
                </c:pt>
                <c:pt idx="122">
                  <c:v>141.01985594506601</c:v>
                </c:pt>
                <c:pt idx="123">
                  <c:v>141.89737330163601</c:v>
                </c:pt>
                <c:pt idx="124">
                  <c:v>143.68844811287201</c:v>
                </c:pt>
                <c:pt idx="125">
                  <c:v>145.42882871242199</c:v>
                </c:pt>
                <c:pt idx="126">
                  <c:v>144.767530647076</c:v>
                </c:pt>
                <c:pt idx="127">
                  <c:v>148.05924821828901</c:v>
                </c:pt>
                <c:pt idx="128">
                  <c:v>151.974848544271</c:v>
                </c:pt>
                <c:pt idx="129">
                  <c:v>155.772545616814</c:v>
                </c:pt>
                <c:pt idx="130">
                  <c:v>157.49548738984601</c:v>
                </c:pt>
                <c:pt idx="131">
                  <c:v>164.23198221412099</c:v>
                </c:pt>
                <c:pt idx="132">
                  <c:v>165.12006806098799</c:v>
                </c:pt>
                <c:pt idx="133">
                  <c:v>164.78309825604001</c:v>
                </c:pt>
                <c:pt idx="134">
                  <c:v>163.1614509156</c:v>
                </c:pt>
                <c:pt idx="135">
                  <c:v>161.352035026083</c:v>
                </c:pt>
                <c:pt idx="136">
                  <c:v>161.80109775699901</c:v>
                </c:pt>
                <c:pt idx="137">
                  <c:v>167.49353138097501</c:v>
                </c:pt>
                <c:pt idx="138">
                  <c:v>167.25705142799299</c:v>
                </c:pt>
                <c:pt idx="139">
                  <c:v>170.26341567056099</c:v>
                </c:pt>
                <c:pt idx="140">
                  <c:v>169.976350600118</c:v>
                </c:pt>
                <c:pt idx="141">
                  <c:v>168.86956611836101</c:v>
                </c:pt>
                <c:pt idx="142">
                  <c:v>167.51288517546999</c:v>
                </c:pt>
                <c:pt idx="143">
                  <c:v>168.89851379201801</c:v>
                </c:pt>
                <c:pt idx="144">
                  <c:v>167.78126828951</c:v>
                </c:pt>
                <c:pt idx="145">
                  <c:v>164.18546069563999</c:v>
                </c:pt>
                <c:pt idx="146">
                  <c:v>165.20638471099701</c:v>
                </c:pt>
                <c:pt idx="147">
                  <c:v>168.30467671451399</c:v>
                </c:pt>
                <c:pt idx="148">
                  <c:v>170.31185387830601</c:v>
                </c:pt>
                <c:pt idx="149">
                  <c:v>166.140331937562</c:v>
                </c:pt>
                <c:pt idx="150">
                  <c:v>161.51621102098801</c:v>
                </c:pt>
                <c:pt idx="151">
                  <c:v>162.52369705938901</c:v>
                </c:pt>
                <c:pt idx="152">
                  <c:v>160.63727530852501</c:v>
                </c:pt>
                <c:pt idx="153">
                  <c:v>161.67031893369699</c:v>
                </c:pt>
                <c:pt idx="154">
                  <c:v>163.38479622017499</c:v>
                </c:pt>
                <c:pt idx="155">
                  <c:v>160.910850189863</c:v>
                </c:pt>
                <c:pt idx="156">
                  <c:v>158.91158075142101</c:v>
                </c:pt>
                <c:pt idx="157">
                  <c:v>162.387300698215</c:v>
                </c:pt>
                <c:pt idx="158">
                  <c:v>162.52700624884201</c:v>
                </c:pt>
                <c:pt idx="159">
                  <c:v>162.18466864709399</c:v>
                </c:pt>
                <c:pt idx="160">
                  <c:v>163.24138444379</c:v>
                </c:pt>
                <c:pt idx="161">
                  <c:v>164.93251025698601</c:v>
                </c:pt>
                <c:pt idx="162">
                  <c:v>164.41353927785599</c:v>
                </c:pt>
                <c:pt idx="163">
                  <c:v>165.929899139426</c:v>
                </c:pt>
                <c:pt idx="164">
                  <c:v>171.70238672318001</c:v>
                </c:pt>
                <c:pt idx="165">
                  <c:v>170.268388297939</c:v>
                </c:pt>
                <c:pt idx="166">
                  <c:v>172.67513474915401</c:v>
                </c:pt>
                <c:pt idx="167">
                  <c:v>178.715937555778</c:v>
                </c:pt>
                <c:pt idx="168">
                  <c:v>181.863653597839</c:v>
                </c:pt>
                <c:pt idx="169">
                  <c:v>190.375074101276</c:v>
                </c:pt>
                <c:pt idx="170">
                  <c:v>182.62684823636801</c:v>
                </c:pt>
                <c:pt idx="171">
                  <c:v>186.34075676942101</c:v>
                </c:pt>
                <c:pt idx="172">
                  <c:v>181.90932731607899</c:v>
                </c:pt>
                <c:pt idx="173">
                  <c:v>182.17717864356601</c:v>
                </c:pt>
                <c:pt idx="174">
                  <c:v>178.44997084242499</c:v>
                </c:pt>
                <c:pt idx="175">
                  <c:v>180.43620119145001</c:v>
                </c:pt>
                <c:pt idx="176">
                  <c:v>182.55182168477899</c:v>
                </c:pt>
                <c:pt idx="177">
                  <c:v>183.883185890128</c:v>
                </c:pt>
                <c:pt idx="178">
                  <c:v>181.35345693252199</c:v>
                </c:pt>
                <c:pt idx="179">
                  <c:v>183.53451665787901</c:v>
                </c:pt>
                <c:pt idx="180">
                  <c:v>181.17988230548201</c:v>
                </c:pt>
                <c:pt idx="181">
                  <c:v>188.124551467206</c:v>
                </c:pt>
                <c:pt idx="182">
                  <c:v>189.881729078034</c:v>
                </c:pt>
                <c:pt idx="183">
                  <c:v>190.39357325086399</c:v>
                </c:pt>
                <c:pt idx="184">
                  <c:v>187.91601422732401</c:v>
                </c:pt>
                <c:pt idx="185">
                  <c:v>190.93906049510801</c:v>
                </c:pt>
                <c:pt idx="186">
                  <c:v>202.761563668619</c:v>
                </c:pt>
                <c:pt idx="187">
                  <c:v>207.154014077147</c:v>
                </c:pt>
                <c:pt idx="188">
                  <c:v>216.01178437265801</c:v>
                </c:pt>
                <c:pt idx="189">
                  <c:v>211.800671219501</c:v>
                </c:pt>
                <c:pt idx="190">
                  <c:v>200.08276973753999</c:v>
                </c:pt>
                <c:pt idx="191">
                  <c:v>197.411154020054</c:v>
                </c:pt>
                <c:pt idx="192">
                  <c:v>201.08312757764301</c:v>
                </c:pt>
                <c:pt idx="193">
                  <c:v>196.15032635312701</c:v>
                </c:pt>
                <c:pt idx="194">
                  <c:v>202.63990150136701</c:v>
                </c:pt>
                <c:pt idx="195">
                  <c:v>204.184728111353</c:v>
                </c:pt>
                <c:pt idx="196">
                  <c:v>203.860198969945</c:v>
                </c:pt>
                <c:pt idx="197">
                  <c:v>206.12791166950601</c:v>
                </c:pt>
                <c:pt idx="198">
                  <c:v>201.07844240011201</c:v>
                </c:pt>
                <c:pt idx="199">
                  <c:v>201.82464395439101</c:v>
                </c:pt>
                <c:pt idx="200">
                  <c:v>205.61915862184301</c:v>
                </c:pt>
                <c:pt idx="201">
                  <c:v>199.88828183939901</c:v>
                </c:pt>
                <c:pt idx="202">
                  <c:v>200.63187500994701</c:v>
                </c:pt>
                <c:pt idx="203">
                  <c:v>200.51744173118499</c:v>
                </c:pt>
                <c:pt idx="204">
                  <c:v>204.494785968098</c:v>
                </c:pt>
                <c:pt idx="205">
                  <c:v>200.60835112560699</c:v>
                </c:pt>
                <c:pt idx="206">
                  <c:v>200.07632132723199</c:v>
                </c:pt>
                <c:pt idx="207">
                  <c:v>204.68737182458199</c:v>
                </c:pt>
              </c:numCache>
            </c:numRef>
          </c:val>
          <c:smooth val="0"/>
          <c:extLst xmlns:c16r2="http://schemas.microsoft.com/office/drawing/2015/06/chart">
            <c:ext xmlns:c16="http://schemas.microsoft.com/office/drawing/2014/chart" uri="{C3380CC4-5D6E-409C-BE32-E72D297353CC}">
              <c16:uniqueId val="{00000002-DF9E-4A3B-AADF-1A70BEAFEA13}"/>
            </c:ext>
          </c:extLst>
        </c:ser>
        <c:ser>
          <c:idx val="3"/>
          <c:order val="3"/>
          <c:tx>
            <c:strRef>
              <c:f>Sheet1!$E$1</c:f>
              <c:strCache>
                <c:ptCount val="1"/>
                <c:pt idx="0">
                  <c:v>Morningstar (IA) Global Emerging Markets Bond</c:v>
                </c:pt>
              </c:strCache>
            </c:strRef>
          </c:tx>
          <c:spPr>
            <a:ln w="57150"/>
            <a:effectLst>
              <a:outerShdw blurRad="50800" dist="38100" dir="2700000" algn="tl" rotWithShape="0">
                <a:prstClr val="black">
                  <a:alpha val="40000"/>
                </a:prstClr>
              </a:outerShdw>
            </a:effectLst>
          </c:spPr>
          <c:marker>
            <c:symbol val="none"/>
          </c:marker>
          <c:cat>
            <c:numRef>
              <c:f>Sheet1!$A$2:$A$209</c:f>
              <c:numCache>
                <c:formatCode>m/d/yyyy</c:formatCode>
                <c:ptCount val="208"/>
                <c:pt idx="0">
                  <c:v>36891</c:v>
                </c:pt>
                <c:pt idx="1">
                  <c:v>36922</c:v>
                </c:pt>
                <c:pt idx="2">
                  <c:v>36950</c:v>
                </c:pt>
                <c:pt idx="3">
                  <c:v>36981</c:v>
                </c:pt>
                <c:pt idx="4">
                  <c:v>37011</c:v>
                </c:pt>
                <c:pt idx="5">
                  <c:v>37042</c:v>
                </c:pt>
                <c:pt idx="6">
                  <c:v>37072</c:v>
                </c:pt>
                <c:pt idx="7">
                  <c:v>37103</c:v>
                </c:pt>
                <c:pt idx="8">
                  <c:v>37134</c:v>
                </c:pt>
                <c:pt idx="9">
                  <c:v>37164</c:v>
                </c:pt>
                <c:pt idx="10">
                  <c:v>37195</c:v>
                </c:pt>
                <c:pt idx="11">
                  <c:v>37225</c:v>
                </c:pt>
                <c:pt idx="12">
                  <c:v>37256</c:v>
                </c:pt>
                <c:pt idx="13">
                  <c:v>37287</c:v>
                </c:pt>
                <c:pt idx="14">
                  <c:v>37315</c:v>
                </c:pt>
                <c:pt idx="15">
                  <c:v>37346</c:v>
                </c:pt>
                <c:pt idx="16">
                  <c:v>37376</c:v>
                </c:pt>
                <c:pt idx="17">
                  <c:v>37407</c:v>
                </c:pt>
                <c:pt idx="18">
                  <c:v>37437</c:v>
                </c:pt>
                <c:pt idx="19">
                  <c:v>37468</c:v>
                </c:pt>
                <c:pt idx="20">
                  <c:v>37499</c:v>
                </c:pt>
                <c:pt idx="21">
                  <c:v>37529</c:v>
                </c:pt>
                <c:pt idx="22">
                  <c:v>37560</c:v>
                </c:pt>
                <c:pt idx="23">
                  <c:v>37590</c:v>
                </c:pt>
                <c:pt idx="24">
                  <c:v>37621</c:v>
                </c:pt>
                <c:pt idx="25">
                  <c:v>37652</c:v>
                </c:pt>
                <c:pt idx="26">
                  <c:v>37680</c:v>
                </c:pt>
                <c:pt idx="27">
                  <c:v>37711</c:v>
                </c:pt>
                <c:pt idx="28">
                  <c:v>37741</c:v>
                </c:pt>
                <c:pt idx="29">
                  <c:v>37772</c:v>
                </c:pt>
                <c:pt idx="30">
                  <c:v>37802</c:v>
                </c:pt>
                <c:pt idx="31">
                  <c:v>37833</c:v>
                </c:pt>
                <c:pt idx="32">
                  <c:v>37864</c:v>
                </c:pt>
                <c:pt idx="33">
                  <c:v>37894</c:v>
                </c:pt>
                <c:pt idx="34">
                  <c:v>37925</c:v>
                </c:pt>
                <c:pt idx="35">
                  <c:v>37955</c:v>
                </c:pt>
                <c:pt idx="36">
                  <c:v>37986</c:v>
                </c:pt>
                <c:pt idx="37">
                  <c:v>38017</c:v>
                </c:pt>
                <c:pt idx="38">
                  <c:v>38046</c:v>
                </c:pt>
                <c:pt idx="39">
                  <c:v>38077</c:v>
                </c:pt>
                <c:pt idx="40">
                  <c:v>38107</c:v>
                </c:pt>
                <c:pt idx="41">
                  <c:v>38138</c:v>
                </c:pt>
                <c:pt idx="42">
                  <c:v>38168</c:v>
                </c:pt>
                <c:pt idx="43">
                  <c:v>38199</c:v>
                </c:pt>
                <c:pt idx="44">
                  <c:v>38230</c:v>
                </c:pt>
                <c:pt idx="45">
                  <c:v>38260</c:v>
                </c:pt>
                <c:pt idx="46">
                  <c:v>38291</c:v>
                </c:pt>
                <c:pt idx="47">
                  <c:v>38321</c:v>
                </c:pt>
                <c:pt idx="48">
                  <c:v>38352</c:v>
                </c:pt>
                <c:pt idx="49">
                  <c:v>38383</c:v>
                </c:pt>
                <c:pt idx="50">
                  <c:v>38411</c:v>
                </c:pt>
                <c:pt idx="51">
                  <c:v>38442</c:v>
                </c:pt>
                <c:pt idx="52">
                  <c:v>38472</c:v>
                </c:pt>
                <c:pt idx="53">
                  <c:v>38503</c:v>
                </c:pt>
                <c:pt idx="54">
                  <c:v>38533</c:v>
                </c:pt>
                <c:pt idx="55">
                  <c:v>38564</c:v>
                </c:pt>
                <c:pt idx="56">
                  <c:v>38595</c:v>
                </c:pt>
                <c:pt idx="57">
                  <c:v>38625</c:v>
                </c:pt>
                <c:pt idx="58">
                  <c:v>38656</c:v>
                </c:pt>
                <c:pt idx="59">
                  <c:v>38686</c:v>
                </c:pt>
                <c:pt idx="60">
                  <c:v>38717</c:v>
                </c:pt>
                <c:pt idx="61">
                  <c:v>38748</c:v>
                </c:pt>
                <c:pt idx="62">
                  <c:v>38776</c:v>
                </c:pt>
                <c:pt idx="63">
                  <c:v>38807</c:v>
                </c:pt>
                <c:pt idx="64">
                  <c:v>38837</c:v>
                </c:pt>
                <c:pt idx="65">
                  <c:v>38868</c:v>
                </c:pt>
                <c:pt idx="66">
                  <c:v>38898</c:v>
                </c:pt>
                <c:pt idx="67">
                  <c:v>38929</c:v>
                </c:pt>
                <c:pt idx="68">
                  <c:v>38960</c:v>
                </c:pt>
                <c:pt idx="69">
                  <c:v>38990</c:v>
                </c:pt>
                <c:pt idx="70">
                  <c:v>39021</c:v>
                </c:pt>
                <c:pt idx="71">
                  <c:v>39051</c:v>
                </c:pt>
                <c:pt idx="72">
                  <c:v>39082</c:v>
                </c:pt>
                <c:pt idx="73">
                  <c:v>39113</c:v>
                </c:pt>
                <c:pt idx="74">
                  <c:v>39141</c:v>
                </c:pt>
                <c:pt idx="75">
                  <c:v>39172</c:v>
                </c:pt>
                <c:pt idx="76">
                  <c:v>39202</c:v>
                </c:pt>
                <c:pt idx="77">
                  <c:v>39233</c:v>
                </c:pt>
                <c:pt idx="78">
                  <c:v>39263</c:v>
                </c:pt>
                <c:pt idx="79">
                  <c:v>39294</c:v>
                </c:pt>
                <c:pt idx="80">
                  <c:v>39325</c:v>
                </c:pt>
                <c:pt idx="81">
                  <c:v>39355</c:v>
                </c:pt>
                <c:pt idx="82">
                  <c:v>39386</c:v>
                </c:pt>
                <c:pt idx="83">
                  <c:v>39416</c:v>
                </c:pt>
                <c:pt idx="84">
                  <c:v>39447</c:v>
                </c:pt>
                <c:pt idx="85">
                  <c:v>39478</c:v>
                </c:pt>
                <c:pt idx="86">
                  <c:v>39507</c:v>
                </c:pt>
                <c:pt idx="87">
                  <c:v>39538</c:v>
                </c:pt>
                <c:pt idx="88">
                  <c:v>39568</c:v>
                </c:pt>
                <c:pt idx="89">
                  <c:v>39599</c:v>
                </c:pt>
                <c:pt idx="90">
                  <c:v>39629</c:v>
                </c:pt>
                <c:pt idx="91">
                  <c:v>39660</c:v>
                </c:pt>
                <c:pt idx="92">
                  <c:v>39691</c:v>
                </c:pt>
                <c:pt idx="93">
                  <c:v>39721</c:v>
                </c:pt>
                <c:pt idx="94">
                  <c:v>39752</c:v>
                </c:pt>
                <c:pt idx="95">
                  <c:v>39782</c:v>
                </c:pt>
                <c:pt idx="96">
                  <c:v>39813</c:v>
                </c:pt>
                <c:pt idx="97">
                  <c:v>39844</c:v>
                </c:pt>
                <c:pt idx="98">
                  <c:v>39872</c:v>
                </c:pt>
                <c:pt idx="99">
                  <c:v>39903</c:v>
                </c:pt>
                <c:pt idx="100">
                  <c:v>39933</c:v>
                </c:pt>
                <c:pt idx="101">
                  <c:v>39964</c:v>
                </c:pt>
                <c:pt idx="102">
                  <c:v>39994</c:v>
                </c:pt>
                <c:pt idx="103">
                  <c:v>40025</c:v>
                </c:pt>
                <c:pt idx="104">
                  <c:v>40056</c:v>
                </c:pt>
                <c:pt idx="105">
                  <c:v>40086</c:v>
                </c:pt>
                <c:pt idx="106">
                  <c:v>40117</c:v>
                </c:pt>
                <c:pt idx="107">
                  <c:v>40147</c:v>
                </c:pt>
                <c:pt idx="108">
                  <c:v>40178</c:v>
                </c:pt>
                <c:pt idx="109">
                  <c:v>40209</c:v>
                </c:pt>
                <c:pt idx="110">
                  <c:v>40237</c:v>
                </c:pt>
                <c:pt idx="111">
                  <c:v>40268</c:v>
                </c:pt>
                <c:pt idx="112">
                  <c:v>40298</c:v>
                </c:pt>
                <c:pt idx="113">
                  <c:v>40329</c:v>
                </c:pt>
                <c:pt idx="114">
                  <c:v>40359</c:v>
                </c:pt>
                <c:pt idx="115">
                  <c:v>40390</c:v>
                </c:pt>
                <c:pt idx="116">
                  <c:v>40421</c:v>
                </c:pt>
                <c:pt idx="117">
                  <c:v>40451</c:v>
                </c:pt>
                <c:pt idx="118">
                  <c:v>40482</c:v>
                </c:pt>
                <c:pt idx="119">
                  <c:v>40512</c:v>
                </c:pt>
                <c:pt idx="120">
                  <c:v>40543</c:v>
                </c:pt>
                <c:pt idx="121">
                  <c:v>40574</c:v>
                </c:pt>
                <c:pt idx="122">
                  <c:v>40602</c:v>
                </c:pt>
                <c:pt idx="123">
                  <c:v>40633</c:v>
                </c:pt>
                <c:pt idx="124">
                  <c:v>40663</c:v>
                </c:pt>
                <c:pt idx="125">
                  <c:v>40694</c:v>
                </c:pt>
                <c:pt idx="126">
                  <c:v>40724</c:v>
                </c:pt>
                <c:pt idx="127">
                  <c:v>40755</c:v>
                </c:pt>
                <c:pt idx="128">
                  <c:v>40786</c:v>
                </c:pt>
                <c:pt idx="129">
                  <c:v>40816</c:v>
                </c:pt>
                <c:pt idx="130">
                  <c:v>40847</c:v>
                </c:pt>
                <c:pt idx="131">
                  <c:v>40877</c:v>
                </c:pt>
                <c:pt idx="132">
                  <c:v>40908</c:v>
                </c:pt>
                <c:pt idx="133">
                  <c:v>40939</c:v>
                </c:pt>
                <c:pt idx="134">
                  <c:v>40968</c:v>
                </c:pt>
                <c:pt idx="135">
                  <c:v>40999</c:v>
                </c:pt>
                <c:pt idx="136">
                  <c:v>41029</c:v>
                </c:pt>
                <c:pt idx="137">
                  <c:v>41060</c:v>
                </c:pt>
                <c:pt idx="138">
                  <c:v>41090</c:v>
                </c:pt>
                <c:pt idx="139">
                  <c:v>41121</c:v>
                </c:pt>
                <c:pt idx="140">
                  <c:v>41152</c:v>
                </c:pt>
                <c:pt idx="141">
                  <c:v>41182</c:v>
                </c:pt>
                <c:pt idx="142">
                  <c:v>41213</c:v>
                </c:pt>
                <c:pt idx="143">
                  <c:v>41243</c:v>
                </c:pt>
                <c:pt idx="144">
                  <c:v>41274</c:v>
                </c:pt>
                <c:pt idx="145">
                  <c:v>41305</c:v>
                </c:pt>
                <c:pt idx="146">
                  <c:v>41333</c:v>
                </c:pt>
                <c:pt idx="147">
                  <c:v>41364</c:v>
                </c:pt>
                <c:pt idx="148">
                  <c:v>41394</c:v>
                </c:pt>
                <c:pt idx="149">
                  <c:v>41425</c:v>
                </c:pt>
                <c:pt idx="150">
                  <c:v>41455</c:v>
                </c:pt>
                <c:pt idx="151">
                  <c:v>41486</c:v>
                </c:pt>
                <c:pt idx="152">
                  <c:v>41517</c:v>
                </c:pt>
                <c:pt idx="153">
                  <c:v>41547</c:v>
                </c:pt>
                <c:pt idx="154">
                  <c:v>41578</c:v>
                </c:pt>
                <c:pt idx="155">
                  <c:v>41608</c:v>
                </c:pt>
                <c:pt idx="156">
                  <c:v>41639</c:v>
                </c:pt>
                <c:pt idx="157">
                  <c:v>41670</c:v>
                </c:pt>
                <c:pt idx="158">
                  <c:v>41698</c:v>
                </c:pt>
                <c:pt idx="159">
                  <c:v>41729</c:v>
                </c:pt>
                <c:pt idx="160">
                  <c:v>41759</c:v>
                </c:pt>
                <c:pt idx="161">
                  <c:v>41790</c:v>
                </c:pt>
                <c:pt idx="162">
                  <c:v>41820</c:v>
                </c:pt>
                <c:pt idx="163">
                  <c:v>41851</c:v>
                </c:pt>
                <c:pt idx="164">
                  <c:v>41882</c:v>
                </c:pt>
                <c:pt idx="165">
                  <c:v>41912</c:v>
                </c:pt>
                <c:pt idx="166">
                  <c:v>41943</c:v>
                </c:pt>
                <c:pt idx="167">
                  <c:v>41973</c:v>
                </c:pt>
                <c:pt idx="168">
                  <c:v>42004</c:v>
                </c:pt>
                <c:pt idx="169">
                  <c:v>42035</c:v>
                </c:pt>
                <c:pt idx="170">
                  <c:v>42063</c:v>
                </c:pt>
                <c:pt idx="171">
                  <c:v>42094</c:v>
                </c:pt>
                <c:pt idx="172">
                  <c:v>42124</c:v>
                </c:pt>
                <c:pt idx="173">
                  <c:v>42155</c:v>
                </c:pt>
                <c:pt idx="174">
                  <c:v>42185</c:v>
                </c:pt>
                <c:pt idx="175">
                  <c:v>42216</c:v>
                </c:pt>
                <c:pt idx="176">
                  <c:v>42247</c:v>
                </c:pt>
                <c:pt idx="177">
                  <c:v>42277</c:v>
                </c:pt>
                <c:pt idx="178">
                  <c:v>42308</c:v>
                </c:pt>
                <c:pt idx="179">
                  <c:v>42338</c:v>
                </c:pt>
                <c:pt idx="180">
                  <c:v>42369</c:v>
                </c:pt>
                <c:pt idx="181">
                  <c:v>42400</c:v>
                </c:pt>
                <c:pt idx="182">
                  <c:v>42429</c:v>
                </c:pt>
                <c:pt idx="183">
                  <c:v>42460</c:v>
                </c:pt>
                <c:pt idx="184">
                  <c:v>42490</c:v>
                </c:pt>
                <c:pt idx="185">
                  <c:v>42521</c:v>
                </c:pt>
                <c:pt idx="186">
                  <c:v>42551</c:v>
                </c:pt>
                <c:pt idx="187">
                  <c:v>42582</c:v>
                </c:pt>
                <c:pt idx="188">
                  <c:v>42613</c:v>
                </c:pt>
                <c:pt idx="189">
                  <c:v>42643</c:v>
                </c:pt>
                <c:pt idx="190">
                  <c:v>42674</c:v>
                </c:pt>
                <c:pt idx="191">
                  <c:v>42704</c:v>
                </c:pt>
                <c:pt idx="192">
                  <c:v>42735</c:v>
                </c:pt>
                <c:pt idx="193">
                  <c:v>42766</c:v>
                </c:pt>
                <c:pt idx="194">
                  <c:v>42794</c:v>
                </c:pt>
                <c:pt idx="195">
                  <c:v>42825</c:v>
                </c:pt>
                <c:pt idx="196">
                  <c:v>42855</c:v>
                </c:pt>
                <c:pt idx="197">
                  <c:v>42886</c:v>
                </c:pt>
                <c:pt idx="198">
                  <c:v>42916</c:v>
                </c:pt>
                <c:pt idx="199">
                  <c:v>42947</c:v>
                </c:pt>
                <c:pt idx="200">
                  <c:v>42978</c:v>
                </c:pt>
                <c:pt idx="201">
                  <c:v>43008</c:v>
                </c:pt>
                <c:pt idx="202">
                  <c:v>43039</c:v>
                </c:pt>
                <c:pt idx="203">
                  <c:v>43069</c:v>
                </c:pt>
                <c:pt idx="204">
                  <c:v>43100</c:v>
                </c:pt>
                <c:pt idx="205">
                  <c:v>43131</c:v>
                </c:pt>
                <c:pt idx="206">
                  <c:v>43159</c:v>
                </c:pt>
                <c:pt idx="207">
                  <c:v>43190</c:v>
                </c:pt>
              </c:numCache>
            </c:numRef>
          </c:cat>
          <c:val>
            <c:numRef>
              <c:f>Sheet1!$E$2:$E$209</c:f>
              <c:numCache>
                <c:formatCode>#,##0.0</c:formatCode>
                <c:ptCount val="208"/>
                <c:pt idx="0">
                  <c:v>100</c:v>
                </c:pt>
                <c:pt idx="1">
                  <c:v>106.47798718116699</c:v>
                </c:pt>
                <c:pt idx="2">
                  <c:v>106.76594909489199</c:v>
                </c:pt>
                <c:pt idx="3">
                  <c:v>107.170479702088</c:v>
                </c:pt>
                <c:pt idx="4">
                  <c:v>106.65320336945101</c:v>
                </c:pt>
                <c:pt idx="5">
                  <c:v>109.33722832015</c:v>
                </c:pt>
                <c:pt idx="6">
                  <c:v>112.85959418137899</c:v>
                </c:pt>
                <c:pt idx="7">
                  <c:v>106.913401335522</c:v>
                </c:pt>
                <c:pt idx="8">
                  <c:v>109.10583719489701</c:v>
                </c:pt>
                <c:pt idx="9">
                  <c:v>104.016376208878</c:v>
                </c:pt>
                <c:pt idx="10">
                  <c:v>105.978449000647</c:v>
                </c:pt>
                <c:pt idx="11">
                  <c:v>109.625767049499</c:v>
                </c:pt>
                <c:pt idx="12">
                  <c:v>110.21479283922299</c:v>
                </c:pt>
                <c:pt idx="13">
                  <c:v>115.267008460551</c:v>
                </c:pt>
                <c:pt idx="14">
                  <c:v>118.770806085015</c:v>
                </c:pt>
                <c:pt idx="15">
                  <c:v>118.73851931425099</c:v>
                </c:pt>
                <c:pt idx="16">
                  <c:v>118.064380537871</c:v>
                </c:pt>
                <c:pt idx="17">
                  <c:v>116.42838852475001</c:v>
                </c:pt>
                <c:pt idx="18">
                  <c:v>105.474653009034</c:v>
                </c:pt>
                <c:pt idx="19">
                  <c:v>99.030210774330897</c:v>
                </c:pt>
                <c:pt idx="20">
                  <c:v>105.9209403617</c:v>
                </c:pt>
                <c:pt idx="21">
                  <c:v>102.193612907895</c:v>
                </c:pt>
                <c:pt idx="22">
                  <c:v>107.45743224215801</c:v>
                </c:pt>
                <c:pt idx="23">
                  <c:v>111.084113680537</c:v>
                </c:pt>
                <c:pt idx="24">
                  <c:v>109.829385688299</c:v>
                </c:pt>
                <c:pt idx="25">
                  <c:v>108.70665752827099</c:v>
                </c:pt>
                <c:pt idx="26">
                  <c:v>116.644837284486</c:v>
                </c:pt>
                <c:pt idx="27">
                  <c:v>117.650526979655</c:v>
                </c:pt>
                <c:pt idx="28">
                  <c:v>123.095069116932</c:v>
                </c:pt>
                <c:pt idx="29">
                  <c:v>125.836223056458</c:v>
                </c:pt>
                <c:pt idx="30">
                  <c:v>124.832010917117</c:v>
                </c:pt>
                <c:pt idx="31">
                  <c:v>124.206065070322</c:v>
                </c:pt>
                <c:pt idx="32">
                  <c:v>128.16117320638301</c:v>
                </c:pt>
                <c:pt idx="33">
                  <c:v>125.504593020629</c:v>
                </c:pt>
                <c:pt idx="34">
                  <c:v>124.067398918762</c:v>
                </c:pt>
                <c:pt idx="35">
                  <c:v>124.256168440197</c:v>
                </c:pt>
                <c:pt idx="36">
                  <c:v>122.852251532457</c:v>
                </c:pt>
                <c:pt idx="37">
                  <c:v>121.402314913952</c:v>
                </c:pt>
                <c:pt idx="38">
                  <c:v>118.99743105715901</c:v>
                </c:pt>
                <c:pt idx="39">
                  <c:v>122.70887182644501</c:v>
                </c:pt>
                <c:pt idx="40">
                  <c:v>118.941945778533</c:v>
                </c:pt>
                <c:pt idx="41">
                  <c:v>114.345271016575</c:v>
                </c:pt>
                <c:pt idx="42">
                  <c:v>116.61916803134601</c:v>
                </c:pt>
                <c:pt idx="43">
                  <c:v>119.606294624369</c:v>
                </c:pt>
                <c:pt idx="44">
                  <c:v>126.217737563094</c:v>
                </c:pt>
                <c:pt idx="45">
                  <c:v>127.832809604755</c:v>
                </c:pt>
                <c:pt idx="46">
                  <c:v>128.27417056009099</c:v>
                </c:pt>
                <c:pt idx="47">
                  <c:v>125.769594731141</c:v>
                </c:pt>
                <c:pt idx="48">
                  <c:v>128.340810636996</c:v>
                </c:pt>
                <c:pt idx="49">
                  <c:v>130.94417571353301</c:v>
                </c:pt>
                <c:pt idx="50">
                  <c:v>130.32198282349199</c:v>
                </c:pt>
                <c:pt idx="51">
                  <c:v>127.887881052295</c:v>
                </c:pt>
                <c:pt idx="52">
                  <c:v>128.357445282502</c:v>
                </c:pt>
                <c:pt idx="53">
                  <c:v>137.180642692242</c:v>
                </c:pt>
                <c:pt idx="54">
                  <c:v>141.695602548723</c:v>
                </c:pt>
                <c:pt idx="55">
                  <c:v>144.16120149231401</c:v>
                </c:pt>
                <c:pt idx="56">
                  <c:v>143.94935393396</c:v>
                </c:pt>
                <c:pt idx="57">
                  <c:v>148.864272429186</c:v>
                </c:pt>
                <c:pt idx="58">
                  <c:v>145.22762445144301</c:v>
                </c:pt>
                <c:pt idx="59">
                  <c:v>151.213825659262</c:v>
                </c:pt>
                <c:pt idx="60">
                  <c:v>154.11365374544201</c:v>
                </c:pt>
                <c:pt idx="61">
                  <c:v>152.39854750961899</c:v>
                </c:pt>
                <c:pt idx="62">
                  <c:v>157.685166381947</c:v>
                </c:pt>
                <c:pt idx="63">
                  <c:v>156.058838279068</c:v>
                </c:pt>
                <c:pt idx="64">
                  <c:v>150.05600921211101</c:v>
                </c:pt>
                <c:pt idx="65">
                  <c:v>142.79163633586199</c:v>
                </c:pt>
                <c:pt idx="66">
                  <c:v>143.83096843491401</c:v>
                </c:pt>
                <c:pt idx="67">
                  <c:v>147.441751385646</c:v>
                </c:pt>
                <c:pt idx="68">
                  <c:v>147.658963044974</c:v>
                </c:pt>
                <c:pt idx="69">
                  <c:v>150.461681123419</c:v>
                </c:pt>
                <c:pt idx="70">
                  <c:v>151.48066105536699</c:v>
                </c:pt>
                <c:pt idx="71">
                  <c:v>150.06946799138001</c:v>
                </c:pt>
                <c:pt idx="72">
                  <c:v>152.76419755494899</c:v>
                </c:pt>
                <c:pt idx="73">
                  <c:v>152.02692540770499</c:v>
                </c:pt>
                <c:pt idx="74">
                  <c:v>153.86346442858701</c:v>
                </c:pt>
                <c:pt idx="75">
                  <c:v>156.19447686803699</c:v>
                </c:pt>
                <c:pt idx="76">
                  <c:v>155.86242621475199</c:v>
                </c:pt>
                <c:pt idx="77">
                  <c:v>158.190554850968</c:v>
                </c:pt>
                <c:pt idx="78">
                  <c:v>153.84086457299799</c:v>
                </c:pt>
                <c:pt idx="79">
                  <c:v>151.08449829071901</c:v>
                </c:pt>
                <c:pt idx="80">
                  <c:v>149.93628636878299</c:v>
                </c:pt>
                <c:pt idx="81">
                  <c:v>155.41215101963999</c:v>
                </c:pt>
                <c:pt idx="82">
                  <c:v>157.391156601879</c:v>
                </c:pt>
                <c:pt idx="83">
                  <c:v>156.636600241905</c:v>
                </c:pt>
                <c:pt idx="84">
                  <c:v>161.71449016749301</c:v>
                </c:pt>
                <c:pt idx="85">
                  <c:v>163.52754553273601</c:v>
                </c:pt>
                <c:pt idx="86">
                  <c:v>164.90903899612999</c:v>
                </c:pt>
                <c:pt idx="87">
                  <c:v>164.04671314061301</c:v>
                </c:pt>
                <c:pt idx="88">
                  <c:v>166.125202740036</c:v>
                </c:pt>
                <c:pt idx="89">
                  <c:v>167.13179702388001</c:v>
                </c:pt>
                <c:pt idx="90">
                  <c:v>163.15373888134201</c:v>
                </c:pt>
                <c:pt idx="91">
                  <c:v>168.71062568681</c:v>
                </c:pt>
                <c:pt idx="92">
                  <c:v>178.32412833227701</c:v>
                </c:pt>
                <c:pt idx="93">
                  <c:v>171.06162803009499</c:v>
                </c:pt>
                <c:pt idx="94">
                  <c:v>159.750949011562</c:v>
                </c:pt>
                <c:pt idx="95">
                  <c:v>168.389128757056</c:v>
                </c:pt>
                <c:pt idx="96">
                  <c:v>192.159973402394</c:v>
                </c:pt>
                <c:pt idx="97">
                  <c:v>187.636520301567</c:v>
                </c:pt>
                <c:pt idx="98">
                  <c:v>182.36692789737799</c:v>
                </c:pt>
                <c:pt idx="99">
                  <c:v>188.94016393736601</c:v>
                </c:pt>
                <c:pt idx="100">
                  <c:v>196.00204551103101</c:v>
                </c:pt>
                <c:pt idx="101">
                  <c:v>191.734186262767</c:v>
                </c:pt>
                <c:pt idx="102">
                  <c:v>190.546260868095</c:v>
                </c:pt>
                <c:pt idx="103">
                  <c:v>197.35679129847</c:v>
                </c:pt>
                <c:pt idx="104">
                  <c:v>203.171041240308</c:v>
                </c:pt>
                <c:pt idx="105">
                  <c:v>214.18825595683501</c:v>
                </c:pt>
                <c:pt idx="106">
                  <c:v>210.53580109884101</c:v>
                </c:pt>
                <c:pt idx="107">
                  <c:v>214.199897887579</c:v>
                </c:pt>
                <c:pt idx="108">
                  <c:v>216.88425867765801</c:v>
                </c:pt>
                <c:pt idx="109">
                  <c:v>217.70212853935701</c:v>
                </c:pt>
                <c:pt idx="110">
                  <c:v>230.335803187393</c:v>
                </c:pt>
                <c:pt idx="111">
                  <c:v>239.37493821440199</c:v>
                </c:pt>
                <c:pt idx="112">
                  <c:v>240.57983195496601</c:v>
                </c:pt>
                <c:pt idx="113">
                  <c:v>242.12605022321699</c:v>
                </c:pt>
                <c:pt idx="114">
                  <c:v>238.168544711978</c:v>
                </c:pt>
                <c:pt idx="115">
                  <c:v>239.73187291212</c:v>
                </c:pt>
                <c:pt idx="116">
                  <c:v>245.83978633160999</c:v>
                </c:pt>
                <c:pt idx="117">
                  <c:v>249.430967052006</c:v>
                </c:pt>
                <c:pt idx="118">
                  <c:v>250.745351345746</c:v>
                </c:pt>
                <c:pt idx="119">
                  <c:v>246.31399631270801</c:v>
                </c:pt>
                <c:pt idx="120">
                  <c:v>249.67049353081899</c:v>
                </c:pt>
                <c:pt idx="121">
                  <c:v>240.68168502497301</c:v>
                </c:pt>
                <c:pt idx="122">
                  <c:v>239.11579949750501</c:v>
                </c:pt>
                <c:pt idx="123">
                  <c:v>247.08456146030699</c:v>
                </c:pt>
                <c:pt idx="124">
                  <c:v>246.83631557924099</c:v>
                </c:pt>
                <c:pt idx="125">
                  <c:v>249.23241052933199</c:v>
                </c:pt>
                <c:pt idx="126">
                  <c:v>255.141997673058</c:v>
                </c:pt>
                <c:pt idx="127">
                  <c:v>254.616755517239</c:v>
                </c:pt>
                <c:pt idx="128">
                  <c:v>255.01936117506</c:v>
                </c:pt>
                <c:pt idx="129">
                  <c:v>242.818797044001</c:v>
                </c:pt>
                <c:pt idx="130">
                  <c:v>250.24721955866801</c:v>
                </c:pt>
                <c:pt idx="131">
                  <c:v>246.23261556290299</c:v>
                </c:pt>
                <c:pt idx="132">
                  <c:v>248.922122826258</c:v>
                </c:pt>
                <c:pt idx="133">
                  <c:v>257.654936559737</c:v>
                </c:pt>
                <c:pt idx="134">
                  <c:v>262.53152127688998</c:v>
                </c:pt>
                <c:pt idx="135">
                  <c:v>259.05824972972403</c:v>
                </c:pt>
                <c:pt idx="136">
                  <c:v>258.36234094187301</c:v>
                </c:pt>
                <c:pt idx="137">
                  <c:v>255.79673544783799</c:v>
                </c:pt>
                <c:pt idx="138">
                  <c:v>261.63033923889401</c:v>
                </c:pt>
                <c:pt idx="139">
                  <c:v>269.743865352829</c:v>
                </c:pt>
                <c:pt idx="140">
                  <c:v>268.50000933048398</c:v>
                </c:pt>
                <c:pt idx="141">
                  <c:v>270.31645556101802</c:v>
                </c:pt>
                <c:pt idx="142">
                  <c:v>272.73918732871499</c:v>
                </c:pt>
                <c:pt idx="143">
                  <c:v>276.74300177031802</c:v>
                </c:pt>
                <c:pt idx="144">
                  <c:v>278.13496071726001</c:v>
                </c:pt>
                <c:pt idx="145">
                  <c:v>283.64330412441097</c:v>
                </c:pt>
                <c:pt idx="146">
                  <c:v>291.53538160809399</c:v>
                </c:pt>
                <c:pt idx="147">
                  <c:v>289.819641259072</c:v>
                </c:pt>
                <c:pt idx="148">
                  <c:v>292.14610469205297</c:v>
                </c:pt>
                <c:pt idx="149">
                  <c:v>283.31983140764402</c:v>
                </c:pt>
                <c:pt idx="150">
                  <c:v>269.13752878904103</c:v>
                </c:pt>
                <c:pt idx="151">
                  <c:v>270.19171070986499</c:v>
                </c:pt>
                <c:pt idx="152">
                  <c:v>256.58507183754699</c:v>
                </c:pt>
                <c:pt idx="153">
                  <c:v>256.32783065824799</c:v>
                </c:pt>
                <c:pt idx="154">
                  <c:v>264.707568329136</c:v>
                </c:pt>
                <c:pt idx="155">
                  <c:v>253.018613723307</c:v>
                </c:pt>
                <c:pt idx="156">
                  <c:v>250.63437927659501</c:v>
                </c:pt>
                <c:pt idx="157">
                  <c:v>244.801204134964</c:v>
                </c:pt>
                <c:pt idx="158">
                  <c:v>249.455560510975</c:v>
                </c:pt>
                <c:pt idx="159">
                  <c:v>254.585099174417</c:v>
                </c:pt>
                <c:pt idx="160">
                  <c:v>254.888619802032</c:v>
                </c:pt>
                <c:pt idx="161">
                  <c:v>263.26590007703101</c:v>
                </c:pt>
                <c:pt idx="162">
                  <c:v>260.95798410077998</c:v>
                </c:pt>
                <c:pt idx="163">
                  <c:v>261.66776630647797</c:v>
                </c:pt>
                <c:pt idx="164">
                  <c:v>266.21479265161003</c:v>
                </c:pt>
                <c:pt idx="165">
                  <c:v>261.224669621207</c:v>
                </c:pt>
                <c:pt idx="166">
                  <c:v>267.10891793925703</c:v>
                </c:pt>
                <c:pt idx="167">
                  <c:v>268.33787788943403</c:v>
                </c:pt>
                <c:pt idx="168">
                  <c:v>257.20809011331897</c:v>
                </c:pt>
                <c:pt idx="169">
                  <c:v>265.21337720085501</c:v>
                </c:pt>
                <c:pt idx="170">
                  <c:v>259.99096219332199</c:v>
                </c:pt>
                <c:pt idx="171">
                  <c:v>263.39330612132198</c:v>
                </c:pt>
                <c:pt idx="172">
                  <c:v>262.67649693939802</c:v>
                </c:pt>
                <c:pt idx="173">
                  <c:v>260.44415501184102</c:v>
                </c:pt>
                <c:pt idx="174">
                  <c:v>250.04925878473099</c:v>
                </c:pt>
                <c:pt idx="175">
                  <c:v>247.23889443519801</c:v>
                </c:pt>
                <c:pt idx="176">
                  <c:v>241.85511368665701</c:v>
                </c:pt>
                <c:pt idx="177">
                  <c:v>237.36298746330499</c:v>
                </c:pt>
                <c:pt idx="178">
                  <c:v>243.07182927406799</c:v>
                </c:pt>
                <c:pt idx="179">
                  <c:v>245.05823548659501</c:v>
                </c:pt>
                <c:pt idx="180">
                  <c:v>242.373826530473</c:v>
                </c:pt>
                <c:pt idx="181">
                  <c:v>246.76505920772499</c:v>
                </c:pt>
                <c:pt idx="182">
                  <c:v>254.21910970753501</c:v>
                </c:pt>
                <c:pt idx="183">
                  <c:v>264.57870851567202</c:v>
                </c:pt>
                <c:pt idx="184">
                  <c:v>267.40902005786302</c:v>
                </c:pt>
                <c:pt idx="185">
                  <c:v>260.96998521945198</c:v>
                </c:pt>
                <c:pt idx="186">
                  <c:v>287.747180842001</c:v>
                </c:pt>
                <c:pt idx="187">
                  <c:v>293.01667086650701</c:v>
                </c:pt>
                <c:pt idx="188">
                  <c:v>298.16582044512</c:v>
                </c:pt>
                <c:pt idx="189">
                  <c:v>302.70357516652001</c:v>
                </c:pt>
                <c:pt idx="190">
                  <c:v>313.31150697036998</c:v>
                </c:pt>
                <c:pt idx="191">
                  <c:v>291.81431434327999</c:v>
                </c:pt>
                <c:pt idx="192">
                  <c:v>298.92406380520902</c:v>
                </c:pt>
                <c:pt idx="193">
                  <c:v>301.12979884390899</c:v>
                </c:pt>
                <c:pt idx="194">
                  <c:v>309.06412165729301</c:v>
                </c:pt>
                <c:pt idx="195">
                  <c:v>312.374901432966</c:v>
                </c:pt>
                <c:pt idx="196">
                  <c:v>308.58437113820901</c:v>
                </c:pt>
                <c:pt idx="197">
                  <c:v>312.93734296938197</c:v>
                </c:pt>
                <c:pt idx="198">
                  <c:v>311.64805791670801</c:v>
                </c:pt>
                <c:pt idx="199">
                  <c:v>313.25102076461701</c:v>
                </c:pt>
                <c:pt idx="200">
                  <c:v>322.14199415204803</c:v>
                </c:pt>
                <c:pt idx="201">
                  <c:v>314.51249884062099</c:v>
                </c:pt>
                <c:pt idx="202">
                  <c:v>313.58486964256798</c:v>
                </c:pt>
                <c:pt idx="203">
                  <c:v>311.95224372019402</c:v>
                </c:pt>
                <c:pt idx="204">
                  <c:v>314.68154495636998</c:v>
                </c:pt>
                <c:pt idx="205">
                  <c:v>311.29591342505302</c:v>
                </c:pt>
                <c:pt idx="206">
                  <c:v>312.41893429235898</c:v>
                </c:pt>
                <c:pt idx="207">
                  <c:v>309.76425806118698</c:v>
                </c:pt>
              </c:numCache>
            </c:numRef>
          </c:val>
          <c:smooth val="0"/>
          <c:extLst xmlns:c16r2="http://schemas.microsoft.com/office/drawing/2015/06/chart">
            <c:ext xmlns:c16="http://schemas.microsoft.com/office/drawing/2014/chart" uri="{C3380CC4-5D6E-409C-BE32-E72D297353CC}">
              <c16:uniqueId val="{00000003-DF9E-4A3B-AADF-1A70BEAFEA13}"/>
            </c:ext>
          </c:extLst>
        </c:ser>
        <c:dLbls>
          <c:showLegendKey val="0"/>
          <c:showVal val="0"/>
          <c:showCatName val="0"/>
          <c:showSerName val="0"/>
          <c:showPercent val="0"/>
          <c:showBubbleSize val="0"/>
        </c:dLbls>
        <c:marker val="1"/>
        <c:smooth val="0"/>
        <c:axId val="161724672"/>
        <c:axId val="161730560"/>
      </c:lineChart>
      <c:dateAx>
        <c:axId val="161724672"/>
        <c:scaling>
          <c:orientation val="minMax"/>
          <c:max val="43190"/>
          <c:min val="36863"/>
        </c:scaling>
        <c:delete val="0"/>
        <c:axPos val="b"/>
        <c:numFmt formatCode="mmm\-yy" sourceLinked="0"/>
        <c:majorTickMark val="out"/>
        <c:minorTickMark val="none"/>
        <c:tickLblPos val="nextTo"/>
        <c:txPr>
          <a:bodyPr rot="-2700000"/>
          <a:lstStyle/>
          <a:p>
            <a:pPr>
              <a:defRPr sz="1600"/>
            </a:pPr>
            <a:endParaRPr lang="en-US"/>
          </a:p>
        </c:txPr>
        <c:crossAx val="161730560"/>
        <c:crosses val="autoZero"/>
        <c:auto val="1"/>
        <c:lblOffset val="100"/>
        <c:baseTimeUnit val="months"/>
      </c:dateAx>
      <c:valAx>
        <c:axId val="161730560"/>
        <c:scaling>
          <c:orientation val="minMax"/>
          <c:max val="320"/>
          <c:min val="80"/>
        </c:scaling>
        <c:delete val="0"/>
        <c:axPos val="l"/>
        <c:title>
          <c:tx>
            <c:rich>
              <a:bodyPr rot="-5400000" vert="horz"/>
              <a:lstStyle/>
              <a:p>
                <a:pPr>
                  <a:defRPr sz="1600"/>
                </a:pPr>
                <a:r>
                  <a:rPr lang="en-GB" sz="1600" b="0" dirty="0"/>
                  <a:t>Rebased to 100</a:t>
                </a:r>
              </a:p>
            </c:rich>
          </c:tx>
          <c:layout>
            <c:manualLayout>
              <c:xMode val="edge"/>
              <c:yMode val="edge"/>
              <c:x val="2.3382762692852971E-2"/>
              <c:y val="0.20226038343332639"/>
            </c:manualLayout>
          </c:layout>
          <c:overlay val="0"/>
        </c:title>
        <c:numFmt formatCode="#,##0" sourceLinked="0"/>
        <c:majorTickMark val="out"/>
        <c:minorTickMark val="none"/>
        <c:tickLblPos val="nextTo"/>
        <c:crossAx val="161724672"/>
        <c:crosses val="autoZero"/>
        <c:crossBetween val="between"/>
        <c:majorUnit val="20"/>
        <c:minorUnit val="10"/>
      </c:valAx>
      <c:spPr>
        <a:solidFill>
          <a:srgbClr val="FFFFFF">
            <a:alpha val="60000"/>
          </a:srgbClr>
        </a:solidFill>
      </c:spPr>
    </c:plotArea>
    <c:legend>
      <c:legendPos val="r"/>
      <c:layout>
        <c:manualLayout>
          <c:xMode val="edge"/>
          <c:yMode val="edge"/>
          <c:x val="0"/>
          <c:y val="0.82690527502852063"/>
          <c:w val="1"/>
          <c:h val="0.1432813916120092"/>
        </c:manualLayout>
      </c:layout>
      <c:overlay val="0"/>
      <c:txPr>
        <a:bodyPr/>
        <a:lstStyle/>
        <a:p>
          <a:pPr>
            <a:defRPr sz="1600"/>
          </a:pPr>
          <a:endParaRPr lang="en-US"/>
        </a:p>
      </c:txPr>
    </c:legend>
    <c:plotVisOnly val="1"/>
    <c:dispBlanksAs val="gap"/>
    <c:showDLblsOverMax val="0"/>
  </c:chart>
  <c:txPr>
    <a:bodyPr/>
    <a:lstStyle/>
    <a:p>
      <a:pPr>
        <a:defRPr sz="14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221792231030124E-2"/>
          <c:y val="0.12982021070773372"/>
          <c:w val="0.97977820776896984"/>
          <c:h val="0.75666961831296409"/>
        </c:manualLayout>
      </c:layout>
      <c:pieChart>
        <c:varyColors val="1"/>
        <c:ser>
          <c:idx val="0"/>
          <c:order val="0"/>
          <c:tx>
            <c:strRef>
              <c:f>Sheet1!$B$1</c:f>
              <c:strCache>
                <c:ptCount val="1"/>
                <c:pt idx="0">
                  <c:v>Sales</c:v>
                </c:pt>
              </c:strCache>
            </c:strRef>
          </c:tx>
          <c:dPt>
            <c:idx val="0"/>
            <c:bubble3D val="0"/>
            <c:spPr>
              <a:solidFill>
                <a:srgbClr val="C00000"/>
              </a:solidFill>
            </c:spPr>
            <c:extLst xmlns:c16r2="http://schemas.microsoft.com/office/drawing/2015/06/chart">
              <c:ext xmlns:c16="http://schemas.microsoft.com/office/drawing/2014/chart" uri="{C3380CC4-5D6E-409C-BE32-E72D297353CC}">
                <c16:uniqueId val="{00000000-100E-4DB6-8E3D-C54E65BBBF1F}"/>
              </c:ext>
            </c:extLst>
          </c:dPt>
          <c:dPt>
            <c:idx val="1"/>
            <c:bubble3D val="0"/>
            <c:spPr>
              <a:solidFill>
                <a:schemeClr val="tx2"/>
              </a:solidFill>
            </c:spPr>
            <c:extLst xmlns:c16r2="http://schemas.microsoft.com/office/drawing/2015/06/chart">
              <c:ext xmlns:c16="http://schemas.microsoft.com/office/drawing/2014/chart" uri="{C3380CC4-5D6E-409C-BE32-E72D297353CC}">
                <c16:uniqueId val="{00000000-11AC-428E-A09E-998D9815CDDC}"/>
              </c:ext>
            </c:extLst>
          </c:dPt>
          <c:dLbls>
            <c:dLbl>
              <c:idx val="0"/>
              <c:layout>
                <c:manualLayout>
                  <c:x val="-0.18537697731965508"/>
                  <c:y val="0.1200595190384879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22352776322056625"/>
                      <c:h val="0.28972371739143837"/>
                    </c:manualLayout>
                  </c15:layout>
                </c:ext>
                <c:ext xmlns:c16="http://schemas.microsoft.com/office/drawing/2014/chart" uri="{C3380CC4-5D6E-409C-BE32-E72D297353CC}">
                  <c16:uniqueId val="{00000000-100E-4DB6-8E3D-C54E65BBBF1F}"/>
                </c:ext>
              </c:extLst>
            </c:dLbl>
            <c:numFmt formatCode="#,##0" sourceLinked="0"/>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Sheet1!$A$2:$A$3</c:f>
              <c:strCache>
                <c:ptCount val="2"/>
                <c:pt idx="0">
                  <c:v>blue</c:v>
                </c:pt>
                <c:pt idx="1">
                  <c:v>orange</c:v>
                </c:pt>
              </c:strCache>
            </c:strRef>
          </c:cat>
          <c:val>
            <c:numRef>
              <c:f>Sheet1!$B$2:$B$3</c:f>
              <c:numCache>
                <c:formatCode>General</c:formatCode>
                <c:ptCount val="2"/>
                <c:pt idx="0">
                  <c:v>15</c:v>
                </c:pt>
                <c:pt idx="1">
                  <c:v>85</c:v>
                </c:pt>
              </c:numCache>
            </c:numRef>
          </c:val>
          <c:extLst xmlns:c16r2="http://schemas.microsoft.com/office/drawing/2015/06/chart">
            <c:ext xmlns:c16="http://schemas.microsoft.com/office/drawing/2014/chart" uri="{C3380CC4-5D6E-409C-BE32-E72D297353CC}">
              <c16:uniqueId val="{00000001-100E-4DB6-8E3D-C54E65BBBF1F}"/>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783759088052247E-2"/>
          <c:y val="0.1001699226293781"/>
          <c:w val="0.83733050791674113"/>
          <c:h val="0.67751549207534034"/>
        </c:manualLayout>
      </c:layout>
      <c:pieChart>
        <c:varyColors val="1"/>
        <c:ser>
          <c:idx val="0"/>
          <c:order val="0"/>
          <c:tx>
            <c:strRef>
              <c:f>Sheet1!$B$1</c:f>
              <c:strCache>
                <c:ptCount val="1"/>
                <c:pt idx="0">
                  <c:v>Sales</c:v>
                </c:pt>
              </c:strCache>
            </c:strRef>
          </c:tx>
          <c:spPr>
            <a:solidFill>
              <a:schemeClr val="tx2"/>
            </a:solidFill>
          </c:spPr>
          <c:dPt>
            <c:idx val="0"/>
            <c:bubble3D val="0"/>
            <c:spPr>
              <a:solidFill>
                <a:srgbClr val="C00000"/>
              </a:solidFill>
            </c:spPr>
            <c:extLst xmlns:c16r2="http://schemas.microsoft.com/office/drawing/2015/06/chart">
              <c:ext xmlns:c16="http://schemas.microsoft.com/office/drawing/2014/chart" uri="{C3380CC4-5D6E-409C-BE32-E72D297353CC}">
                <c16:uniqueId val="{00000001-7E90-41F8-ABA7-465647FAA760}"/>
              </c:ext>
            </c:extLst>
          </c:dPt>
          <c:dLbls>
            <c:dLbl>
              <c:idx val="0"/>
              <c:layout>
                <c:manualLayout>
                  <c:x val="-0.15268186446256587"/>
                  <c:y val="0.18268115792042583"/>
                </c:manualLayout>
              </c:layout>
              <c:spPr/>
              <c:txPr>
                <a:bodyPr/>
                <a:lstStyle/>
                <a:p>
                  <a:pPr>
                    <a:defRPr sz="1600" b="1">
                      <a:solidFill>
                        <a:schemeClr val="bg1"/>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E90-41F8-ABA7-465647FAA760}"/>
                </c:ext>
              </c:extLst>
            </c:dLbl>
            <c:spPr>
              <a:noFill/>
              <a:ln>
                <a:noFill/>
              </a:ln>
              <a:effectLst/>
            </c:spPr>
            <c:txPr>
              <a:bodyPr/>
              <a:lstStyle/>
              <a:p>
                <a:pPr>
                  <a:defRPr sz="1600">
                    <a:solidFill>
                      <a:schemeClr val="bg1"/>
                    </a:solidFill>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Sheet1!$A$2:$A$3</c:f>
              <c:strCache>
                <c:ptCount val="2"/>
                <c:pt idx="0">
                  <c:v>Blue</c:v>
                </c:pt>
                <c:pt idx="1">
                  <c:v>Orange</c:v>
                </c:pt>
              </c:strCache>
            </c:strRef>
          </c:cat>
          <c:val>
            <c:numRef>
              <c:f>Sheet1!$B$2:$B$3</c:f>
              <c:numCache>
                <c:formatCode>General</c:formatCode>
                <c:ptCount val="2"/>
                <c:pt idx="0">
                  <c:v>22</c:v>
                </c:pt>
                <c:pt idx="1">
                  <c:v>78</c:v>
                </c:pt>
              </c:numCache>
            </c:numRef>
          </c:val>
          <c:extLst xmlns:c16r2="http://schemas.microsoft.com/office/drawing/2015/06/chart">
            <c:ext xmlns:c16="http://schemas.microsoft.com/office/drawing/2014/chart" uri="{C3380CC4-5D6E-409C-BE32-E72D297353CC}">
              <c16:uniqueId val="{00000002-7E90-41F8-ABA7-465647FAA760}"/>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037138607616907E-2"/>
          <c:y val="9.4984500511476583E-2"/>
          <c:w val="0.77633278482744716"/>
          <c:h val="0.72407787906341547"/>
        </c:manualLayout>
      </c:layout>
      <c:lineChart>
        <c:grouping val="standard"/>
        <c:varyColors val="0"/>
        <c:ser>
          <c:idx val="0"/>
          <c:order val="0"/>
          <c:spPr>
            <a:ln w="38100">
              <a:solidFill>
                <a:schemeClr val="tx2"/>
              </a:solidFill>
            </a:ln>
            <a:effectLst>
              <a:outerShdw blurRad="50800" dist="38100" dir="2700000" algn="tl" rotWithShape="0">
                <a:prstClr val="black">
                  <a:alpha val="40000"/>
                </a:prstClr>
              </a:outerShdw>
            </a:effectLst>
          </c:spPr>
          <c:marker>
            <c:symbol val="none"/>
          </c:marker>
          <c:cat>
            <c:numRef>
              <c:f>'Allocations (10y)'!$P$2:$P$524</c:f>
              <c:numCache>
                <c:formatCode>m/d/yyyy</c:formatCode>
                <c:ptCount val="523"/>
                <c:pt idx="0">
                  <c:v>39080</c:v>
                </c:pt>
                <c:pt idx="1">
                  <c:v>39087</c:v>
                </c:pt>
                <c:pt idx="2">
                  <c:v>39094</c:v>
                </c:pt>
                <c:pt idx="3">
                  <c:v>39101</c:v>
                </c:pt>
                <c:pt idx="4">
                  <c:v>39108</c:v>
                </c:pt>
                <c:pt idx="5">
                  <c:v>39115</c:v>
                </c:pt>
                <c:pt idx="6">
                  <c:v>39122</c:v>
                </c:pt>
                <c:pt idx="7">
                  <c:v>39129</c:v>
                </c:pt>
                <c:pt idx="8">
                  <c:v>39136</c:v>
                </c:pt>
                <c:pt idx="9">
                  <c:v>39143</c:v>
                </c:pt>
                <c:pt idx="10">
                  <c:v>39150</c:v>
                </c:pt>
                <c:pt idx="11">
                  <c:v>39157</c:v>
                </c:pt>
                <c:pt idx="12">
                  <c:v>39164</c:v>
                </c:pt>
                <c:pt idx="13">
                  <c:v>39171</c:v>
                </c:pt>
                <c:pt idx="14">
                  <c:v>39178</c:v>
                </c:pt>
                <c:pt idx="15">
                  <c:v>39185</c:v>
                </c:pt>
                <c:pt idx="16">
                  <c:v>39192</c:v>
                </c:pt>
                <c:pt idx="17">
                  <c:v>39199</c:v>
                </c:pt>
                <c:pt idx="18">
                  <c:v>39206</c:v>
                </c:pt>
                <c:pt idx="19">
                  <c:v>39213</c:v>
                </c:pt>
                <c:pt idx="20">
                  <c:v>39220</c:v>
                </c:pt>
                <c:pt idx="21">
                  <c:v>39227</c:v>
                </c:pt>
                <c:pt idx="22">
                  <c:v>39234</c:v>
                </c:pt>
                <c:pt idx="23">
                  <c:v>39241</c:v>
                </c:pt>
                <c:pt idx="24">
                  <c:v>39248</c:v>
                </c:pt>
                <c:pt idx="25">
                  <c:v>39255</c:v>
                </c:pt>
                <c:pt idx="26">
                  <c:v>39262</c:v>
                </c:pt>
                <c:pt idx="27">
                  <c:v>39269</c:v>
                </c:pt>
                <c:pt idx="28">
                  <c:v>39276</c:v>
                </c:pt>
                <c:pt idx="29">
                  <c:v>39283</c:v>
                </c:pt>
                <c:pt idx="30">
                  <c:v>39290</c:v>
                </c:pt>
                <c:pt idx="31">
                  <c:v>39297</c:v>
                </c:pt>
                <c:pt idx="32">
                  <c:v>39304</c:v>
                </c:pt>
                <c:pt idx="33">
                  <c:v>39311</c:v>
                </c:pt>
                <c:pt idx="34">
                  <c:v>39318</c:v>
                </c:pt>
                <c:pt idx="35">
                  <c:v>39325</c:v>
                </c:pt>
                <c:pt idx="36">
                  <c:v>39332</c:v>
                </c:pt>
                <c:pt idx="37">
                  <c:v>39339</c:v>
                </c:pt>
                <c:pt idx="38">
                  <c:v>39346</c:v>
                </c:pt>
                <c:pt idx="39">
                  <c:v>39353</c:v>
                </c:pt>
                <c:pt idx="40">
                  <c:v>39360</c:v>
                </c:pt>
                <c:pt idx="41">
                  <c:v>39367</c:v>
                </c:pt>
                <c:pt idx="42">
                  <c:v>39374</c:v>
                </c:pt>
                <c:pt idx="43">
                  <c:v>39381</c:v>
                </c:pt>
                <c:pt idx="44">
                  <c:v>39388</c:v>
                </c:pt>
                <c:pt idx="45">
                  <c:v>39395</c:v>
                </c:pt>
                <c:pt idx="46">
                  <c:v>39402</c:v>
                </c:pt>
                <c:pt idx="47">
                  <c:v>39409</c:v>
                </c:pt>
                <c:pt idx="48">
                  <c:v>39416</c:v>
                </c:pt>
                <c:pt idx="49">
                  <c:v>39423</c:v>
                </c:pt>
                <c:pt idx="50">
                  <c:v>39430</c:v>
                </c:pt>
                <c:pt idx="51">
                  <c:v>39437</c:v>
                </c:pt>
                <c:pt idx="52">
                  <c:v>39444</c:v>
                </c:pt>
                <c:pt idx="53">
                  <c:v>39451</c:v>
                </c:pt>
                <c:pt idx="54">
                  <c:v>39458</c:v>
                </c:pt>
                <c:pt idx="55">
                  <c:v>39465</c:v>
                </c:pt>
                <c:pt idx="56">
                  <c:v>39472</c:v>
                </c:pt>
                <c:pt idx="57">
                  <c:v>39479</c:v>
                </c:pt>
                <c:pt idx="58">
                  <c:v>39486</c:v>
                </c:pt>
                <c:pt idx="59">
                  <c:v>39493</c:v>
                </c:pt>
                <c:pt idx="60">
                  <c:v>39500</c:v>
                </c:pt>
                <c:pt idx="61">
                  <c:v>39507</c:v>
                </c:pt>
                <c:pt idx="62">
                  <c:v>39514</c:v>
                </c:pt>
                <c:pt idx="63">
                  <c:v>39521</c:v>
                </c:pt>
                <c:pt idx="64">
                  <c:v>39528</c:v>
                </c:pt>
                <c:pt idx="65">
                  <c:v>39535</c:v>
                </c:pt>
                <c:pt idx="66">
                  <c:v>39542</c:v>
                </c:pt>
                <c:pt idx="67">
                  <c:v>39549</c:v>
                </c:pt>
                <c:pt idx="68">
                  <c:v>39556</c:v>
                </c:pt>
                <c:pt idx="69">
                  <c:v>39563</c:v>
                </c:pt>
                <c:pt idx="70">
                  <c:v>39570</c:v>
                </c:pt>
                <c:pt idx="71">
                  <c:v>39577</c:v>
                </c:pt>
                <c:pt idx="72">
                  <c:v>39584</c:v>
                </c:pt>
                <c:pt idx="73">
                  <c:v>39591</c:v>
                </c:pt>
                <c:pt idx="74">
                  <c:v>39598</c:v>
                </c:pt>
                <c:pt idx="75">
                  <c:v>39605</c:v>
                </c:pt>
                <c:pt idx="76">
                  <c:v>39612</c:v>
                </c:pt>
                <c:pt idx="77">
                  <c:v>39619</c:v>
                </c:pt>
                <c:pt idx="78">
                  <c:v>39626</c:v>
                </c:pt>
                <c:pt idx="79">
                  <c:v>39633</c:v>
                </c:pt>
                <c:pt idx="80">
                  <c:v>39640</c:v>
                </c:pt>
                <c:pt idx="81">
                  <c:v>39647</c:v>
                </c:pt>
                <c:pt idx="82">
                  <c:v>39654</c:v>
                </c:pt>
                <c:pt idx="83">
                  <c:v>39661</c:v>
                </c:pt>
                <c:pt idx="84">
                  <c:v>39668</c:v>
                </c:pt>
                <c:pt idx="85">
                  <c:v>39675</c:v>
                </c:pt>
                <c:pt idx="86">
                  <c:v>39682</c:v>
                </c:pt>
                <c:pt idx="87">
                  <c:v>39689</c:v>
                </c:pt>
                <c:pt idx="88">
                  <c:v>39696</c:v>
                </c:pt>
                <c:pt idx="89">
                  <c:v>39703</c:v>
                </c:pt>
                <c:pt idx="90">
                  <c:v>39710</c:v>
                </c:pt>
                <c:pt idx="91">
                  <c:v>39717</c:v>
                </c:pt>
                <c:pt idx="92">
                  <c:v>39724</c:v>
                </c:pt>
                <c:pt idx="93">
                  <c:v>39731</c:v>
                </c:pt>
                <c:pt idx="94">
                  <c:v>39738</c:v>
                </c:pt>
                <c:pt idx="95">
                  <c:v>39745</c:v>
                </c:pt>
                <c:pt idx="96">
                  <c:v>39752</c:v>
                </c:pt>
                <c:pt idx="97">
                  <c:v>39759</c:v>
                </c:pt>
                <c:pt idx="98">
                  <c:v>39766</c:v>
                </c:pt>
                <c:pt idx="99">
                  <c:v>39773</c:v>
                </c:pt>
                <c:pt idx="100">
                  <c:v>39780</c:v>
                </c:pt>
                <c:pt idx="101">
                  <c:v>39787</c:v>
                </c:pt>
                <c:pt idx="102">
                  <c:v>39794</c:v>
                </c:pt>
                <c:pt idx="103">
                  <c:v>39801</c:v>
                </c:pt>
                <c:pt idx="104">
                  <c:v>39808</c:v>
                </c:pt>
                <c:pt idx="105">
                  <c:v>39815</c:v>
                </c:pt>
                <c:pt idx="106">
                  <c:v>39822</c:v>
                </c:pt>
                <c:pt idx="107">
                  <c:v>39829</c:v>
                </c:pt>
                <c:pt idx="108">
                  <c:v>39836</c:v>
                </c:pt>
                <c:pt idx="109">
                  <c:v>39843</c:v>
                </c:pt>
                <c:pt idx="110">
                  <c:v>39850</c:v>
                </c:pt>
                <c:pt idx="111">
                  <c:v>39857</c:v>
                </c:pt>
                <c:pt idx="112">
                  <c:v>39864</c:v>
                </c:pt>
                <c:pt idx="113">
                  <c:v>39871</c:v>
                </c:pt>
                <c:pt idx="114">
                  <c:v>39878</c:v>
                </c:pt>
                <c:pt idx="115">
                  <c:v>39885</c:v>
                </c:pt>
                <c:pt idx="116">
                  <c:v>39892</c:v>
                </c:pt>
                <c:pt idx="117">
                  <c:v>39899</c:v>
                </c:pt>
                <c:pt idx="118">
                  <c:v>39906</c:v>
                </c:pt>
                <c:pt idx="119">
                  <c:v>39913</c:v>
                </c:pt>
                <c:pt idx="120">
                  <c:v>39920</c:v>
                </c:pt>
                <c:pt idx="121">
                  <c:v>39927</c:v>
                </c:pt>
                <c:pt idx="122">
                  <c:v>39934</c:v>
                </c:pt>
                <c:pt idx="123">
                  <c:v>39941</c:v>
                </c:pt>
                <c:pt idx="124">
                  <c:v>39948</c:v>
                </c:pt>
                <c:pt idx="125">
                  <c:v>39955</c:v>
                </c:pt>
                <c:pt idx="126">
                  <c:v>39962</c:v>
                </c:pt>
                <c:pt idx="127">
                  <c:v>39969</c:v>
                </c:pt>
                <c:pt idx="128">
                  <c:v>39976</c:v>
                </c:pt>
                <c:pt idx="129">
                  <c:v>39983</c:v>
                </c:pt>
                <c:pt idx="130">
                  <c:v>39990</c:v>
                </c:pt>
                <c:pt idx="131">
                  <c:v>39997</c:v>
                </c:pt>
                <c:pt idx="132">
                  <c:v>40004</c:v>
                </c:pt>
                <c:pt idx="133">
                  <c:v>40011</c:v>
                </c:pt>
                <c:pt idx="134">
                  <c:v>40018</c:v>
                </c:pt>
                <c:pt idx="135">
                  <c:v>40025</c:v>
                </c:pt>
                <c:pt idx="136">
                  <c:v>40032</c:v>
                </c:pt>
                <c:pt idx="137">
                  <c:v>40039</c:v>
                </c:pt>
                <c:pt idx="138">
                  <c:v>40046</c:v>
                </c:pt>
                <c:pt idx="139">
                  <c:v>40053</c:v>
                </c:pt>
                <c:pt idx="140">
                  <c:v>40060</c:v>
                </c:pt>
                <c:pt idx="141">
                  <c:v>40067</c:v>
                </c:pt>
                <c:pt idx="142">
                  <c:v>40074</c:v>
                </c:pt>
                <c:pt idx="143">
                  <c:v>40081</c:v>
                </c:pt>
                <c:pt idx="144">
                  <c:v>40088</c:v>
                </c:pt>
                <c:pt idx="145">
                  <c:v>40095</c:v>
                </c:pt>
                <c:pt idx="146">
                  <c:v>40102</c:v>
                </c:pt>
                <c:pt idx="147">
                  <c:v>40109</c:v>
                </c:pt>
                <c:pt idx="148">
                  <c:v>40116</c:v>
                </c:pt>
                <c:pt idx="149">
                  <c:v>40123</c:v>
                </c:pt>
                <c:pt idx="150">
                  <c:v>40130</c:v>
                </c:pt>
                <c:pt idx="151">
                  <c:v>40137</c:v>
                </c:pt>
                <c:pt idx="152">
                  <c:v>40144</c:v>
                </c:pt>
                <c:pt idx="153">
                  <c:v>40151</c:v>
                </c:pt>
                <c:pt idx="154">
                  <c:v>40158</c:v>
                </c:pt>
                <c:pt idx="155">
                  <c:v>40165</c:v>
                </c:pt>
                <c:pt idx="156">
                  <c:v>40172</c:v>
                </c:pt>
                <c:pt idx="157">
                  <c:v>40179</c:v>
                </c:pt>
                <c:pt idx="158">
                  <c:v>40186</c:v>
                </c:pt>
                <c:pt idx="159">
                  <c:v>40193</c:v>
                </c:pt>
                <c:pt idx="160">
                  <c:v>40200</c:v>
                </c:pt>
                <c:pt idx="161">
                  <c:v>40207</c:v>
                </c:pt>
                <c:pt idx="162">
                  <c:v>40214</c:v>
                </c:pt>
                <c:pt idx="163">
                  <c:v>40221</c:v>
                </c:pt>
                <c:pt idx="164">
                  <c:v>40228</c:v>
                </c:pt>
                <c:pt idx="165">
                  <c:v>40235</c:v>
                </c:pt>
                <c:pt idx="166">
                  <c:v>40242</c:v>
                </c:pt>
                <c:pt idx="167">
                  <c:v>40249</c:v>
                </c:pt>
                <c:pt idx="168">
                  <c:v>40256</c:v>
                </c:pt>
                <c:pt idx="169">
                  <c:v>40263</c:v>
                </c:pt>
                <c:pt idx="170">
                  <c:v>40270</c:v>
                </c:pt>
                <c:pt idx="171">
                  <c:v>40277</c:v>
                </c:pt>
                <c:pt idx="172">
                  <c:v>40284</c:v>
                </c:pt>
                <c:pt idx="173">
                  <c:v>40291</c:v>
                </c:pt>
                <c:pt idx="174">
                  <c:v>40298</c:v>
                </c:pt>
                <c:pt idx="175">
                  <c:v>40305</c:v>
                </c:pt>
                <c:pt idx="176">
                  <c:v>40312</c:v>
                </c:pt>
                <c:pt idx="177">
                  <c:v>40319</c:v>
                </c:pt>
                <c:pt idx="178">
                  <c:v>40326</c:v>
                </c:pt>
                <c:pt idx="179">
                  <c:v>40333</c:v>
                </c:pt>
                <c:pt idx="180">
                  <c:v>40340</c:v>
                </c:pt>
                <c:pt idx="181">
                  <c:v>40347</c:v>
                </c:pt>
                <c:pt idx="182">
                  <c:v>40354</c:v>
                </c:pt>
                <c:pt idx="183">
                  <c:v>40361</c:v>
                </c:pt>
                <c:pt idx="184">
                  <c:v>40368</c:v>
                </c:pt>
                <c:pt idx="185">
                  <c:v>40375</c:v>
                </c:pt>
                <c:pt idx="186">
                  <c:v>40382</c:v>
                </c:pt>
                <c:pt idx="187">
                  <c:v>40389</c:v>
                </c:pt>
                <c:pt idx="188">
                  <c:v>40396</c:v>
                </c:pt>
                <c:pt idx="189">
                  <c:v>40403</c:v>
                </c:pt>
                <c:pt idx="190">
                  <c:v>40410</c:v>
                </c:pt>
                <c:pt idx="191">
                  <c:v>40417</c:v>
                </c:pt>
                <c:pt idx="192">
                  <c:v>40424</c:v>
                </c:pt>
                <c:pt idx="193">
                  <c:v>40431</c:v>
                </c:pt>
                <c:pt idx="194">
                  <c:v>40438</c:v>
                </c:pt>
                <c:pt idx="195">
                  <c:v>40445</c:v>
                </c:pt>
                <c:pt idx="196">
                  <c:v>40452</c:v>
                </c:pt>
                <c:pt idx="197">
                  <c:v>40459</c:v>
                </c:pt>
                <c:pt idx="198">
                  <c:v>40466</c:v>
                </c:pt>
                <c:pt idx="199">
                  <c:v>40473</c:v>
                </c:pt>
                <c:pt idx="200">
                  <c:v>40480</c:v>
                </c:pt>
                <c:pt idx="201">
                  <c:v>40487</c:v>
                </c:pt>
                <c:pt idx="202">
                  <c:v>40494</c:v>
                </c:pt>
                <c:pt idx="203">
                  <c:v>40501</c:v>
                </c:pt>
                <c:pt idx="204">
                  <c:v>40508</c:v>
                </c:pt>
                <c:pt idx="205">
                  <c:v>40515</c:v>
                </c:pt>
                <c:pt idx="206">
                  <c:v>40522</c:v>
                </c:pt>
                <c:pt idx="207">
                  <c:v>40529</c:v>
                </c:pt>
                <c:pt idx="208">
                  <c:v>40536</c:v>
                </c:pt>
                <c:pt idx="209">
                  <c:v>40543</c:v>
                </c:pt>
                <c:pt idx="210">
                  <c:v>40550</c:v>
                </c:pt>
                <c:pt idx="211">
                  <c:v>40557</c:v>
                </c:pt>
                <c:pt idx="212">
                  <c:v>40564</c:v>
                </c:pt>
                <c:pt idx="213">
                  <c:v>40571</c:v>
                </c:pt>
                <c:pt idx="214">
                  <c:v>40578</c:v>
                </c:pt>
                <c:pt idx="215">
                  <c:v>40585</c:v>
                </c:pt>
                <c:pt idx="216">
                  <c:v>40592</c:v>
                </c:pt>
                <c:pt idx="217">
                  <c:v>40599</c:v>
                </c:pt>
                <c:pt idx="218">
                  <c:v>40606</c:v>
                </c:pt>
                <c:pt idx="219">
                  <c:v>40613</c:v>
                </c:pt>
                <c:pt idx="220">
                  <c:v>40620</c:v>
                </c:pt>
                <c:pt idx="221">
                  <c:v>40627</c:v>
                </c:pt>
                <c:pt idx="222">
                  <c:v>40634</c:v>
                </c:pt>
                <c:pt idx="223">
                  <c:v>40641</c:v>
                </c:pt>
                <c:pt idx="224">
                  <c:v>40648</c:v>
                </c:pt>
                <c:pt idx="225">
                  <c:v>40655</c:v>
                </c:pt>
                <c:pt idx="226">
                  <c:v>40662</c:v>
                </c:pt>
                <c:pt idx="227">
                  <c:v>40669</c:v>
                </c:pt>
                <c:pt idx="228">
                  <c:v>40676</c:v>
                </c:pt>
                <c:pt idx="229">
                  <c:v>40683</c:v>
                </c:pt>
                <c:pt idx="230">
                  <c:v>40690</c:v>
                </c:pt>
                <c:pt idx="231">
                  <c:v>40697</c:v>
                </c:pt>
                <c:pt idx="232">
                  <c:v>40704</c:v>
                </c:pt>
                <c:pt idx="233">
                  <c:v>40711</c:v>
                </c:pt>
                <c:pt idx="234">
                  <c:v>40718</c:v>
                </c:pt>
                <c:pt idx="235">
                  <c:v>40725</c:v>
                </c:pt>
                <c:pt idx="236">
                  <c:v>40732</c:v>
                </c:pt>
                <c:pt idx="237">
                  <c:v>40739</c:v>
                </c:pt>
                <c:pt idx="238">
                  <c:v>40746</c:v>
                </c:pt>
                <c:pt idx="239">
                  <c:v>40753</c:v>
                </c:pt>
                <c:pt idx="240">
                  <c:v>40760</c:v>
                </c:pt>
                <c:pt idx="241">
                  <c:v>40767</c:v>
                </c:pt>
                <c:pt idx="242">
                  <c:v>40774</c:v>
                </c:pt>
                <c:pt idx="243">
                  <c:v>40781</c:v>
                </c:pt>
                <c:pt idx="244">
                  <c:v>40788</c:v>
                </c:pt>
                <c:pt idx="245">
                  <c:v>40795</c:v>
                </c:pt>
                <c:pt idx="246">
                  <c:v>40802</c:v>
                </c:pt>
                <c:pt idx="247">
                  <c:v>40809</c:v>
                </c:pt>
                <c:pt idx="248">
                  <c:v>40816</c:v>
                </c:pt>
                <c:pt idx="249">
                  <c:v>40823</c:v>
                </c:pt>
                <c:pt idx="250">
                  <c:v>40830</c:v>
                </c:pt>
                <c:pt idx="251">
                  <c:v>40837</c:v>
                </c:pt>
                <c:pt idx="252">
                  <c:v>40844</c:v>
                </c:pt>
                <c:pt idx="253">
                  <c:v>40851</c:v>
                </c:pt>
                <c:pt idx="254">
                  <c:v>40858</c:v>
                </c:pt>
                <c:pt idx="255">
                  <c:v>40865</c:v>
                </c:pt>
                <c:pt idx="256">
                  <c:v>40872</c:v>
                </c:pt>
                <c:pt idx="257">
                  <c:v>40879</c:v>
                </c:pt>
                <c:pt idx="258">
                  <c:v>40886</c:v>
                </c:pt>
                <c:pt idx="259">
                  <c:v>40893</c:v>
                </c:pt>
                <c:pt idx="260">
                  <c:v>40900</c:v>
                </c:pt>
                <c:pt idx="261">
                  <c:v>40907</c:v>
                </c:pt>
                <c:pt idx="262">
                  <c:v>40914</c:v>
                </c:pt>
                <c:pt idx="263">
                  <c:v>40921</c:v>
                </c:pt>
                <c:pt idx="264">
                  <c:v>40928</c:v>
                </c:pt>
                <c:pt idx="265">
                  <c:v>40935</c:v>
                </c:pt>
                <c:pt idx="266">
                  <c:v>40942</c:v>
                </c:pt>
                <c:pt idx="267">
                  <c:v>40949</c:v>
                </c:pt>
                <c:pt idx="268">
                  <c:v>40956</c:v>
                </c:pt>
                <c:pt idx="269">
                  <c:v>40963</c:v>
                </c:pt>
                <c:pt idx="270">
                  <c:v>40970</c:v>
                </c:pt>
                <c:pt idx="271">
                  <c:v>40977</c:v>
                </c:pt>
                <c:pt idx="272">
                  <c:v>40984</c:v>
                </c:pt>
                <c:pt idx="273">
                  <c:v>40991</c:v>
                </c:pt>
                <c:pt idx="274">
                  <c:v>40998</c:v>
                </c:pt>
                <c:pt idx="275">
                  <c:v>41005</c:v>
                </c:pt>
                <c:pt idx="276">
                  <c:v>41012</c:v>
                </c:pt>
                <c:pt idx="277">
                  <c:v>41019</c:v>
                </c:pt>
                <c:pt idx="278">
                  <c:v>41026</c:v>
                </c:pt>
                <c:pt idx="279">
                  <c:v>41033</c:v>
                </c:pt>
                <c:pt idx="280">
                  <c:v>41040</c:v>
                </c:pt>
                <c:pt idx="281">
                  <c:v>41047</c:v>
                </c:pt>
                <c:pt idx="282">
                  <c:v>41054</c:v>
                </c:pt>
                <c:pt idx="283">
                  <c:v>41061</c:v>
                </c:pt>
                <c:pt idx="284">
                  <c:v>41068</c:v>
                </c:pt>
                <c:pt idx="285">
                  <c:v>41075</c:v>
                </c:pt>
                <c:pt idx="286">
                  <c:v>41082</c:v>
                </c:pt>
                <c:pt idx="287">
                  <c:v>41089</c:v>
                </c:pt>
                <c:pt idx="288">
                  <c:v>41096</c:v>
                </c:pt>
                <c:pt idx="289">
                  <c:v>41103</c:v>
                </c:pt>
                <c:pt idx="290">
                  <c:v>41110</c:v>
                </c:pt>
                <c:pt idx="291">
                  <c:v>41117</c:v>
                </c:pt>
                <c:pt idx="292">
                  <c:v>41124</c:v>
                </c:pt>
                <c:pt idx="293">
                  <c:v>41131</c:v>
                </c:pt>
                <c:pt idx="294">
                  <c:v>41138</c:v>
                </c:pt>
                <c:pt idx="295">
                  <c:v>41145</c:v>
                </c:pt>
                <c:pt idx="296">
                  <c:v>41152</c:v>
                </c:pt>
                <c:pt idx="297">
                  <c:v>41159</c:v>
                </c:pt>
                <c:pt idx="298">
                  <c:v>41166</c:v>
                </c:pt>
                <c:pt idx="299">
                  <c:v>41173</c:v>
                </c:pt>
                <c:pt idx="300">
                  <c:v>41180</c:v>
                </c:pt>
                <c:pt idx="301">
                  <c:v>41187</c:v>
                </c:pt>
                <c:pt idx="302">
                  <c:v>41194</c:v>
                </c:pt>
                <c:pt idx="303">
                  <c:v>41201</c:v>
                </c:pt>
                <c:pt idx="304">
                  <c:v>41208</c:v>
                </c:pt>
                <c:pt idx="305">
                  <c:v>41215</c:v>
                </c:pt>
                <c:pt idx="306">
                  <c:v>41222</c:v>
                </c:pt>
                <c:pt idx="307">
                  <c:v>41229</c:v>
                </c:pt>
                <c:pt idx="308">
                  <c:v>41236</c:v>
                </c:pt>
                <c:pt idx="309">
                  <c:v>41243</c:v>
                </c:pt>
                <c:pt idx="310">
                  <c:v>41250</c:v>
                </c:pt>
                <c:pt idx="311">
                  <c:v>41257</c:v>
                </c:pt>
                <c:pt idx="312">
                  <c:v>41264</c:v>
                </c:pt>
                <c:pt idx="313">
                  <c:v>41271</c:v>
                </c:pt>
                <c:pt idx="314">
                  <c:v>41278</c:v>
                </c:pt>
                <c:pt idx="315">
                  <c:v>41285</c:v>
                </c:pt>
                <c:pt idx="316">
                  <c:v>41292</c:v>
                </c:pt>
                <c:pt idx="317">
                  <c:v>41299</c:v>
                </c:pt>
                <c:pt idx="318">
                  <c:v>41306</c:v>
                </c:pt>
                <c:pt idx="319">
                  <c:v>41313</c:v>
                </c:pt>
                <c:pt idx="320">
                  <c:v>41320</c:v>
                </c:pt>
                <c:pt idx="321">
                  <c:v>41327</c:v>
                </c:pt>
                <c:pt idx="322">
                  <c:v>41334</c:v>
                </c:pt>
                <c:pt idx="323">
                  <c:v>41341</c:v>
                </c:pt>
                <c:pt idx="324">
                  <c:v>41348</c:v>
                </c:pt>
                <c:pt idx="325">
                  <c:v>41355</c:v>
                </c:pt>
                <c:pt idx="326">
                  <c:v>41362</c:v>
                </c:pt>
                <c:pt idx="327">
                  <c:v>41369</c:v>
                </c:pt>
                <c:pt idx="328">
                  <c:v>41376</c:v>
                </c:pt>
                <c:pt idx="329">
                  <c:v>41383</c:v>
                </c:pt>
                <c:pt idx="330">
                  <c:v>41390</c:v>
                </c:pt>
                <c:pt idx="331">
                  <c:v>41397</c:v>
                </c:pt>
                <c:pt idx="332">
                  <c:v>41404</c:v>
                </c:pt>
                <c:pt idx="333">
                  <c:v>41411</c:v>
                </c:pt>
                <c:pt idx="334">
                  <c:v>41418</c:v>
                </c:pt>
                <c:pt idx="335">
                  <c:v>41425</c:v>
                </c:pt>
                <c:pt idx="336">
                  <c:v>41432</c:v>
                </c:pt>
                <c:pt idx="337">
                  <c:v>41439</c:v>
                </c:pt>
                <c:pt idx="338">
                  <c:v>41446</c:v>
                </c:pt>
                <c:pt idx="339">
                  <c:v>41453</c:v>
                </c:pt>
                <c:pt idx="340">
                  <c:v>41460</c:v>
                </c:pt>
                <c:pt idx="341">
                  <c:v>41467</c:v>
                </c:pt>
                <c:pt idx="342">
                  <c:v>41474</c:v>
                </c:pt>
                <c:pt idx="343">
                  <c:v>41481</c:v>
                </c:pt>
                <c:pt idx="344">
                  <c:v>41488</c:v>
                </c:pt>
                <c:pt idx="345">
                  <c:v>41495</c:v>
                </c:pt>
                <c:pt idx="346">
                  <c:v>41502</c:v>
                </c:pt>
                <c:pt idx="347">
                  <c:v>41509</c:v>
                </c:pt>
                <c:pt idx="348">
                  <c:v>41516</c:v>
                </c:pt>
                <c:pt idx="349">
                  <c:v>41523</c:v>
                </c:pt>
                <c:pt idx="350">
                  <c:v>41530</c:v>
                </c:pt>
                <c:pt idx="351">
                  <c:v>41537</c:v>
                </c:pt>
                <c:pt idx="352">
                  <c:v>41544</c:v>
                </c:pt>
                <c:pt idx="353">
                  <c:v>41551</c:v>
                </c:pt>
                <c:pt idx="354">
                  <c:v>41558</c:v>
                </c:pt>
                <c:pt idx="355">
                  <c:v>41565</c:v>
                </c:pt>
                <c:pt idx="356">
                  <c:v>41572</c:v>
                </c:pt>
                <c:pt idx="357">
                  <c:v>41579</c:v>
                </c:pt>
                <c:pt idx="358">
                  <c:v>41586</c:v>
                </c:pt>
                <c:pt idx="359">
                  <c:v>41593</c:v>
                </c:pt>
                <c:pt idx="360">
                  <c:v>41600</c:v>
                </c:pt>
                <c:pt idx="361">
                  <c:v>41607</c:v>
                </c:pt>
                <c:pt idx="362">
                  <c:v>41614</c:v>
                </c:pt>
                <c:pt idx="363">
                  <c:v>41621</c:v>
                </c:pt>
                <c:pt idx="364">
                  <c:v>41628</c:v>
                </c:pt>
                <c:pt idx="365">
                  <c:v>41635</c:v>
                </c:pt>
                <c:pt idx="366">
                  <c:v>41642</c:v>
                </c:pt>
                <c:pt idx="367">
                  <c:v>41649</c:v>
                </c:pt>
                <c:pt idx="368">
                  <c:v>41656</c:v>
                </c:pt>
                <c:pt idx="369">
                  <c:v>41663</c:v>
                </c:pt>
                <c:pt idx="370">
                  <c:v>41670</c:v>
                </c:pt>
                <c:pt idx="371">
                  <c:v>41677</c:v>
                </c:pt>
                <c:pt idx="372">
                  <c:v>41684</c:v>
                </c:pt>
                <c:pt idx="373">
                  <c:v>41691</c:v>
                </c:pt>
                <c:pt idx="374">
                  <c:v>41698</c:v>
                </c:pt>
                <c:pt idx="375">
                  <c:v>41705</c:v>
                </c:pt>
                <c:pt idx="376">
                  <c:v>41712</c:v>
                </c:pt>
                <c:pt idx="377">
                  <c:v>41719</c:v>
                </c:pt>
                <c:pt idx="378">
                  <c:v>41726</c:v>
                </c:pt>
                <c:pt idx="379">
                  <c:v>41733</c:v>
                </c:pt>
                <c:pt idx="380">
                  <c:v>41740</c:v>
                </c:pt>
                <c:pt idx="381">
                  <c:v>41747</c:v>
                </c:pt>
                <c:pt idx="382">
                  <c:v>41754</c:v>
                </c:pt>
                <c:pt idx="383">
                  <c:v>41761</c:v>
                </c:pt>
                <c:pt idx="384">
                  <c:v>41768</c:v>
                </c:pt>
                <c:pt idx="385">
                  <c:v>41775</c:v>
                </c:pt>
                <c:pt idx="386">
                  <c:v>41782</c:v>
                </c:pt>
                <c:pt idx="387">
                  <c:v>41789</c:v>
                </c:pt>
                <c:pt idx="388">
                  <c:v>41796</c:v>
                </c:pt>
                <c:pt idx="389">
                  <c:v>41803</c:v>
                </c:pt>
                <c:pt idx="390">
                  <c:v>41810</c:v>
                </c:pt>
                <c:pt idx="391">
                  <c:v>41817</c:v>
                </c:pt>
                <c:pt idx="392">
                  <c:v>41824</c:v>
                </c:pt>
                <c:pt idx="393">
                  <c:v>41831</c:v>
                </c:pt>
                <c:pt idx="394">
                  <c:v>41838</c:v>
                </c:pt>
                <c:pt idx="395">
                  <c:v>41845</c:v>
                </c:pt>
                <c:pt idx="396">
                  <c:v>41852</c:v>
                </c:pt>
                <c:pt idx="397">
                  <c:v>41859</c:v>
                </c:pt>
                <c:pt idx="398">
                  <c:v>41866</c:v>
                </c:pt>
                <c:pt idx="399">
                  <c:v>41873</c:v>
                </c:pt>
                <c:pt idx="400">
                  <c:v>41880</c:v>
                </c:pt>
                <c:pt idx="401">
                  <c:v>41887</c:v>
                </c:pt>
                <c:pt idx="402">
                  <c:v>41894</c:v>
                </c:pt>
                <c:pt idx="403">
                  <c:v>41901</c:v>
                </c:pt>
                <c:pt idx="404">
                  <c:v>41908</c:v>
                </c:pt>
                <c:pt idx="405">
                  <c:v>41915</c:v>
                </c:pt>
                <c:pt idx="406">
                  <c:v>41922</c:v>
                </c:pt>
                <c:pt idx="407">
                  <c:v>41929</c:v>
                </c:pt>
                <c:pt idx="408">
                  <c:v>41936</c:v>
                </c:pt>
                <c:pt idx="409">
                  <c:v>41943</c:v>
                </c:pt>
                <c:pt idx="410">
                  <c:v>41950</c:v>
                </c:pt>
                <c:pt idx="411">
                  <c:v>41957</c:v>
                </c:pt>
                <c:pt idx="412">
                  <c:v>41964</c:v>
                </c:pt>
                <c:pt idx="413">
                  <c:v>41971</c:v>
                </c:pt>
                <c:pt idx="414">
                  <c:v>41978</c:v>
                </c:pt>
                <c:pt idx="415">
                  <c:v>41985</c:v>
                </c:pt>
                <c:pt idx="416">
                  <c:v>41992</c:v>
                </c:pt>
                <c:pt idx="417">
                  <c:v>41999</c:v>
                </c:pt>
                <c:pt idx="418">
                  <c:v>42006</c:v>
                </c:pt>
                <c:pt idx="419">
                  <c:v>42013</c:v>
                </c:pt>
                <c:pt idx="420">
                  <c:v>42020</c:v>
                </c:pt>
                <c:pt idx="421">
                  <c:v>42027</c:v>
                </c:pt>
                <c:pt idx="422">
                  <c:v>42034</c:v>
                </c:pt>
                <c:pt idx="423">
                  <c:v>42041</c:v>
                </c:pt>
                <c:pt idx="424">
                  <c:v>42048</c:v>
                </c:pt>
                <c:pt idx="425">
                  <c:v>42055</c:v>
                </c:pt>
                <c:pt idx="426">
                  <c:v>42062</c:v>
                </c:pt>
                <c:pt idx="427">
                  <c:v>42069</c:v>
                </c:pt>
                <c:pt idx="428">
                  <c:v>42076</c:v>
                </c:pt>
                <c:pt idx="429">
                  <c:v>42083</c:v>
                </c:pt>
                <c:pt idx="430">
                  <c:v>42090</c:v>
                </c:pt>
                <c:pt idx="431">
                  <c:v>42097</c:v>
                </c:pt>
                <c:pt idx="432">
                  <c:v>42104</c:v>
                </c:pt>
                <c:pt idx="433">
                  <c:v>42111</c:v>
                </c:pt>
                <c:pt idx="434">
                  <c:v>42118</c:v>
                </c:pt>
                <c:pt idx="435">
                  <c:v>42125</c:v>
                </c:pt>
                <c:pt idx="436">
                  <c:v>42132</c:v>
                </c:pt>
                <c:pt idx="437">
                  <c:v>42139</c:v>
                </c:pt>
                <c:pt idx="438">
                  <c:v>42146</c:v>
                </c:pt>
                <c:pt idx="439">
                  <c:v>42153</c:v>
                </c:pt>
                <c:pt idx="440">
                  <c:v>42160</c:v>
                </c:pt>
                <c:pt idx="441">
                  <c:v>42167</c:v>
                </c:pt>
                <c:pt idx="442">
                  <c:v>42174</c:v>
                </c:pt>
                <c:pt idx="443">
                  <c:v>42181</c:v>
                </c:pt>
                <c:pt idx="444">
                  <c:v>42188</c:v>
                </c:pt>
                <c:pt idx="445">
                  <c:v>42195</c:v>
                </c:pt>
                <c:pt idx="446">
                  <c:v>42202</c:v>
                </c:pt>
                <c:pt idx="447">
                  <c:v>42209</c:v>
                </c:pt>
                <c:pt idx="448">
                  <c:v>42216</c:v>
                </c:pt>
                <c:pt idx="449">
                  <c:v>42223</c:v>
                </c:pt>
                <c:pt idx="450">
                  <c:v>42230</c:v>
                </c:pt>
                <c:pt idx="451">
                  <c:v>42237</c:v>
                </c:pt>
                <c:pt idx="452">
                  <c:v>42244</c:v>
                </c:pt>
                <c:pt idx="453">
                  <c:v>42251</c:v>
                </c:pt>
                <c:pt idx="454">
                  <c:v>42258</c:v>
                </c:pt>
                <c:pt idx="455">
                  <c:v>42265</c:v>
                </c:pt>
                <c:pt idx="456">
                  <c:v>42272</c:v>
                </c:pt>
                <c:pt idx="457">
                  <c:v>42279</c:v>
                </c:pt>
                <c:pt idx="458">
                  <c:v>42286</c:v>
                </c:pt>
                <c:pt idx="459">
                  <c:v>42293</c:v>
                </c:pt>
                <c:pt idx="460">
                  <c:v>42300</c:v>
                </c:pt>
                <c:pt idx="461">
                  <c:v>42307</c:v>
                </c:pt>
                <c:pt idx="462">
                  <c:v>42314</c:v>
                </c:pt>
                <c:pt idx="463">
                  <c:v>42321</c:v>
                </c:pt>
                <c:pt idx="464">
                  <c:v>42328</c:v>
                </c:pt>
                <c:pt idx="465">
                  <c:v>42335</c:v>
                </c:pt>
                <c:pt idx="466">
                  <c:v>42342</c:v>
                </c:pt>
                <c:pt idx="467">
                  <c:v>42349</c:v>
                </c:pt>
                <c:pt idx="468">
                  <c:v>42356</c:v>
                </c:pt>
                <c:pt idx="469">
                  <c:v>42363</c:v>
                </c:pt>
                <c:pt idx="470">
                  <c:v>42370</c:v>
                </c:pt>
                <c:pt idx="471">
                  <c:v>42377</c:v>
                </c:pt>
                <c:pt idx="472">
                  <c:v>42384</c:v>
                </c:pt>
                <c:pt idx="473">
                  <c:v>42391</c:v>
                </c:pt>
                <c:pt idx="474">
                  <c:v>42398</c:v>
                </c:pt>
                <c:pt idx="475">
                  <c:v>42405</c:v>
                </c:pt>
                <c:pt idx="476">
                  <c:v>42412</c:v>
                </c:pt>
                <c:pt idx="477">
                  <c:v>42419</c:v>
                </c:pt>
                <c:pt idx="478">
                  <c:v>42426</c:v>
                </c:pt>
                <c:pt idx="479">
                  <c:v>42433</c:v>
                </c:pt>
                <c:pt idx="480">
                  <c:v>42440</c:v>
                </c:pt>
                <c:pt idx="481">
                  <c:v>42447</c:v>
                </c:pt>
                <c:pt idx="482">
                  <c:v>42454</c:v>
                </c:pt>
                <c:pt idx="483">
                  <c:v>42461</c:v>
                </c:pt>
                <c:pt idx="484">
                  <c:v>42468</c:v>
                </c:pt>
                <c:pt idx="485">
                  <c:v>42475</c:v>
                </c:pt>
                <c:pt idx="486">
                  <c:v>42482</c:v>
                </c:pt>
                <c:pt idx="487">
                  <c:v>42489</c:v>
                </c:pt>
                <c:pt idx="488">
                  <c:v>42496</c:v>
                </c:pt>
                <c:pt idx="489">
                  <c:v>42503</c:v>
                </c:pt>
                <c:pt idx="490">
                  <c:v>42510</c:v>
                </c:pt>
                <c:pt idx="491">
                  <c:v>42517</c:v>
                </c:pt>
                <c:pt idx="492">
                  <c:v>42524</c:v>
                </c:pt>
                <c:pt idx="493">
                  <c:v>42531</c:v>
                </c:pt>
                <c:pt idx="494">
                  <c:v>42538</c:v>
                </c:pt>
                <c:pt idx="495">
                  <c:v>42545</c:v>
                </c:pt>
                <c:pt idx="496">
                  <c:v>42552</c:v>
                </c:pt>
                <c:pt idx="497">
                  <c:v>42559</c:v>
                </c:pt>
                <c:pt idx="498">
                  <c:v>42566</c:v>
                </c:pt>
                <c:pt idx="499">
                  <c:v>42573</c:v>
                </c:pt>
                <c:pt idx="500">
                  <c:v>42580</c:v>
                </c:pt>
                <c:pt idx="501">
                  <c:v>42587</c:v>
                </c:pt>
                <c:pt idx="502">
                  <c:v>42594</c:v>
                </c:pt>
                <c:pt idx="503">
                  <c:v>42601</c:v>
                </c:pt>
                <c:pt idx="504">
                  <c:v>42608</c:v>
                </c:pt>
                <c:pt idx="505">
                  <c:v>42615</c:v>
                </c:pt>
                <c:pt idx="506">
                  <c:v>42622</c:v>
                </c:pt>
                <c:pt idx="507">
                  <c:v>42629</c:v>
                </c:pt>
                <c:pt idx="508">
                  <c:v>42636</c:v>
                </c:pt>
                <c:pt idx="509">
                  <c:v>42643</c:v>
                </c:pt>
                <c:pt idx="510">
                  <c:v>42650</c:v>
                </c:pt>
                <c:pt idx="511">
                  <c:v>42657</c:v>
                </c:pt>
                <c:pt idx="512">
                  <c:v>42664</c:v>
                </c:pt>
                <c:pt idx="513">
                  <c:v>42671</c:v>
                </c:pt>
                <c:pt idx="514">
                  <c:v>42678</c:v>
                </c:pt>
                <c:pt idx="515">
                  <c:v>42685</c:v>
                </c:pt>
                <c:pt idx="516">
                  <c:v>42692</c:v>
                </c:pt>
                <c:pt idx="517">
                  <c:v>42699</c:v>
                </c:pt>
                <c:pt idx="518">
                  <c:v>42706</c:v>
                </c:pt>
                <c:pt idx="519">
                  <c:v>42713</c:v>
                </c:pt>
                <c:pt idx="520">
                  <c:v>42720</c:v>
                </c:pt>
                <c:pt idx="521">
                  <c:v>42727</c:v>
                </c:pt>
                <c:pt idx="522">
                  <c:v>42734</c:v>
                </c:pt>
              </c:numCache>
            </c:numRef>
          </c:cat>
          <c:val>
            <c:numRef>
              <c:f>'Allocations (10y)'!$Q$2:$Q$524</c:f>
              <c:numCache>
                <c:formatCode>General</c:formatCode>
                <c:ptCount val="523"/>
                <c:pt idx="0">
                  <c:v>100</c:v>
                </c:pt>
                <c:pt idx="1">
                  <c:v>99.368635650851786</c:v>
                </c:pt>
                <c:pt idx="2">
                  <c:v>99.577974473807799</c:v>
                </c:pt>
                <c:pt idx="3">
                  <c:v>99.924926441731628</c:v>
                </c:pt>
                <c:pt idx="4">
                  <c:v>99.691208257867387</c:v>
                </c:pt>
                <c:pt idx="5">
                  <c:v>101.05860873138687</c:v>
                </c:pt>
                <c:pt idx="6">
                  <c:v>101.17942073356288</c:v>
                </c:pt>
                <c:pt idx="7">
                  <c:v>102.49467322585079</c:v>
                </c:pt>
                <c:pt idx="8">
                  <c:v>102.47841410928241</c:v>
                </c:pt>
                <c:pt idx="9">
                  <c:v>99.850944575380723</c:v>
                </c:pt>
                <c:pt idx="10">
                  <c:v>100.65519023280812</c:v>
                </c:pt>
                <c:pt idx="11">
                  <c:v>100.11733498095147</c:v>
                </c:pt>
                <c:pt idx="12">
                  <c:v>102.94211525216272</c:v>
                </c:pt>
                <c:pt idx="13">
                  <c:v>102.15004364262876</c:v>
                </c:pt>
                <c:pt idx="14">
                  <c:v>103.48944679944088</c:v>
                </c:pt>
                <c:pt idx="15">
                  <c:v>103.906113215605</c:v>
                </c:pt>
                <c:pt idx="16">
                  <c:v>105.63621996176151</c:v>
                </c:pt>
                <c:pt idx="17">
                  <c:v>105.80302094919276</c:v>
                </c:pt>
                <c:pt idx="18">
                  <c:v>106.56179377273446</c:v>
                </c:pt>
                <c:pt idx="19">
                  <c:v>106.33568764534165</c:v>
                </c:pt>
                <c:pt idx="20">
                  <c:v>106.65211166855357</c:v>
                </c:pt>
                <c:pt idx="21">
                  <c:v>106.26331165766709</c:v>
                </c:pt>
                <c:pt idx="22">
                  <c:v>107.3453960876386</c:v>
                </c:pt>
                <c:pt idx="23">
                  <c:v>105.06627906256755</c:v>
                </c:pt>
                <c:pt idx="24">
                  <c:v>106.39661042267552</c:v>
                </c:pt>
                <c:pt idx="25">
                  <c:v>105.7828140208439</c:v>
                </c:pt>
                <c:pt idx="26">
                  <c:v>106.40393699023645</c:v>
                </c:pt>
                <c:pt idx="27">
                  <c:v>107.83178107251118</c:v>
                </c:pt>
                <c:pt idx="28">
                  <c:v>109.47735089708074</c:v>
                </c:pt>
                <c:pt idx="29">
                  <c:v>109.77348497919678</c:v>
                </c:pt>
                <c:pt idx="30">
                  <c:v>105.91838735828026</c:v>
                </c:pt>
                <c:pt idx="31">
                  <c:v>105.6218207963895</c:v>
                </c:pt>
                <c:pt idx="32">
                  <c:v>104.70816979742645</c:v>
                </c:pt>
                <c:pt idx="33">
                  <c:v>102.88602232520201</c:v>
                </c:pt>
                <c:pt idx="34">
                  <c:v>106.0448929412342</c:v>
                </c:pt>
                <c:pt idx="35">
                  <c:v>106.8460680713662</c:v>
                </c:pt>
                <c:pt idx="36">
                  <c:v>105.96961392288628</c:v>
                </c:pt>
                <c:pt idx="37">
                  <c:v>107.86463071864074</c:v>
                </c:pt>
                <c:pt idx="38">
                  <c:v>109.96321158836965</c:v>
                </c:pt>
                <c:pt idx="39">
                  <c:v>111.57059555456536</c:v>
                </c:pt>
                <c:pt idx="40">
                  <c:v>113.00041097099094</c:v>
                </c:pt>
                <c:pt idx="41">
                  <c:v>113.52291974160738</c:v>
                </c:pt>
                <c:pt idx="42">
                  <c:v>112.29690643456523</c:v>
                </c:pt>
                <c:pt idx="43">
                  <c:v>114.28266236006557</c:v>
                </c:pt>
                <c:pt idx="44">
                  <c:v>114.11856408356908</c:v>
                </c:pt>
                <c:pt idx="45">
                  <c:v>112.47912217246233</c:v>
                </c:pt>
                <c:pt idx="46">
                  <c:v>111.48694550630661</c:v>
                </c:pt>
                <c:pt idx="47">
                  <c:v>110.9498779004573</c:v>
                </c:pt>
                <c:pt idx="48">
                  <c:v>112.8292908053327</c:v>
                </c:pt>
                <c:pt idx="49">
                  <c:v>113.60628938872074</c:v>
                </c:pt>
                <c:pt idx="50">
                  <c:v>110.58179240865617</c:v>
                </c:pt>
                <c:pt idx="51">
                  <c:v>110.51130766787112</c:v>
                </c:pt>
                <c:pt idx="52">
                  <c:v>111.98248251557104</c:v>
                </c:pt>
                <c:pt idx="53">
                  <c:v>110.36368702829796</c:v>
                </c:pt>
                <c:pt idx="54">
                  <c:v>108.95250456806754</c:v>
                </c:pt>
                <c:pt idx="55">
                  <c:v>105.15380519769171</c:v>
                </c:pt>
                <c:pt idx="56">
                  <c:v>104.99281194019161</c:v>
                </c:pt>
                <c:pt idx="57">
                  <c:v>107.6994987463698</c:v>
                </c:pt>
                <c:pt idx="58">
                  <c:v>103.7893955638836</c:v>
                </c:pt>
                <c:pt idx="59">
                  <c:v>105.102868047603</c:v>
                </c:pt>
                <c:pt idx="60">
                  <c:v>105.78880557483787</c:v>
                </c:pt>
                <c:pt idx="61">
                  <c:v>107.31825552831477</c:v>
                </c:pt>
                <c:pt idx="62">
                  <c:v>105.10804785366932</c:v>
                </c:pt>
                <c:pt idx="63">
                  <c:v>105.42742974242739</c:v>
                </c:pt>
                <c:pt idx="64">
                  <c:v>105.19109235950269</c:v>
                </c:pt>
                <c:pt idx="65">
                  <c:v>106.93516295195225</c:v>
                </c:pt>
                <c:pt idx="66">
                  <c:v>109.78165568614878</c:v>
                </c:pt>
                <c:pt idx="67">
                  <c:v>108.64338291670204</c:v>
                </c:pt>
                <c:pt idx="68">
                  <c:v>109.92096473506651</c:v>
                </c:pt>
                <c:pt idx="69">
                  <c:v>110.29593386145336</c:v>
                </c:pt>
                <c:pt idx="70">
                  <c:v>111.02020156501551</c:v>
                </c:pt>
                <c:pt idx="71">
                  <c:v>110.78531224441396</c:v>
                </c:pt>
                <c:pt idx="72">
                  <c:v>112.87855956900083</c:v>
                </c:pt>
                <c:pt idx="73">
                  <c:v>111.19002883062701</c:v>
                </c:pt>
                <c:pt idx="74">
                  <c:v>110.96369661420633</c:v>
                </c:pt>
                <c:pt idx="75">
                  <c:v>109.76881209302596</c:v>
                </c:pt>
                <c:pt idx="76">
                  <c:v>106.40655273939417</c:v>
                </c:pt>
                <c:pt idx="77">
                  <c:v>105.84587924548727</c:v>
                </c:pt>
                <c:pt idx="78">
                  <c:v>104.60845730448521</c:v>
                </c:pt>
                <c:pt idx="79">
                  <c:v>102.71549480816047</c:v>
                </c:pt>
                <c:pt idx="80">
                  <c:v>102.27820813264718</c:v>
                </c:pt>
                <c:pt idx="81">
                  <c:v>102.56579475772111</c:v>
                </c:pt>
                <c:pt idx="82">
                  <c:v>102.27380031255609</c:v>
                </c:pt>
                <c:pt idx="83">
                  <c:v>102.32950487924298</c:v>
                </c:pt>
                <c:pt idx="84">
                  <c:v>101.76552957781898</c:v>
                </c:pt>
                <c:pt idx="85">
                  <c:v>100.75127387156665</c:v>
                </c:pt>
                <c:pt idx="86">
                  <c:v>100.50472952779675</c:v>
                </c:pt>
                <c:pt idx="87">
                  <c:v>101.02692947585867</c:v>
                </c:pt>
                <c:pt idx="88">
                  <c:v>96.658997046245062</c:v>
                </c:pt>
                <c:pt idx="89">
                  <c:v>96.705648165331425</c:v>
                </c:pt>
                <c:pt idx="90">
                  <c:v>96.997131495765572</c:v>
                </c:pt>
                <c:pt idx="91">
                  <c:v>95.542784242378673</c:v>
                </c:pt>
                <c:pt idx="92">
                  <c:v>89.293008486440144</c:v>
                </c:pt>
                <c:pt idx="93">
                  <c:v>76.441581022626721</c:v>
                </c:pt>
                <c:pt idx="94">
                  <c:v>78.032286289477369</c:v>
                </c:pt>
                <c:pt idx="95">
                  <c:v>73.175292435540598</c:v>
                </c:pt>
                <c:pt idx="96">
                  <c:v>77.913537382918946</c:v>
                </c:pt>
                <c:pt idx="97">
                  <c:v>77.47338267349339</c:v>
                </c:pt>
                <c:pt idx="98">
                  <c:v>73.914689294622079</c:v>
                </c:pt>
                <c:pt idx="99">
                  <c:v>69.490661461188921</c:v>
                </c:pt>
                <c:pt idx="100">
                  <c:v>76.0203462034968</c:v>
                </c:pt>
                <c:pt idx="101">
                  <c:v>73.920342910855837</c:v>
                </c:pt>
                <c:pt idx="102">
                  <c:v>76.661782155570251</c:v>
                </c:pt>
                <c:pt idx="103">
                  <c:v>79.490630460370284</c:v>
                </c:pt>
                <c:pt idx="104">
                  <c:v>78.689504069927139</c:v>
                </c:pt>
                <c:pt idx="105">
                  <c:v>81.737618290764146</c:v>
                </c:pt>
                <c:pt idx="106">
                  <c:v>79.808397221765802</c:v>
                </c:pt>
                <c:pt idx="107">
                  <c:v>75.951313527460329</c:v>
                </c:pt>
                <c:pt idx="108">
                  <c:v>72.221259253920095</c:v>
                </c:pt>
                <c:pt idx="109">
                  <c:v>73.574694339998956</c:v>
                </c:pt>
                <c:pt idx="110">
                  <c:v>75.609190855391262</c:v>
                </c:pt>
                <c:pt idx="111">
                  <c:v>73.997282984377335</c:v>
                </c:pt>
                <c:pt idx="112">
                  <c:v>69.623707144857377</c:v>
                </c:pt>
                <c:pt idx="113">
                  <c:v>67.976641325372896</c:v>
                </c:pt>
                <c:pt idx="114">
                  <c:v>65.227167485792549</c:v>
                </c:pt>
                <c:pt idx="115">
                  <c:v>69.07554540808033</c:v>
                </c:pt>
                <c:pt idx="116">
                  <c:v>72.098338888433588</c:v>
                </c:pt>
                <c:pt idx="117">
                  <c:v>74.1126177068289</c:v>
                </c:pt>
                <c:pt idx="118">
                  <c:v>75.886786619510673</c:v>
                </c:pt>
                <c:pt idx="119">
                  <c:v>76.222359521690933</c:v>
                </c:pt>
                <c:pt idx="120">
                  <c:v>77.344383485622117</c:v>
                </c:pt>
                <c:pt idx="121">
                  <c:v>77.896932973559032</c:v>
                </c:pt>
                <c:pt idx="122">
                  <c:v>78.834829598566259</c:v>
                </c:pt>
                <c:pt idx="123">
                  <c:v>82.599639952995616</c:v>
                </c:pt>
                <c:pt idx="124">
                  <c:v>81.175583646427484</c:v>
                </c:pt>
                <c:pt idx="125">
                  <c:v>82.904349772067476</c:v>
                </c:pt>
                <c:pt idx="126">
                  <c:v>84.830919116371902</c:v>
                </c:pt>
                <c:pt idx="127">
                  <c:v>85.059671629668813</c:v>
                </c:pt>
                <c:pt idx="128">
                  <c:v>85.91063417081358</c:v>
                </c:pt>
                <c:pt idx="129">
                  <c:v>84.239586172994095</c:v>
                </c:pt>
                <c:pt idx="130">
                  <c:v>84.862524770360423</c:v>
                </c:pt>
                <c:pt idx="131">
                  <c:v>84.03507526571326</c:v>
                </c:pt>
                <c:pt idx="132">
                  <c:v>82.748028585782166</c:v>
                </c:pt>
                <c:pt idx="133">
                  <c:v>86.343558637257402</c:v>
                </c:pt>
                <c:pt idx="134">
                  <c:v>89.098555861392683</c:v>
                </c:pt>
                <c:pt idx="135">
                  <c:v>90.757632098759274</c:v>
                </c:pt>
                <c:pt idx="136">
                  <c:v>91.553756166424961</c:v>
                </c:pt>
                <c:pt idx="137">
                  <c:v>92.260528430200964</c:v>
                </c:pt>
                <c:pt idx="138">
                  <c:v>93.303317889857624</c:v>
                </c:pt>
                <c:pt idx="139">
                  <c:v>94.355972017308943</c:v>
                </c:pt>
                <c:pt idx="140">
                  <c:v>93.250522103220902</c:v>
                </c:pt>
                <c:pt idx="141">
                  <c:v>96.733558593911852</c:v>
                </c:pt>
                <c:pt idx="142">
                  <c:v>97.825591871605084</c:v>
                </c:pt>
                <c:pt idx="143">
                  <c:v>96.861223720559522</c:v>
                </c:pt>
                <c:pt idx="144">
                  <c:v>95.603705399807268</c:v>
                </c:pt>
                <c:pt idx="145">
                  <c:v>98.759515093350075</c:v>
                </c:pt>
                <c:pt idx="146">
                  <c:v>99.573877501122354</c:v>
                </c:pt>
                <c:pt idx="147">
                  <c:v>99.382785728568265</c:v>
                </c:pt>
                <c:pt idx="148">
                  <c:v>96.558279575184329</c:v>
                </c:pt>
                <c:pt idx="149">
                  <c:v>98.028901669682668</c:v>
                </c:pt>
                <c:pt idx="150">
                  <c:v>99.976091788242073</c:v>
                </c:pt>
                <c:pt idx="151">
                  <c:v>99.717078824530986</c:v>
                </c:pt>
                <c:pt idx="152">
                  <c:v>99.926724871736837</c:v>
                </c:pt>
                <c:pt idx="153">
                  <c:v>101.05623143571414</c:v>
                </c:pt>
                <c:pt idx="154">
                  <c:v>99.836380420957028</c:v>
                </c:pt>
                <c:pt idx="155">
                  <c:v>98.859120244525982</c:v>
                </c:pt>
                <c:pt idx="156">
                  <c:v>100.07588255005429</c:v>
                </c:pt>
                <c:pt idx="157">
                  <c:v>99.968440328233783</c:v>
                </c:pt>
                <c:pt idx="158">
                  <c:v>101.67251380257355</c:v>
                </c:pt>
                <c:pt idx="159">
                  <c:v>102.02725037230924</c:v>
                </c:pt>
                <c:pt idx="160">
                  <c:v>99.106875117490219</c:v>
                </c:pt>
                <c:pt idx="161">
                  <c:v>97.055820116764465</c:v>
                </c:pt>
                <c:pt idx="162">
                  <c:v>95.400084342987313</c:v>
                </c:pt>
                <c:pt idx="163">
                  <c:v>96.048236355371799</c:v>
                </c:pt>
                <c:pt idx="164">
                  <c:v>97.114939071551674</c:v>
                </c:pt>
                <c:pt idx="165">
                  <c:v>97.935734175964669</c:v>
                </c:pt>
                <c:pt idx="166">
                  <c:v>100.01152465430424</c:v>
                </c:pt>
                <c:pt idx="167">
                  <c:v>101.24576674335275</c:v>
                </c:pt>
                <c:pt idx="168">
                  <c:v>101.33138816973229</c:v>
                </c:pt>
                <c:pt idx="169">
                  <c:v>101.02972408021267</c:v>
                </c:pt>
                <c:pt idx="170">
                  <c:v>102.7338498419209</c:v>
                </c:pt>
                <c:pt idx="171">
                  <c:v>103.29641728340756</c:v>
                </c:pt>
                <c:pt idx="172">
                  <c:v>103.49119190086901</c:v>
                </c:pt>
                <c:pt idx="173">
                  <c:v>103.25049032339915</c:v>
                </c:pt>
                <c:pt idx="174">
                  <c:v>102.11643743173471</c:v>
                </c:pt>
                <c:pt idx="175">
                  <c:v>95.896860974545319</c:v>
                </c:pt>
                <c:pt idx="176">
                  <c:v>97.395266645322621</c:v>
                </c:pt>
                <c:pt idx="177">
                  <c:v>94.947600378319933</c:v>
                </c:pt>
                <c:pt idx="178">
                  <c:v>95.205383673086473</c:v>
                </c:pt>
                <c:pt idx="179">
                  <c:v>93.763496800074805</c:v>
                </c:pt>
                <c:pt idx="180">
                  <c:v>95.177851084441997</c:v>
                </c:pt>
                <c:pt idx="181">
                  <c:v>97.632877972809823</c:v>
                </c:pt>
                <c:pt idx="182">
                  <c:v>96.021345515956398</c:v>
                </c:pt>
                <c:pt idx="183">
                  <c:v>94.27572430349224</c:v>
                </c:pt>
                <c:pt idx="184">
                  <c:v>97.479560217325698</c:v>
                </c:pt>
                <c:pt idx="185">
                  <c:v>98.113427927204214</c:v>
                </c:pt>
                <c:pt idx="186">
                  <c:v>99.684985269064526</c:v>
                </c:pt>
                <c:pt idx="187">
                  <c:v>100.71947431751097</c:v>
                </c:pt>
                <c:pt idx="188">
                  <c:v>103.2954990400454</c:v>
                </c:pt>
                <c:pt idx="189">
                  <c:v>99.964391978136817</c:v>
                </c:pt>
                <c:pt idx="190">
                  <c:v>100.05748860022626</c:v>
                </c:pt>
                <c:pt idx="191">
                  <c:v>99.808039492265237</c:v>
                </c:pt>
                <c:pt idx="192">
                  <c:v>102.15673478941775</c:v>
                </c:pt>
                <c:pt idx="193">
                  <c:v>102.34848321851536</c:v>
                </c:pt>
                <c:pt idx="194">
                  <c:v>103.59790594972573</c:v>
                </c:pt>
                <c:pt idx="195">
                  <c:v>106.26532625099698</c:v>
                </c:pt>
                <c:pt idx="196">
                  <c:v>107.3612747754359</c:v>
                </c:pt>
                <c:pt idx="197">
                  <c:v>109.39863331003792</c:v>
                </c:pt>
                <c:pt idx="198">
                  <c:v>110.12593003886022</c:v>
                </c:pt>
                <c:pt idx="199">
                  <c:v>109.7693419274861</c:v>
                </c:pt>
                <c:pt idx="200">
                  <c:v>109.70885596606603</c:v>
                </c:pt>
                <c:pt idx="201">
                  <c:v>112.56848298836947</c:v>
                </c:pt>
                <c:pt idx="202">
                  <c:v>109.83438594534627</c:v>
                </c:pt>
                <c:pt idx="203">
                  <c:v>109.18692378513572</c:v>
                </c:pt>
                <c:pt idx="204">
                  <c:v>106.95255077050466</c:v>
                </c:pt>
                <c:pt idx="205">
                  <c:v>109.36276764770669</c:v>
                </c:pt>
                <c:pt idx="206">
                  <c:v>109.25969775445309</c:v>
                </c:pt>
                <c:pt idx="207">
                  <c:v>109.17361070210544</c:v>
                </c:pt>
                <c:pt idx="208">
                  <c:v>110.51014805533276</c:v>
                </c:pt>
                <c:pt idx="209">
                  <c:v>111.88405508540443</c:v>
                </c:pt>
                <c:pt idx="210">
                  <c:v>110.95958863496776</c:v>
                </c:pt>
                <c:pt idx="211">
                  <c:v>112.82795143317952</c:v>
                </c:pt>
                <c:pt idx="212">
                  <c:v>112.44676593210879</c:v>
                </c:pt>
                <c:pt idx="213">
                  <c:v>112.39234067476247</c:v>
                </c:pt>
                <c:pt idx="214">
                  <c:v>113.77634928199737</c:v>
                </c:pt>
                <c:pt idx="215">
                  <c:v>113.59368284235013</c:v>
                </c:pt>
                <c:pt idx="216">
                  <c:v>115.21793996420114</c:v>
                </c:pt>
                <c:pt idx="217">
                  <c:v>114.67876925044847</c:v>
                </c:pt>
                <c:pt idx="218">
                  <c:v>115.40104905615551</c:v>
                </c:pt>
                <c:pt idx="219">
                  <c:v>113.52535241342328</c:v>
                </c:pt>
                <c:pt idx="220">
                  <c:v>112.58363917469345</c:v>
                </c:pt>
                <c:pt idx="221">
                  <c:v>114.92474506992792</c:v>
                </c:pt>
                <c:pt idx="222">
                  <c:v>115.62541805505047</c:v>
                </c:pt>
                <c:pt idx="223">
                  <c:v>116.36542000156219</c:v>
                </c:pt>
                <c:pt idx="224">
                  <c:v>116.08892056797615</c:v>
                </c:pt>
                <c:pt idx="225">
                  <c:v>118.23994304135</c:v>
                </c:pt>
                <c:pt idx="226">
                  <c:v>120.22737189871343</c:v>
                </c:pt>
                <c:pt idx="227">
                  <c:v>118.46682667334247</c:v>
                </c:pt>
                <c:pt idx="228">
                  <c:v>117.40785110470172</c:v>
                </c:pt>
                <c:pt idx="229">
                  <c:v>116.90718533802522</c:v>
                </c:pt>
                <c:pt idx="230">
                  <c:v>117.68424062559477</c:v>
                </c:pt>
                <c:pt idx="231">
                  <c:v>117.17549943820255</c:v>
                </c:pt>
                <c:pt idx="232">
                  <c:v>115.03112571996947</c:v>
                </c:pt>
                <c:pt idx="233">
                  <c:v>114.31738605685959</c:v>
                </c:pt>
                <c:pt idx="234">
                  <c:v>114.05684799817914</c:v>
                </c:pt>
                <c:pt idx="235">
                  <c:v>118.09854579586479</c:v>
                </c:pt>
                <c:pt idx="236">
                  <c:v>118.1171977772273</c:v>
                </c:pt>
                <c:pt idx="237">
                  <c:v>116.5398645240512</c:v>
                </c:pt>
                <c:pt idx="238">
                  <c:v>119.0938249794557</c:v>
                </c:pt>
                <c:pt idx="239">
                  <c:v>117.17587550251396</c:v>
                </c:pt>
                <c:pt idx="240">
                  <c:v>110.41015659141686</c:v>
                </c:pt>
                <c:pt idx="241">
                  <c:v>109.71381616535571</c:v>
                </c:pt>
                <c:pt idx="242">
                  <c:v>107.85193008394164</c:v>
                </c:pt>
                <c:pt idx="243">
                  <c:v>109.22404024365939</c:v>
                </c:pt>
                <c:pt idx="244">
                  <c:v>110.40226363371922</c:v>
                </c:pt>
                <c:pt idx="245">
                  <c:v>107.70450520591811</c:v>
                </c:pt>
                <c:pt idx="246">
                  <c:v>110.04739971525426</c:v>
                </c:pt>
                <c:pt idx="247">
                  <c:v>104.71065314166982</c:v>
                </c:pt>
                <c:pt idx="248">
                  <c:v>105.13924189750803</c:v>
                </c:pt>
                <c:pt idx="249">
                  <c:v>106.55577647369871</c:v>
                </c:pt>
                <c:pt idx="250">
                  <c:v>110.2904208838622</c:v>
                </c:pt>
                <c:pt idx="251">
                  <c:v>110.82697780713856</c:v>
                </c:pt>
                <c:pt idx="252">
                  <c:v>115.34636036717923</c:v>
                </c:pt>
                <c:pt idx="253">
                  <c:v>112.09584136549771</c:v>
                </c:pt>
                <c:pt idx="254">
                  <c:v>112.21360080736557</c:v>
                </c:pt>
                <c:pt idx="255">
                  <c:v>108.97100670460546</c:v>
                </c:pt>
                <c:pt idx="256">
                  <c:v>104.338362058454</c:v>
                </c:pt>
                <c:pt idx="257">
                  <c:v>110.85830070147082</c:v>
                </c:pt>
                <c:pt idx="258">
                  <c:v>110.70252161021759</c:v>
                </c:pt>
                <c:pt idx="259">
                  <c:v>108.43548329223823</c:v>
                </c:pt>
                <c:pt idx="260">
                  <c:v>110.5393106791329</c:v>
                </c:pt>
                <c:pt idx="261">
                  <c:v>110.88518892531813</c:v>
                </c:pt>
                <c:pt idx="262">
                  <c:v>110.92715743639386</c:v>
                </c:pt>
                <c:pt idx="263">
                  <c:v>112.10868701072258</c:v>
                </c:pt>
                <c:pt idx="264">
                  <c:v>114.43561631601588</c:v>
                </c:pt>
                <c:pt idx="265">
                  <c:v>115.87385660825923</c:v>
                </c:pt>
                <c:pt idx="266">
                  <c:v>117.86319199496452</c:v>
                </c:pt>
                <c:pt idx="267">
                  <c:v>117.36677048226008</c:v>
                </c:pt>
                <c:pt idx="268">
                  <c:v>118.42373051816419</c:v>
                </c:pt>
                <c:pt idx="269">
                  <c:v>119.3637402129954</c:v>
                </c:pt>
                <c:pt idx="270">
                  <c:v>119.36251956809548</c:v>
                </c:pt>
                <c:pt idx="271">
                  <c:v>118.5294578229142</c:v>
                </c:pt>
                <c:pt idx="272">
                  <c:v>119.49886779978375</c:v>
                </c:pt>
                <c:pt idx="273">
                  <c:v>119.13243425639995</c:v>
                </c:pt>
                <c:pt idx="274">
                  <c:v>119.66030898661479</c:v>
                </c:pt>
                <c:pt idx="275">
                  <c:v>118.08681455990163</c:v>
                </c:pt>
                <c:pt idx="276">
                  <c:v>117.37494179285052</c:v>
                </c:pt>
                <c:pt idx="277">
                  <c:v>118.09099215324916</c:v>
                </c:pt>
                <c:pt idx="278">
                  <c:v>119.5742304239032</c:v>
                </c:pt>
                <c:pt idx="279">
                  <c:v>117.95641410865625</c:v>
                </c:pt>
                <c:pt idx="280">
                  <c:v>116.41663433339009</c:v>
                </c:pt>
                <c:pt idx="281">
                  <c:v>112.42715415648773</c:v>
                </c:pt>
                <c:pt idx="282">
                  <c:v>112.76107417953349</c:v>
                </c:pt>
                <c:pt idx="283">
                  <c:v>111.5326063475345</c:v>
                </c:pt>
                <c:pt idx="284">
                  <c:v>113.17117436288002</c:v>
                </c:pt>
                <c:pt idx="285">
                  <c:v>114.71305084495729</c:v>
                </c:pt>
                <c:pt idx="286">
                  <c:v>114.09789666769247</c:v>
                </c:pt>
                <c:pt idx="287">
                  <c:v>116.30367172589919</c:v>
                </c:pt>
                <c:pt idx="288">
                  <c:v>116.143505635605</c:v>
                </c:pt>
                <c:pt idx="289">
                  <c:v>116.12836804104607</c:v>
                </c:pt>
                <c:pt idx="290">
                  <c:v>116.87696576415694</c:v>
                </c:pt>
                <c:pt idx="291">
                  <c:v>117.95242993353213</c:v>
                </c:pt>
                <c:pt idx="292">
                  <c:v>118.64726852902828</c:v>
                </c:pt>
                <c:pt idx="293">
                  <c:v>120.11891607488042</c:v>
                </c:pt>
                <c:pt idx="294">
                  <c:v>120.15792056106866</c:v>
                </c:pt>
                <c:pt idx="295">
                  <c:v>120.59621917131309</c:v>
                </c:pt>
                <c:pt idx="296">
                  <c:v>120.26375638476773</c:v>
                </c:pt>
                <c:pt idx="297">
                  <c:v>122.65844718127551</c:v>
                </c:pt>
                <c:pt idx="298">
                  <c:v>125.0538232601883</c:v>
                </c:pt>
                <c:pt idx="299">
                  <c:v>124.59918561523293</c:v>
                </c:pt>
                <c:pt idx="300">
                  <c:v>123.44451599353319</c:v>
                </c:pt>
                <c:pt idx="301">
                  <c:v>124.67668670518152</c:v>
                </c:pt>
                <c:pt idx="302">
                  <c:v>123.2159434832791</c:v>
                </c:pt>
                <c:pt idx="303">
                  <c:v>123.90439357454517</c:v>
                </c:pt>
                <c:pt idx="304">
                  <c:v>122.39212118262986</c:v>
                </c:pt>
                <c:pt idx="305">
                  <c:v>122.68678304443233</c:v>
                </c:pt>
                <c:pt idx="306">
                  <c:v>121.34732947312393</c:v>
                </c:pt>
                <c:pt idx="307">
                  <c:v>119.48756747671719</c:v>
                </c:pt>
                <c:pt idx="308">
                  <c:v>122.6597398067299</c:v>
                </c:pt>
                <c:pt idx="309">
                  <c:v>123.83295112471779</c:v>
                </c:pt>
                <c:pt idx="310">
                  <c:v>124.37648121987172</c:v>
                </c:pt>
                <c:pt idx="311">
                  <c:v>124.7466384733937</c:v>
                </c:pt>
                <c:pt idx="312">
                  <c:v>125.64204819016605</c:v>
                </c:pt>
                <c:pt idx="313">
                  <c:v>124.75687510446062</c:v>
                </c:pt>
                <c:pt idx="314">
                  <c:v>126.41630783138973</c:v>
                </c:pt>
                <c:pt idx="315">
                  <c:v>127.29154288610826</c:v>
                </c:pt>
                <c:pt idx="316">
                  <c:v>127.68925216645</c:v>
                </c:pt>
                <c:pt idx="317">
                  <c:v>128.38140767412426</c:v>
                </c:pt>
                <c:pt idx="318">
                  <c:v>128.91388125834814</c:v>
                </c:pt>
                <c:pt idx="319">
                  <c:v>128.09813200444469</c:v>
                </c:pt>
                <c:pt idx="320">
                  <c:v>127.77986660088627</c:v>
                </c:pt>
                <c:pt idx="321">
                  <c:v>127.38503389214046</c:v>
                </c:pt>
                <c:pt idx="322">
                  <c:v>127.73326193346254</c:v>
                </c:pt>
                <c:pt idx="323">
                  <c:v>128.71157034425244</c:v>
                </c:pt>
                <c:pt idx="324">
                  <c:v>129.85041509938114</c:v>
                </c:pt>
                <c:pt idx="325">
                  <c:v>129.56153125030326</c:v>
                </c:pt>
                <c:pt idx="326">
                  <c:v>130.12443681797916</c:v>
                </c:pt>
                <c:pt idx="327">
                  <c:v>129.94457406533726</c:v>
                </c:pt>
                <c:pt idx="328">
                  <c:v>131.32392002847357</c:v>
                </c:pt>
                <c:pt idx="329">
                  <c:v>129.46885839007382</c:v>
                </c:pt>
                <c:pt idx="330">
                  <c:v>132.06070210953362</c:v>
                </c:pt>
                <c:pt idx="331">
                  <c:v>133.75814020803148</c:v>
                </c:pt>
                <c:pt idx="332">
                  <c:v>133.45941044168723</c:v>
                </c:pt>
                <c:pt idx="333">
                  <c:v>133.80073550370676</c:v>
                </c:pt>
                <c:pt idx="334">
                  <c:v>132.59426191388357</c:v>
                </c:pt>
                <c:pt idx="335">
                  <c:v>131.13637605311334</c:v>
                </c:pt>
                <c:pt idx="336">
                  <c:v>131.58016682488272</c:v>
                </c:pt>
                <c:pt idx="337">
                  <c:v>131.61626978070666</c:v>
                </c:pt>
                <c:pt idx="338">
                  <c:v>126.99674212019436</c:v>
                </c:pt>
                <c:pt idx="339">
                  <c:v>127.95135435540756</c:v>
                </c:pt>
                <c:pt idx="340">
                  <c:v>127.89505981787786</c:v>
                </c:pt>
                <c:pt idx="341">
                  <c:v>131.74402098630733</c:v>
                </c:pt>
                <c:pt idx="342">
                  <c:v>132.77237177560301</c:v>
                </c:pt>
                <c:pt idx="343">
                  <c:v>133.42505235236533</c:v>
                </c:pt>
                <c:pt idx="344">
                  <c:v>134.26938189227604</c:v>
                </c:pt>
                <c:pt idx="345">
                  <c:v>134.59648084462057</c:v>
                </c:pt>
                <c:pt idx="346">
                  <c:v>132.98431756573257</c:v>
                </c:pt>
                <c:pt idx="347">
                  <c:v>132.63555521451536</c:v>
                </c:pt>
                <c:pt idx="348">
                  <c:v>130.72325206501628</c:v>
                </c:pt>
                <c:pt idx="349">
                  <c:v>132.17339630896265</c:v>
                </c:pt>
                <c:pt idx="350">
                  <c:v>134.52394832741302</c:v>
                </c:pt>
                <c:pt idx="351">
                  <c:v>137.03082226655823</c:v>
                </c:pt>
                <c:pt idx="352">
                  <c:v>137.20723039880286</c:v>
                </c:pt>
                <c:pt idx="353">
                  <c:v>137.28463708996597</c:v>
                </c:pt>
                <c:pt idx="354">
                  <c:v>137.7443724832147</c:v>
                </c:pt>
                <c:pt idx="355">
                  <c:v>140.730832315437</c:v>
                </c:pt>
                <c:pt idx="356">
                  <c:v>141.56552133938618</c:v>
                </c:pt>
                <c:pt idx="357">
                  <c:v>140.34162388488451</c:v>
                </c:pt>
                <c:pt idx="358">
                  <c:v>139.56360991770615</c:v>
                </c:pt>
                <c:pt idx="359">
                  <c:v>141.12826776638812</c:v>
                </c:pt>
                <c:pt idx="360">
                  <c:v>141.16556479380014</c:v>
                </c:pt>
                <c:pt idx="361">
                  <c:v>141.70578194332094</c:v>
                </c:pt>
                <c:pt idx="362">
                  <c:v>140.36537811197633</c:v>
                </c:pt>
                <c:pt idx="363">
                  <c:v>138.97773634870333</c:v>
                </c:pt>
                <c:pt idx="364">
                  <c:v>141.00317555322138</c:v>
                </c:pt>
                <c:pt idx="365">
                  <c:v>142.27542351754829</c:v>
                </c:pt>
                <c:pt idx="366">
                  <c:v>141.69509097652877</c:v>
                </c:pt>
                <c:pt idx="367">
                  <c:v>142.61377894508075</c:v>
                </c:pt>
                <c:pt idx="368">
                  <c:v>142.85834332168821</c:v>
                </c:pt>
                <c:pt idx="369">
                  <c:v>141.31413783086086</c:v>
                </c:pt>
                <c:pt idx="370">
                  <c:v>140.18899289753691</c:v>
                </c:pt>
                <c:pt idx="371">
                  <c:v>141.111718582566</c:v>
                </c:pt>
                <c:pt idx="372">
                  <c:v>143.70361025161935</c:v>
                </c:pt>
                <c:pt idx="373">
                  <c:v>144.21181903300356</c:v>
                </c:pt>
                <c:pt idx="374">
                  <c:v>145.77175404470461</c:v>
                </c:pt>
                <c:pt idx="375">
                  <c:v>145.84453449937661</c:v>
                </c:pt>
                <c:pt idx="376">
                  <c:v>144.02217886122307</c:v>
                </c:pt>
                <c:pt idx="377">
                  <c:v>144.42841199297163</c:v>
                </c:pt>
                <c:pt idx="378">
                  <c:v>145.57859938076507</c:v>
                </c:pt>
                <c:pt idx="379">
                  <c:v>146.48672051287662</c:v>
                </c:pt>
                <c:pt idx="380">
                  <c:v>145.42843171125944</c:v>
                </c:pt>
                <c:pt idx="381">
                  <c:v>147.17476520281758</c:v>
                </c:pt>
                <c:pt idx="382">
                  <c:v>147.18087206844754</c:v>
                </c:pt>
                <c:pt idx="383">
                  <c:v>148.59432306189649</c:v>
                </c:pt>
                <c:pt idx="384">
                  <c:v>148.41600474156257</c:v>
                </c:pt>
                <c:pt idx="385">
                  <c:v>149.15806370313183</c:v>
                </c:pt>
                <c:pt idx="386">
                  <c:v>149.85031055907578</c:v>
                </c:pt>
                <c:pt idx="387">
                  <c:v>151.00646471016501</c:v>
                </c:pt>
                <c:pt idx="388">
                  <c:v>152.08985394516287</c:v>
                </c:pt>
                <c:pt idx="389">
                  <c:v>151.74791464383384</c:v>
                </c:pt>
                <c:pt idx="390">
                  <c:v>152.89786027253464</c:v>
                </c:pt>
                <c:pt idx="391">
                  <c:v>153.36291562587127</c:v>
                </c:pt>
                <c:pt idx="392">
                  <c:v>154.45476276345241</c:v>
                </c:pt>
                <c:pt idx="393">
                  <c:v>153.3979411023156</c:v>
                </c:pt>
                <c:pt idx="394">
                  <c:v>154.17296235850705</c:v>
                </c:pt>
                <c:pt idx="395">
                  <c:v>154.56021474640468</c:v>
                </c:pt>
                <c:pt idx="396">
                  <c:v>151.85754432201136</c:v>
                </c:pt>
                <c:pt idx="397">
                  <c:v>151.38365480882604</c:v>
                </c:pt>
                <c:pt idx="398">
                  <c:v>153.3798119900701</c:v>
                </c:pt>
                <c:pt idx="399">
                  <c:v>154.23517026871153</c:v>
                </c:pt>
                <c:pt idx="400">
                  <c:v>155.60570143654749</c:v>
                </c:pt>
                <c:pt idx="401">
                  <c:v>154.89600357158878</c:v>
                </c:pt>
                <c:pt idx="402">
                  <c:v>152.30730499011634</c:v>
                </c:pt>
                <c:pt idx="403">
                  <c:v>152.73231158948667</c:v>
                </c:pt>
                <c:pt idx="404">
                  <c:v>150.91098646115887</c:v>
                </c:pt>
                <c:pt idx="405">
                  <c:v>148.65509016047326</c:v>
                </c:pt>
                <c:pt idx="406">
                  <c:v>146.67160319101362</c:v>
                </c:pt>
                <c:pt idx="407">
                  <c:v>146.23956572473944</c:v>
                </c:pt>
                <c:pt idx="408">
                  <c:v>148.93901977686323</c:v>
                </c:pt>
                <c:pt idx="409">
                  <c:v>151.04418980221851</c:v>
                </c:pt>
                <c:pt idx="410">
                  <c:v>150.19989314084035</c:v>
                </c:pt>
                <c:pt idx="411">
                  <c:v>150.92759149626207</c:v>
                </c:pt>
                <c:pt idx="412">
                  <c:v>152.23914431147966</c:v>
                </c:pt>
                <c:pt idx="413">
                  <c:v>153.04740140461374</c:v>
                </c:pt>
                <c:pt idx="414">
                  <c:v>152.03147014966981</c:v>
                </c:pt>
                <c:pt idx="415">
                  <c:v>149.36593101086527</c:v>
                </c:pt>
                <c:pt idx="416">
                  <c:v>151.5892065951108</c:v>
                </c:pt>
                <c:pt idx="417">
                  <c:v>152.18155447215096</c:v>
                </c:pt>
                <c:pt idx="418">
                  <c:v>151.27654355203632</c:v>
                </c:pt>
                <c:pt idx="419">
                  <c:v>150.6255413379871</c:v>
                </c:pt>
                <c:pt idx="420">
                  <c:v>150.50725282734689</c:v>
                </c:pt>
                <c:pt idx="421">
                  <c:v>152.5224746297861</c:v>
                </c:pt>
                <c:pt idx="422">
                  <c:v>151.01788692372733</c:v>
                </c:pt>
                <c:pt idx="423">
                  <c:v>152.97624254720304</c:v>
                </c:pt>
                <c:pt idx="424">
                  <c:v>154.5773103343335</c:v>
                </c:pt>
                <c:pt idx="425">
                  <c:v>155.11953450516225</c:v>
                </c:pt>
                <c:pt idx="426">
                  <c:v>155.82873616318946</c:v>
                </c:pt>
                <c:pt idx="427">
                  <c:v>152.46895553257596</c:v>
                </c:pt>
                <c:pt idx="428">
                  <c:v>151.16176621211338</c:v>
                </c:pt>
                <c:pt idx="429">
                  <c:v>156.01572261556828</c:v>
                </c:pt>
                <c:pt idx="430">
                  <c:v>154.3657973292386</c:v>
                </c:pt>
                <c:pt idx="431">
                  <c:v>155.18092215903664</c:v>
                </c:pt>
                <c:pt idx="432">
                  <c:v>156.68646517416491</c:v>
                </c:pt>
                <c:pt idx="433">
                  <c:v>157.06162158954055</c:v>
                </c:pt>
                <c:pt idx="434">
                  <c:v>158.93174983980524</c:v>
                </c:pt>
                <c:pt idx="435">
                  <c:v>157.46799227966841</c:v>
                </c:pt>
                <c:pt idx="436">
                  <c:v>157.23219883903747</c:v>
                </c:pt>
                <c:pt idx="437">
                  <c:v>158.31534334641788</c:v>
                </c:pt>
                <c:pt idx="438">
                  <c:v>156.95126319296614</c:v>
                </c:pt>
                <c:pt idx="439">
                  <c:v>155.29875855950866</c:v>
                </c:pt>
                <c:pt idx="440">
                  <c:v>152.46000922652777</c:v>
                </c:pt>
                <c:pt idx="441">
                  <c:v>153.62840801576044</c:v>
                </c:pt>
                <c:pt idx="442">
                  <c:v>154.46691965387794</c:v>
                </c:pt>
                <c:pt idx="443">
                  <c:v>153.54507321448486</c:v>
                </c:pt>
                <c:pt idx="444">
                  <c:v>151.92063617988353</c:v>
                </c:pt>
                <c:pt idx="445">
                  <c:v>151.65053990280981</c:v>
                </c:pt>
                <c:pt idx="446">
                  <c:v>153.86191642097353</c:v>
                </c:pt>
                <c:pt idx="447">
                  <c:v>152.36264387892811</c:v>
                </c:pt>
                <c:pt idx="448">
                  <c:v>153.84449321989123</c:v>
                </c:pt>
                <c:pt idx="449">
                  <c:v>152.46884688213513</c:v>
                </c:pt>
                <c:pt idx="450">
                  <c:v>152.48730774720261</c:v>
                </c:pt>
                <c:pt idx="451">
                  <c:v>147.68787509394181</c:v>
                </c:pt>
                <c:pt idx="452">
                  <c:v>147.43763242081366</c:v>
                </c:pt>
                <c:pt idx="453">
                  <c:v>143.82498722584796</c:v>
                </c:pt>
                <c:pt idx="454">
                  <c:v>145.87371923600023</c:v>
                </c:pt>
                <c:pt idx="455">
                  <c:v>146.93940390893817</c:v>
                </c:pt>
                <c:pt idx="456">
                  <c:v>143.83130092222083</c:v>
                </c:pt>
                <c:pt idx="457">
                  <c:v>145.81419707603519</c:v>
                </c:pt>
                <c:pt idx="458">
                  <c:v>150.01503950466184</c:v>
                </c:pt>
                <c:pt idx="459">
                  <c:v>151.17744083054805</c:v>
                </c:pt>
                <c:pt idx="460">
                  <c:v>151.81984105538388</c:v>
                </c:pt>
                <c:pt idx="461">
                  <c:v>151.62461178082913</c:v>
                </c:pt>
                <c:pt idx="462">
                  <c:v>149.93682294970037</c:v>
                </c:pt>
                <c:pt idx="463">
                  <c:v>147.23598003784875</c:v>
                </c:pt>
                <c:pt idx="464">
                  <c:v>150.66031374051985</c:v>
                </c:pt>
                <c:pt idx="465">
                  <c:v>150.35782283982064</c:v>
                </c:pt>
                <c:pt idx="466">
                  <c:v>149.7483829495028</c:v>
                </c:pt>
                <c:pt idx="467">
                  <c:v>147.10941640142195</c:v>
                </c:pt>
                <c:pt idx="468">
                  <c:v>146.84016821021442</c:v>
                </c:pt>
                <c:pt idx="469">
                  <c:v>149.25032179104576</c:v>
                </c:pt>
                <c:pt idx="470">
                  <c:v>148.33830821764914</c:v>
                </c:pt>
                <c:pt idx="471">
                  <c:v>142.76813174987677</c:v>
                </c:pt>
                <c:pt idx="472">
                  <c:v>140.36018732146576</c:v>
                </c:pt>
                <c:pt idx="473">
                  <c:v>141.05877430382927</c:v>
                </c:pt>
                <c:pt idx="474">
                  <c:v>143.48602436080745</c:v>
                </c:pt>
                <c:pt idx="475">
                  <c:v>142.44267475775658</c:v>
                </c:pt>
                <c:pt idx="476">
                  <c:v>140.69004483121606</c:v>
                </c:pt>
                <c:pt idx="477">
                  <c:v>144.39806260988726</c:v>
                </c:pt>
                <c:pt idx="478">
                  <c:v>145.32068863783772</c:v>
                </c:pt>
                <c:pt idx="479">
                  <c:v>149.42995316989337</c:v>
                </c:pt>
                <c:pt idx="480">
                  <c:v>150.87972653210622</c:v>
                </c:pt>
                <c:pt idx="481">
                  <c:v>153.90871163324343</c:v>
                </c:pt>
                <c:pt idx="482">
                  <c:v>151.90812632542585</c:v>
                </c:pt>
                <c:pt idx="483">
                  <c:v>153.8988497421924</c:v>
                </c:pt>
                <c:pt idx="484">
                  <c:v>154.21065765079211</c:v>
                </c:pt>
                <c:pt idx="485">
                  <c:v>156.76101941762491</c:v>
                </c:pt>
                <c:pt idx="486">
                  <c:v>156.79019744491995</c:v>
                </c:pt>
                <c:pt idx="487">
                  <c:v>156.96792810486446</c:v>
                </c:pt>
                <c:pt idx="488">
                  <c:v>155.42914468876458</c:v>
                </c:pt>
                <c:pt idx="489">
                  <c:v>154.44160756829118</c:v>
                </c:pt>
                <c:pt idx="490">
                  <c:v>154.12727610700924</c:v>
                </c:pt>
                <c:pt idx="491">
                  <c:v>156.93583499010145</c:v>
                </c:pt>
                <c:pt idx="492">
                  <c:v>158.5045127315577</c:v>
                </c:pt>
                <c:pt idx="493">
                  <c:v>158.36587026477372</c:v>
                </c:pt>
                <c:pt idx="494">
                  <c:v>156.76396416334379</c:v>
                </c:pt>
                <c:pt idx="495">
                  <c:v>155.55535313630008</c:v>
                </c:pt>
                <c:pt idx="496">
                  <c:v>160.23601668661536</c:v>
                </c:pt>
                <c:pt idx="497">
                  <c:v>160.85083083504557</c:v>
                </c:pt>
                <c:pt idx="498">
                  <c:v>162.08127770706508</c:v>
                </c:pt>
                <c:pt idx="499">
                  <c:v>162.20872032542997</c:v>
                </c:pt>
                <c:pt idx="500">
                  <c:v>164.81635581186129</c:v>
                </c:pt>
                <c:pt idx="501">
                  <c:v>164.09384068939926</c:v>
                </c:pt>
                <c:pt idx="502">
                  <c:v>166.55082771416252</c:v>
                </c:pt>
                <c:pt idx="503">
                  <c:v>166.40194934394674</c:v>
                </c:pt>
                <c:pt idx="504">
                  <c:v>165.98269017373471</c:v>
                </c:pt>
                <c:pt idx="505">
                  <c:v>165.1484143323469</c:v>
                </c:pt>
                <c:pt idx="506">
                  <c:v>163.4216243075588</c:v>
                </c:pt>
                <c:pt idx="507">
                  <c:v>162.11310912014741</c:v>
                </c:pt>
                <c:pt idx="508">
                  <c:v>165.69876044527618</c:v>
                </c:pt>
                <c:pt idx="509">
                  <c:v>165.45321960097186</c:v>
                </c:pt>
                <c:pt idx="510">
                  <c:v>163.38578248873151</c:v>
                </c:pt>
                <c:pt idx="511">
                  <c:v>161.21918000074714</c:v>
                </c:pt>
                <c:pt idx="512">
                  <c:v>162.08183984087202</c:v>
                </c:pt>
                <c:pt idx="513">
                  <c:v>160.38237445242353</c:v>
                </c:pt>
                <c:pt idx="514">
                  <c:v>159.39326078952874</c:v>
                </c:pt>
                <c:pt idx="515">
                  <c:v>158.78692612144647</c:v>
                </c:pt>
                <c:pt idx="516">
                  <c:v>157.23274766627856</c:v>
                </c:pt>
                <c:pt idx="517">
                  <c:v>158.51017823316948</c:v>
                </c:pt>
                <c:pt idx="518">
                  <c:v>157.94644183133173</c:v>
                </c:pt>
                <c:pt idx="519">
                  <c:v>160.22116763155296</c:v>
                </c:pt>
                <c:pt idx="520">
                  <c:v>159.03086626773424</c:v>
                </c:pt>
                <c:pt idx="521">
                  <c:v>159.79728044465205</c:v>
                </c:pt>
                <c:pt idx="522">
                  <c:v>160.11931303609114</c:v>
                </c:pt>
              </c:numCache>
            </c:numRef>
          </c:val>
          <c:smooth val="0"/>
          <c:extLst xmlns:c16r2="http://schemas.microsoft.com/office/drawing/2015/06/chart">
            <c:ext xmlns:c16="http://schemas.microsoft.com/office/drawing/2014/chart" uri="{C3380CC4-5D6E-409C-BE32-E72D297353CC}">
              <c16:uniqueId val="{00000000-98A1-4A5A-B600-CEEF641D08AF}"/>
            </c:ext>
          </c:extLst>
        </c:ser>
        <c:ser>
          <c:idx val="1"/>
          <c:order val="1"/>
          <c:spPr>
            <a:ln w="38100"/>
            <a:effectLst>
              <a:outerShdw blurRad="50800" dist="38100" dir="2700000" algn="tl" rotWithShape="0">
                <a:prstClr val="black">
                  <a:alpha val="40000"/>
                </a:prstClr>
              </a:outerShdw>
            </a:effectLst>
          </c:spPr>
          <c:marker>
            <c:symbol val="none"/>
          </c:marker>
          <c:cat>
            <c:numRef>
              <c:f>'Allocations (10y)'!$P$2:$P$524</c:f>
              <c:numCache>
                <c:formatCode>m/d/yyyy</c:formatCode>
                <c:ptCount val="523"/>
                <c:pt idx="0">
                  <c:v>39080</c:v>
                </c:pt>
                <c:pt idx="1">
                  <c:v>39087</c:v>
                </c:pt>
                <c:pt idx="2">
                  <c:v>39094</c:v>
                </c:pt>
                <c:pt idx="3">
                  <c:v>39101</c:v>
                </c:pt>
                <c:pt idx="4">
                  <c:v>39108</c:v>
                </c:pt>
                <c:pt idx="5">
                  <c:v>39115</c:v>
                </c:pt>
                <c:pt idx="6">
                  <c:v>39122</c:v>
                </c:pt>
                <c:pt idx="7">
                  <c:v>39129</c:v>
                </c:pt>
                <c:pt idx="8">
                  <c:v>39136</c:v>
                </c:pt>
                <c:pt idx="9">
                  <c:v>39143</c:v>
                </c:pt>
                <c:pt idx="10">
                  <c:v>39150</c:v>
                </c:pt>
                <c:pt idx="11">
                  <c:v>39157</c:v>
                </c:pt>
                <c:pt idx="12">
                  <c:v>39164</c:v>
                </c:pt>
                <c:pt idx="13">
                  <c:v>39171</c:v>
                </c:pt>
                <c:pt idx="14">
                  <c:v>39178</c:v>
                </c:pt>
                <c:pt idx="15">
                  <c:v>39185</c:v>
                </c:pt>
                <c:pt idx="16">
                  <c:v>39192</c:v>
                </c:pt>
                <c:pt idx="17">
                  <c:v>39199</c:v>
                </c:pt>
                <c:pt idx="18">
                  <c:v>39206</c:v>
                </c:pt>
                <c:pt idx="19">
                  <c:v>39213</c:v>
                </c:pt>
                <c:pt idx="20">
                  <c:v>39220</c:v>
                </c:pt>
                <c:pt idx="21">
                  <c:v>39227</c:v>
                </c:pt>
                <c:pt idx="22">
                  <c:v>39234</c:v>
                </c:pt>
                <c:pt idx="23">
                  <c:v>39241</c:v>
                </c:pt>
                <c:pt idx="24">
                  <c:v>39248</c:v>
                </c:pt>
                <c:pt idx="25">
                  <c:v>39255</c:v>
                </c:pt>
                <c:pt idx="26">
                  <c:v>39262</c:v>
                </c:pt>
                <c:pt idx="27">
                  <c:v>39269</c:v>
                </c:pt>
                <c:pt idx="28">
                  <c:v>39276</c:v>
                </c:pt>
                <c:pt idx="29">
                  <c:v>39283</c:v>
                </c:pt>
                <c:pt idx="30">
                  <c:v>39290</c:v>
                </c:pt>
                <c:pt idx="31">
                  <c:v>39297</c:v>
                </c:pt>
                <c:pt idx="32">
                  <c:v>39304</c:v>
                </c:pt>
                <c:pt idx="33">
                  <c:v>39311</c:v>
                </c:pt>
                <c:pt idx="34">
                  <c:v>39318</c:v>
                </c:pt>
                <c:pt idx="35">
                  <c:v>39325</c:v>
                </c:pt>
                <c:pt idx="36">
                  <c:v>39332</c:v>
                </c:pt>
                <c:pt idx="37">
                  <c:v>39339</c:v>
                </c:pt>
                <c:pt idx="38">
                  <c:v>39346</c:v>
                </c:pt>
                <c:pt idx="39">
                  <c:v>39353</c:v>
                </c:pt>
                <c:pt idx="40">
                  <c:v>39360</c:v>
                </c:pt>
                <c:pt idx="41">
                  <c:v>39367</c:v>
                </c:pt>
                <c:pt idx="42">
                  <c:v>39374</c:v>
                </c:pt>
                <c:pt idx="43">
                  <c:v>39381</c:v>
                </c:pt>
                <c:pt idx="44">
                  <c:v>39388</c:v>
                </c:pt>
                <c:pt idx="45">
                  <c:v>39395</c:v>
                </c:pt>
                <c:pt idx="46">
                  <c:v>39402</c:v>
                </c:pt>
                <c:pt idx="47">
                  <c:v>39409</c:v>
                </c:pt>
                <c:pt idx="48">
                  <c:v>39416</c:v>
                </c:pt>
                <c:pt idx="49">
                  <c:v>39423</c:v>
                </c:pt>
                <c:pt idx="50">
                  <c:v>39430</c:v>
                </c:pt>
                <c:pt idx="51">
                  <c:v>39437</c:v>
                </c:pt>
                <c:pt idx="52">
                  <c:v>39444</c:v>
                </c:pt>
                <c:pt idx="53">
                  <c:v>39451</c:v>
                </c:pt>
                <c:pt idx="54">
                  <c:v>39458</c:v>
                </c:pt>
                <c:pt idx="55">
                  <c:v>39465</c:v>
                </c:pt>
                <c:pt idx="56">
                  <c:v>39472</c:v>
                </c:pt>
                <c:pt idx="57">
                  <c:v>39479</c:v>
                </c:pt>
                <c:pt idx="58">
                  <c:v>39486</c:v>
                </c:pt>
                <c:pt idx="59">
                  <c:v>39493</c:v>
                </c:pt>
                <c:pt idx="60">
                  <c:v>39500</c:v>
                </c:pt>
                <c:pt idx="61">
                  <c:v>39507</c:v>
                </c:pt>
                <c:pt idx="62">
                  <c:v>39514</c:v>
                </c:pt>
                <c:pt idx="63">
                  <c:v>39521</c:v>
                </c:pt>
                <c:pt idx="64">
                  <c:v>39528</c:v>
                </c:pt>
                <c:pt idx="65">
                  <c:v>39535</c:v>
                </c:pt>
                <c:pt idx="66">
                  <c:v>39542</c:v>
                </c:pt>
                <c:pt idx="67">
                  <c:v>39549</c:v>
                </c:pt>
                <c:pt idx="68">
                  <c:v>39556</c:v>
                </c:pt>
                <c:pt idx="69">
                  <c:v>39563</c:v>
                </c:pt>
                <c:pt idx="70">
                  <c:v>39570</c:v>
                </c:pt>
                <c:pt idx="71">
                  <c:v>39577</c:v>
                </c:pt>
                <c:pt idx="72">
                  <c:v>39584</c:v>
                </c:pt>
                <c:pt idx="73">
                  <c:v>39591</c:v>
                </c:pt>
                <c:pt idx="74">
                  <c:v>39598</c:v>
                </c:pt>
                <c:pt idx="75">
                  <c:v>39605</c:v>
                </c:pt>
                <c:pt idx="76">
                  <c:v>39612</c:v>
                </c:pt>
                <c:pt idx="77">
                  <c:v>39619</c:v>
                </c:pt>
                <c:pt idx="78">
                  <c:v>39626</c:v>
                </c:pt>
                <c:pt idx="79">
                  <c:v>39633</c:v>
                </c:pt>
                <c:pt idx="80">
                  <c:v>39640</c:v>
                </c:pt>
                <c:pt idx="81">
                  <c:v>39647</c:v>
                </c:pt>
                <c:pt idx="82">
                  <c:v>39654</c:v>
                </c:pt>
                <c:pt idx="83">
                  <c:v>39661</c:v>
                </c:pt>
                <c:pt idx="84">
                  <c:v>39668</c:v>
                </c:pt>
                <c:pt idx="85">
                  <c:v>39675</c:v>
                </c:pt>
                <c:pt idx="86">
                  <c:v>39682</c:v>
                </c:pt>
                <c:pt idx="87">
                  <c:v>39689</c:v>
                </c:pt>
                <c:pt idx="88">
                  <c:v>39696</c:v>
                </c:pt>
                <c:pt idx="89">
                  <c:v>39703</c:v>
                </c:pt>
                <c:pt idx="90">
                  <c:v>39710</c:v>
                </c:pt>
                <c:pt idx="91">
                  <c:v>39717</c:v>
                </c:pt>
                <c:pt idx="92">
                  <c:v>39724</c:v>
                </c:pt>
                <c:pt idx="93">
                  <c:v>39731</c:v>
                </c:pt>
                <c:pt idx="94">
                  <c:v>39738</c:v>
                </c:pt>
                <c:pt idx="95">
                  <c:v>39745</c:v>
                </c:pt>
                <c:pt idx="96">
                  <c:v>39752</c:v>
                </c:pt>
                <c:pt idx="97">
                  <c:v>39759</c:v>
                </c:pt>
                <c:pt idx="98">
                  <c:v>39766</c:v>
                </c:pt>
                <c:pt idx="99">
                  <c:v>39773</c:v>
                </c:pt>
                <c:pt idx="100">
                  <c:v>39780</c:v>
                </c:pt>
                <c:pt idx="101">
                  <c:v>39787</c:v>
                </c:pt>
                <c:pt idx="102">
                  <c:v>39794</c:v>
                </c:pt>
                <c:pt idx="103">
                  <c:v>39801</c:v>
                </c:pt>
                <c:pt idx="104">
                  <c:v>39808</c:v>
                </c:pt>
                <c:pt idx="105">
                  <c:v>39815</c:v>
                </c:pt>
                <c:pt idx="106">
                  <c:v>39822</c:v>
                </c:pt>
                <c:pt idx="107">
                  <c:v>39829</c:v>
                </c:pt>
                <c:pt idx="108">
                  <c:v>39836</c:v>
                </c:pt>
                <c:pt idx="109">
                  <c:v>39843</c:v>
                </c:pt>
                <c:pt idx="110">
                  <c:v>39850</c:v>
                </c:pt>
                <c:pt idx="111">
                  <c:v>39857</c:v>
                </c:pt>
                <c:pt idx="112">
                  <c:v>39864</c:v>
                </c:pt>
                <c:pt idx="113">
                  <c:v>39871</c:v>
                </c:pt>
                <c:pt idx="114">
                  <c:v>39878</c:v>
                </c:pt>
                <c:pt idx="115">
                  <c:v>39885</c:v>
                </c:pt>
                <c:pt idx="116">
                  <c:v>39892</c:v>
                </c:pt>
                <c:pt idx="117">
                  <c:v>39899</c:v>
                </c:pt>
                <c:pt idx="118">
                  <c:v>39906</c:v>
                </c:pt>
                <c:pt idx="119">
                  <c:v>39913</c:v>
                </c:pt>
                <c:pt idx="120">
                  <c:v>39920</c:v>
                </c:pt>
                <c:pt idx="121">
                  <c:v>39927</c:v>
                </c:pt>
                <c:pt idx="122">
                  <c:v>39934</c:v>
                </c:pt>
                <c:pt idx="123">
                  <c:v>39941</c:v>
                </c:pt>
                <c:pt idx="124">
                  <c:v>39948</c:v>
                </c:pt>
                <c:pt idx="125">
                  <c:v>39955</c:v>
                </c:pt>
                <c:pt idx="126">
                  <c:v>39962</c:v>
                </c:pt>
                <c:pt idx="127">
                  <c:v>39969</c:v>
                </c:pt>
                <c:pt idx="128">
                  <c:v>39976</c:v>
                </c:pt>
                <c:pt idx="129">
                  <c:v>39983</c:v>
                </c:pt>
                <c:pt idx="130">
                  <c:v>39990</c:v>
                </c:pt>
                <c:pt idx="131">
                  <c:v>39997</c:v>
                </c:pt>
                <c:pt idx="132">
                  <c:v>40004</c:v>
                </c:pt>
                <c:pt idx="133">
                  <c:v>40011</c:v>
                </c:pt>
                <c:pt idx="134">
                  <c:v>40018</c:v>
                </c:pt>
                <c:pt idx="135">
                  <c:v>40025</c:v>
                </c:pt>
                <c:pt idx="136">
                  <c:v>40032</c:v>
                </c:pt>
                <c:pt idx="137">
                  <c:v>40039</c:v>
                </c:pt>
                <c:pt idx="138">
                  <c:v>40046</c:v>
                </c:pt>
                <c:pt idx="139">
                  <c:v>40053</c:v>
                </c:pt>
                <c:pt idx="140">
                  <c:v>40060</c:v>
                </c:pt>
                <c:pt idx="141">
                  <c:v>40067</c:v>
                </c:pt>
                <c:pt idx="142">
                  <c:v>40074</c:v>
                </c:pt>
                <c:pt idx="143">
                  <c:v>40081</c:v>
                </c:pt>
                <c:pt idx="144">
                  <c:v>40088</c:v>
                </c:pt>
                <c:pt idx="145">
                  <c:v>40095</c:v>
                </c:pt>
                <c:pt idx="146">
                  <c:v>40102</c:v>
                </c:pt>
                <c:pt idx="147">
                  <c:v>40109</c:v>
                </c:pt>
                <c:pt idx="148">
                  <c:v>40116</c:v>
                </c:pt>
                <c:pt idx="149">
                  <c:v>40123</c:v>
                </c:pt>
                <c:pt idx="150">
                  <c:v>40130</c:v>
                </c:pt>
                <c:pt idx="151">
                  <c:v>40137</c:v>
                </c:pt>
                <c:pt idx="152">
                  <c:v>40144</c:v>
                </c:pt>
                <c:pt idx="153">
                  <c:v>40151</c:v>
                </c:pt>
                <c:pt idx="154">
                  <c:v>40158</c:v>
                </c:pt>
                <c:pt idx="155">
                  <c:v>40165</c:v>
                </c:pt>
                <c:pt idx="156">
                  <c:v>40172</c:v>
                </c:pt>
                <c:pt idx="157">
                  <c:v>40179</c:v>
                </c:pt>
                <c:pt idx="158">
                  <c:v>40186</c:v>
                </c:pt>
                <c:pt idx="159">
                  <c:v>40193</c:v>
                </c:pt>
                <c:pt idx="160">
                  <c:v>40200</c:v>
                </c:pt>
                <c:pt idx="161">
                  <c:v>40207</c:v>
                </c:pt>
                <c:pt idx="162">
                  <c:v>40214</c:v>
                </c:pt>
                <c:pt idx="163">
                  <c:v>40221</c:v>
                </c:pt>
                <c:pt idx="164">
                  <c:v>40228</c:v>
                </c:pt>
                <c:pt idx="165">
                  <c:v>40235</c:v>
                </c:pt>
                <c:pt idx="166">
                  <c:v>40242</c:v>
                </c:pt>
                <c:pt idx="167">
                  <c:v>40249</c:v>
                </c:pt>
                <c:pt idx="168">
                  <c:v>40256</c:v>
                </c:pt>
                <c:pt idx="169">
                  <c:v>40263</c:v>
                </c:pt>
                <c:pt idx="170">
                  <c:v>40270</c:v>
                </c:pt>
                <c:pt idx="171">
                  <c:v>40277</c:v>
                </c:pt>
                <c:pt idx="172">
                  <c:v>40284</c:v>
                </c:pt>
                <c:pt idx="173">
                  <c:v>40291</c:v>
                </c:pt>
                <c:pt idx="174">
                  <c:v>40298</c:v>
                </c:pt>
                <c:pt idx="175">
                  <c:v>40305</c:v>
                </c:pt>
                <c:pt idx="176">
                  <c:v>40312</c:v>
                </c:pt>
                <c:pt idx="177">
                  <c:v>40319</c:v>
                </c:pt>
                <c:pt idx="178">
                  <c:v>40326</c:v>
                </c:pt>
                <c:pt idx="179">
                  <c:v>40333</c:v>
                </c:pt>
                <c:pt idx="180">
                  <c:v>40340</c:v>
                </c:pt>
                <c:pt idx="181">
                  <c:v>40347</c:v>
                </c:pt>
                <c:pt idx="182">
                  <c:v>40354</c:v>
                </c:pt>
                <c:pt idx="183">
                  <c:v>40361</c:v>
                </c:pt>
                <c:pt idx="184">
                  <c:v>40368</c:v>
                </c:pt>
                <c:pt idx="185">
                  <c:v>40375</c:v>
                </c:pt>
                <c:pt idx="186">
                  <c:v>40382</c:v>
                </c:pt>
                <c:pt idx="187">
                  <c:v>40389</c:v>
                </c:pt>
                <c:pt idx="188">
                  <c:v>40396</c:v>
                </c:pt>
                <c:pt idx="189">
                  <c:v>40403</c:v>
                </c:pt>
                <c:pt idx="190">
                  <c:v>40410</c:v>
                </c:pt>
                <c:pt idx="191">
                  <c:v>40417</c:v>
                </c:pt>
                <c:pt idx="192">
                  <c:v>40424</c:v>
                </c:pt>
                <c:pt idx="193">
                  <c:v>40431</c:v>
                </c:pt>
                <c:pt idx="194">
                  <c:v>40438</c:v>
                </c:pt>
                <c:pt idx="195">
                  <c:v>40445</c:v>
                </c:pt>
                <c:pt idx="196">
                  <c:v>40452</c:v>
                </c:pt>
                <c:pt idx="197">
                  <c:v>40459</c:v>
                </c:pt>
                <c:pt idx="198">
                  <c:v>40466</c:v>
                </c:pt>
                <c:pt idx="199">
                  <c:v>40473</c:v>
                </c:pt>
                <c:pt idx="200">
                  <c:v>40480</c:v>
                </c:pt>
                <c:pt idx="201">
                  <c:v>40487</c:v>
                </c:pt>
                <c:pt idx="202">
                  <c:v>40494</c:v>
                </c:pt>
                <c:pt idx="203">
                  <c:v>40501</c:v>
                </c:pt>
                <c:pt idx="204">
                  <c:v>40508</c:v>
                </c:pt>
                <c:pt idx="205">
                  <c:v>40515</c:v>
                </c:pt>
                <c:pt idx="206">
                  <c:v>40522</c:v>
                </c:pt>
                <c:pt idx="207">
                  <c:v>40529</c:v>
                </c:pt>
                <c:pt idx="208">
                  <c:v>40536</c:v>
                </c:pt>
                <c:pt idx="209">
                  <c:v>40543</c:v>
                </c:pt>
                <c:pt idx="210">
                  <c:v>40550</c:v>
                </c:pt>
                <c:pt idx="211">
                  <c:v>40557</c:v>
                </c:pt>
                <c:pt idx="212">
                  <c:v>40564</c:v>
                </c:pt>
                <c:pt idx="213">
                  <c:v>40571</c:v>
                </c:pt>
                <c:pt idx="214">
                  <c:v>40578</c:v>
                </c:pt>
                <c:pt idx="215">
                  <c:v>40585</c:v>
                </c:pt>
                <c:pt idx="216">
                  <c:v>40592</c:v>
                </c:pt>
                <c:pt idx="217">
                  <c:v>40599</c:v>
                </c:pt>
                <c:pt idx="218">
                  <c:v>40606</c:v>
                </c:pt>
                <c:pt idx="219">
                  <c:v>40613</c:v>
                </c:pt>
                <c:pt idx="220">
                  <c:v>40620</c:v>
                </c:pt>
                <c:pt idx="221">
                  <c:v>40627</c:v>
                </c:pt>
                <c:pt idx="222">
                  <c:v>40634</c:v>
                </c:pt>
                <c:pt idx="223">
                  <c:v>40641</c:v>
                </c:pt>
                <c:pt idx="224">
                  <c:v>40648</c:v>
                </c:pt>
                <c:pt idx="225">
                  <c:v>40655</c:v>
                </c:pt>
                <c:pt idx="226">
                  <c:v>40662</c:v>
                </c:pt>
                <c:pt idx="227">
                  <c:v>40669</c:v>
                </c:pt>
                <c:pt idx="228">
                  <c:v>40676</c:v>
                </c:pt>
                <c:pt idx="229">
                  <c:v>40683</c:v>
                </c:pt>
                <c:pt idx="230">
                  <c:v>40690</c:v>
                </c:pt>
                <c:pt idx="231">
                  <c:v>40697</c:v>
                </c:pt>
                <c:pt idx="232">
                  <c:v>40704</c:v>
                </c:pt>
                <c:pt idx="233">
                  <c:v>40711</c:v>
                </c:pt>
                <c:pt idx="234">
                  <c:v>40718</c:v>
                </c:pt>
                <c:pt idx="235">
                  <c:v>40725</c:v>
                </c:pt>
                <c:pt idx="236">
                  <c:v>40732</c:v>
                </c:pt>
                <c:pt idx="237">
                  <c:v>40739</c:v>
                </c:pt>
                <c:pt idx="238">
                  <c:v>40746</c:v>
                </c:pt>
                <c:pt idx="239">
                  <c:v>40753</c:v>
                </c:pt>
                <c:pt idx="240">
                  <c:v>40760</c:v>
                </c:pt>
                <c:pt idx="241">
                  <c:v>40767</c:v>
                </c:pt>
                <c:pt idx="242">
                  <c:v>40774</c:v>
                </c:pt>
                <c:pt idx="243">
                  <c:v>40781</c:v>
                </c:pt>
                <c:pt idx="244">
                  <c:v>40788</c:v>
                </c:pt>
                <c:pt idx="245">
                  <c:v>40795</c:v>
                </c:pt>
                <c:pt idx="246">
                  <c:v>40802</c:v>
                </c:pt>
                <c:pt idx="247">
                  <c:v>40809</c:v>
                </c:pt>
                <c:pt idx="248">
                  <c:v>40816</c:v>
                </c:pt>
                <c:pt idx="249">
                  <c:v>40823</c:v>
                </c:pt>
                <c:pt idx="250">
                  <c:v>40830</c:v>
                </c:pt>
                <c:pt idx="251">
                  <c:v>40837</c:v>
                </c:pt>
                <c:pt idx="252">
                  <c:v>40844</c:v>
                </c:pt>
                <c:pt idx="253">
                  <c:v>40851</c:v>
                </c:pt>
                <c:pt idx="254">
                  <c:v>40858</c:v>
                </c:pt>
                <c:pt idx="255">
                  <c:v>40865</c:v>
                </c:pt>
                <c:pt idx="256">
                  <c:v>40872</c:v>
                </c:pt>
                <c:pt idx="257">
                  <c:v>40879</c:v>
                </c:pt>
                <c:pt idx="258">
                  <c:v>40886</c:v>
                </c:pt>
                <c:pt idx="259">
                  <c:v>40893</c:v>
                </c:pt>
                <c:pt idx="260">
                  <c:v>40900</c:v>
                </c:pt>
                <c:pt idx="261">
                  <c:v>40907</c:v>
                </c:pt>
                <c:pt idx="262">
                  <c:v>40914</c:v>
                </c:pt>
                <c:pt idx="263">
                  <c:v>40921</c:v>
                </c:pt>
                <c:pt idx="264">
                  <c:v>40928</c:v>
                </c:pt>
                <c:pt idx="265">
                  <c:v>40935</c:v>
                </c:pt>
                <c:pt idx="266">
                  <c:v>40942</c:v>
                </c:pt>
                <c:pt idx="267">
                  <c:v>40949</c:v>
                </c:pt>
                <c:pt idx="268">
                  <c:v>40956</c:v>
                </c:pt>
                <c:pt idx="269">
                  <c:v>40963</c:v>
                </c:pt>
                <c:pt idx="270">
                  <c:v>40970</c:v>
                </c:pt>
                <c:pt idx="271">
                  <c:v>40977</c:v>
                </c:pt>
                <c:pt idx="272">
                  <c:v>40984</c:v>
                </c:pt>
                <c:pt idx="273">
                  <c:v>40991</c:v>
                </c:pt>
                <c:pt idx="274">
                  <c:v>40998</c:v>
                </c:pt>
                <c:pt idx="275">
                  <c:v>41005</c:v>
                </c:pt>
                <c:pt idx="276">
                  <c:v>41012</c:v>
                </c:pt>
                <c:pt idx="277">
                  <c:v>41019</c:v>
                </c:pt>
                <c:pt idx="278">
                  <c:v>41026</c:v>
                </c:pt>
                <c:pt idx="279">
                  <c:v>41033</c:v>
                </c:pt>
                <c:pt idx="280">
                  <c:v>41040</c:v>
                </c:pt>
                <c:pt idx="281">
                  <c:v>41047</c:v>
                </c:pt>
                <c:pt idx="282">
                  <c:v>41054</c:v>
                </c:pt>
                <c:pt idx="283">
                  <c:v>41061</c:v>
                </c:pt>
                <c:pt idx="284">
                  <c:v>41068</c:v>
                </c:pt>
                <c:pt idx="285">
                  <c:v>41075</c:v>
                </c:pt>
                <c:pt idx="286">
                  <c:v>41082</c:v>
                </c:pt>
                <c:pt idx="287">
                  <c:v>41089</c:v>
                </c:pt>
                <c:pt idx="288">
                  <c:v>41096</c:v>
                </c:pt>
                <c:pt idx="289">
                  <c:v>41103</c:v>
                </c:pt>
                <c:pt idx="290">
                  <c:v>41110</c:v>
                </c:pt>
                <c:pt idx="291">
                  <c:v>41117</c:v>
                </c:pt>
                <c:pt idx="292">
                  <c:v>41124</c:v>
                </c:pt>
                <c:pt idx="293">
                  <c:v>41131</c:v>
                </c:pt>
                <c:pt idx="294">
                  <c:v>41138</c:v>
                </c:pt>
                <c:pt idx="295">
                  <c:v>41145</c:v>
                </c:pt>
                <c:pt idx="296">
                  <c:v>41152</c:v>
                </c:pt>
                <c:pt idx="297">
                  <c:v>41159</c:v>
                </c:pt>
                <c:pt idx="298">
                  <c:v>41166</c:v>
                </c:pt>
                <c:pt idx="299">
                  <c:v>41173</c:v>
                </c:pt>
                <c:pt idx="300">
                  <c:v>41180</c:v>
                </c:pt>
                <c:pt idx="301">
                  <c:v>41187</c:v>
                </c:pt>
                <c:pt idx="302">
                  <c:v>41194</c:v>
                </c:pt>
                <c:pt idx="303">
                  <c:v>41201</c:v>
                </c:pt>
                <c:pt idx="304">
                  <c:v>41208</c:v>
                </c:pt>
                <c:pt idx="305">
                  <c:v>41215</c:v>
                </c:pt>
                <c:pt idx="306">
                  <c:v>41222</c:v>
                </c:pt>
                <c:pt idx="307">
                  <c:v>41229</c:v>
                </c:pt>
                <c:pt idx="308">
                  <c:v>41236</c:v>
                </c:pt>
                <c:pt idx="309">
                  <c:v>41243</c:v>
                </c:pt>
                <c:pt idx="310">
                  <c:v>41250</c:v>
                </c:pt>
                <c:pt idx="311">
                  <c:v>41257</c:v>
                </c:pt>
                <c:pt idx="312">
                  <c:v>41264</c:v>
                </c:pt>
                <c:pt idx="313">
                  <c:v>41271</c:v>
                </c:pt>
                <c:pt idx="314">
                  <c:v>41278</c:v>
                </c:pt>
                <c:pt idx="315">
                  <c:v>41285</c:v>
                </c:pt>
                <c:pt idx="316">
                  <c:v>41292</c:v>
                </c:pt>
                <c:pt idx="317">
                  <c:v>41299</c:v>
                </c:pt>
                <c:pt idx="318">
                  <c:v>41306</c:v>
                </c:pt>
                <c:pt idx="319">
                  <c:v>41313</c:v>
                </c:pt>
                <c:pt idx="320">
                  <c:v>41320</c:v>
                </c:pt>
                <c:pt idx="321">
                  <c:v>41327</c:v>
                </c:pt>
                <c:pt idx="322">
                  <c:v>41334</c:v>
                </c:pt>
                <c:pt idx="323">
                  <c:v>41341</c:v>
                </c:pt>
                <c:pt idx="324">
                  <c:v>41348</c:v>
                </c:pt>
                <c:pt idx="325">
                  <c:v>41355</c:v>
                </c:pt>
                <c:pt idx="326">
                  <c:v>41362</c:v>
                </c:pt>
                <c:pt idx="327">
                  <c:v>41369</c:v>
                </c:pt>
                <c:pt idx="328">
                  <c:v>41376</c:v>
                </c:pt>
                <c:pt idx="329">
                  <c:v>41383</c:v>
                </c:pt>
                <c:pt idx="330">
                  <c:v>41390</c:v>
                </c:pt>
                <c:pt idx="331">
                  <c:v>41397</c:v>
                </c:pt>
                <c:pt idx="332">
                  <c:v>41404</c:v>
                </c:pt>
                <c:pt idx="333">
                  <c:v>41411</c:v>
                </c:pt>
                <c:pt idx="334">
                  <c:v>41418</c:v>
                </c:pt>
                <c:pt idx="335">
                  <c:v>41425</c:v>
                </c:pt>
                <c:pt idx="336">
                  <c:v>41432</c:v>
                </c:pt>
                <c:pt idx="337">
                  <c:v>41439</c:v>
                </c:pt>
                <c:pt idx="338">
                  <c:v>41446</c:v>
                </c:pt>
                <c:pt idx="339">
                  <c:v>41453</c:v>
                </c:pt>
                <c:pt idx="340">
                  <c:v>41460</c:v>
                </c:pt>
                <c:pt idx="341">
                  <c:v>41467</c:v>
                </c:pt>
                <c:pt idx="342">
                  <c:v>41474</c:v>
                </c:pt>
                <c:pt idx="343">
                  <c:v>41481</c:v>
                </c:pt>
                <c:pt idx="344">
                  <c:v>41488</c:v>
                </c:pt>
                <c:pt idx="345">
                  <c:v>41495</c:v>
                </c:pt>
                <c:pt idx="346">
                  <c:v>41502</c:v>
                </c:pt>
                <c:pt idx="347">
                  <c:v>41509</c:v>
                </c:pt>
                <c:pt idx="348">
                  <c:v>41516</c:v>
                </c:pt>
                <c:pt idx="349">
                  <c:v>41523</c:v>
                </c:pt>
                <c:pt idx="350">
                  <c:v>41530</c:v>
                </c:pt>
                <c:pt idx="351">
                  <c:v>41537</c:v>
                </c:pt>
                <c:pt idx="352">
                  <c:v>41544</c:v>
                </c:pt>
                <c:pt idx="353">
                  <c:v>41551</c:v>
                </c:pt>
                <c:pt idx="354">
                  <c:v>41558</c:v>
                </c:pt>
                <c:pt idx="355">
                  <c:v>41565</c:v>
                </c:pt>
                <c:pt idx="356">
                  <c:v>41572</c:v>
                </c:pt>
                <c:pt idx="357">
                  <c:v>41579</c:v>
                </c:pt>
                <c:pt idx="358">
                  <c:v>41586</c:v>
                </c:pt>
                <c:pt idx="359">
                  <c:v>41593</c:v>
                </c:pt>
                <c:pt idx="360">
                  <c:v>41600</c:v>
                </c:pt>
                <c:pt idx="361">
                  <c:v>41607</c:v>
                </c:pt>
                <c:pt idx="362">
                  <c:v>41614</c:v>
                </c:pt>
                <c:pt idx="363">
                  <c:v>41621</c:v>
                </c:pt>
                <c:pt idx="364">
                  <c:v>41628</c:v>
                </c:pt>
                <c:pt idx="365">
                  <c:v>41635</c:v>
                </c:pt>
                <c:pt idx="366">
                  <c:v>41642</c:v>
                </c:pt>
                <c:pt idx="367">
                  <c:v>41649</c:v>
                </c:pt>
                <c:pt idx="368">
                  <c:v>41656</c:v>
                </c:pt>
                <c:pt idx="369">
                  <c:v>41663</c:v>
                </c:pt>
                <c:pt idx="370">
                  <c:v>41670</c:v>
                </c:pt>
                <c:pt idx="371">
                  <c:v>41677</c:v>
                </c:pt>
                <c:pt idx="372">
                  <c:v>41684</c:v>
                </c:pt>
                <c:pt idx="373">
                  <c:v>41691</c:v>
                </c:pt>
                <c:pt idx="374">
                  <c:v>41698</c:v>
                </c:pt>
                <c:pt idx="375">
                  <c:v>41705</c:v>
                </c:pt>
                <c:pt idx="376">
                  <c:v>41712</c:v>
                </c:pt>
                <c:pt idx="377">
                  <c:v>41719</c:v>
                </c:pt>
                <c:pt idx="378">
                  <c:v>41726</c:v>
                </c:pt>
                <c:pt idx="379">
                  <c:v>41733</c:v>
                </c:pt>
                <c:pt idx="380">
                  <c:v>41740</c:v>
                </c:pt>
                <c:pt idx="381">
                  <c:v>41747</c:v>
                </c:pt>
                <c:pt idx="382">
                  <c:v>41754</c:v>
                </c:pt>
                <c:pt idx="383">
                  <c:v>41761</c:v>
                </c:pt>
                <c:pt idx="384">
                  <c:v>41768</c:v>
                </c:pt>
                <c:pt idx="385">
                  <c:v>41775</c:v>
                </c:pt>
                <c:pt idx="386">
                  <c:v>41782</c:v>
                </c:pt>
                <c:pt idx="387">
                  <c:v>41789</c:v>
                </c:pt>
                <c:pt idx="388">
                  <c:v>41796</c:v>
                </c:pt>
                <c:pt idx="389">
                  <c:v>41803</c:v>
                </c:pt>
                <c:pt idx="390">
                  <c:v>41810</c:v>
                </c:pt>
                <c:pt idx="391">
                  <c:v>41817</c:v>
                </c:pt>
                <c:pt idx="392">
                  <c:v>41824</c:v>
                </c:pt>
                <c:pt idx="393">
                  <c:v>41831</c:v>
                </c:pt>
                <c:pt idx="394">
                  <c:v>41838</c:v>
                </c:pt>
                <c:pt idx="395">
                  <c:v>41845</c:v>
                </c:pt>
                <c:pt idx="396">
                  <c:v>41852</c:v>
                </c:pt>
                <c:pt idx="397">
                  <c:v>41859</c:v>
                </c:pt>
                <c:pt idx="398">
                  <c:v>41866</c:v>
                </c:pt>
                <c:pt idx="399">
                  <c:v>41873</c:v>
                </c:pt>
                <c:pt idx="400">
                  <c:v>41880</c:v>
                </c:pt>
                <c:pt idx="401">
                  <c:v>41887</c:v>
                </c:pt>
                <c:pt idx="402">
                  <c:v>41894</c:v>
                </c:pt>
                <c:pt idx="403">
                  <c:v>41901</c:v>
                </c:pt>
                <c:pt idx="404">
                  <c:v>41908</c:v>
                </c:pt>
                <c:pt idx="405">
                  <c:v>41915</c:v>
                </c:pt>
                <c:pt idx="406">
                  <c:v>41922</c:v>
                </c:pt>
                <c:pt idx="407">
                  <c:v>41929</c:v>
                </c:pt>
                <c:pt idx="408">
                  <c:v>41936</c:v>
                </c:pt>
                <c:pt idx="409">
                  <c:v>41943</c:v>
                </c:pt>
                <c:pt idx="410">
                  <c:v>41950</c:v>
                </c:pt>
                <c:pt idx="411">
                  <c:v>41957</c:v>
                </c:pt>
                <c:pt idx="412">
                  <c:v>41964</c:v>
                </c:pt>
                <c:pt idx="413">
                  <c:v>41971</c:v>
                </c:pt>
                <c:pt idx="414">
                  <c:v>41978</c:v>
                </c:pt>
                <c:pt idx="415">
                  <c:v>41985</c:v>
                </c:pt>
                <c:pt idx="416">
                  <c:v>41992</c:v>
                </c:pt>
                <c:pt idx="417">
                  <c:v>41999</c:v>
                </c:pt>
                <c:pt idx="418">
                  <c:v>42006</c:v>
                </c:pt>
                <c:pt idx="419">
                  <c:v>42013</c:v>
                </c:pt>
                <c:pt idx="420">
                  <c:v>42020</c:v>
                </c:pt>
                <c:pt idx="421">
                  <c:v>42027</c:v>
                </c:pt>
                <c:pt idx="422">
                  <c:v>42034</c:v>
                </c:pt>
                <c:pt idx="423">
                  <c:v>42041</c:v>
                </c:pt>
                <c:pt idx="424">
                  <c:v>42048</c:v>
                </c:pt>
                <c:pt idx="425">
                  <c:v>42055</c:v>
                </c:pt>
                <c:pt idx="426">
                  <c:v>42062</c:v>
                </c:pt>
                <c:pt idx="427">
                  <c:v>42069</c:v>
                </c:pt>
                <c:pt idx="428">
                  <c:v>42076</c:v>
                </c:pt>
                <c:pt idx="429">
                  <c:v>42083</c:v>
                </c:pt>
                <c:pt idx="430">
                  <c:v>42090</c:v>
                </c:pt>
                <c:pt idx="431">
                  <c:v>42097</c:v>
                </c:pt>
                <c:pt idx="432">
                  <c:v>42104</c:v>
                </c:pt>
                <c:pt idx="433">
                  <c:v>42111</c:v>
                </c:pt>
                <c:pt idx="434">
                  <c:v>42118</c:v>
                </c:pt>
                <c:pt idx="435">
                  <c:v>42125</c:v>
                </c:pt>
                <c:pt idx="436">
                  <c:v>42132</c:v>
                </c:pt>
                <c:pt idx="437">
                  <c:v>42139</c:v>
                </c:pt>
                <c:pt idx="438">
                  <c:v>42146</c:v>
                </c:pt>
                <c:pt idx="439">
                  <c:v>42153</c:v>
                </c:pt>
                <c:pt idx="440">
                  <c:v>42160</c:v>
                </c:pt>
                <c:pt idx="441">
                  <c:v>42167</c:v>
                </c:pt>
                <c:pt idx="442">
                  <c:v>42174</c:v>
                </c:pt>
                <c:pt idx="443">
                  <c:v>42181</c:v>
                </c:pt>
                <c:pt idx="444">
                  <c:v>42188</c:v>
                </c:pt>
                <c:pt idx="445">
                  <c:v>42195</c:v>
                </c:pt>
                <c:pt idx="446">
                  <c:v>42202</c:v>
                </c:pt>
                <c:pt idx="447">
                  <c:v>42209</c:v>
                </c:pt>
                <c:pt idx="448">
                  <c:v>42216</c:v>
                </c:pt>
                <c:pt idx="449">
                  <c:v>42223</c:v>
                </c:pt>
                <c:pt idx="450">
                  <c:v>42230</c:v>
                </c:pt>
                <c:pt idx="451">
                  <c:v>42237</c:v>
                </c:pt>
                <c:pt idx="452">
                  <c:v>42244</c:v>
                </c:pt>
                <c:pt idx="453">
                  <c:v>42251</c:v>
                </c:pt>
                <c:pt idx="454">
                  <c:v>42258</c:v>
                </c:pt>
                <c:pt idx="455">
                  <c:v>42265</c:v>
                </c:pt>
                <c:pt idx="456">
                  <c:v>42272</c:v>
                </c:pt>
                <c:pt idx="457">
                  <c:v>42279</c:v>
                </c:pt>
                <c:pt idx="458">
                  <c:v>42286</c:v>
                </c:pt>
                <c:pt idx="459">
                  <c:v>42293</c:v>
                </c:pt>
                <c:pt idx="460">
                  <c:v>42300</c:v>
                </c:pt>
                <c:pt idx="461">
                  <c:v>42307</c:v>
                </c:pt>
                <c:pt idx="462">
                  <c:v>42314</c:v>
                </c:pt>
                <c:pt idx="463">
                  <c:v>42321</c:v>
                </c:pt>
                <c:pt idx="464">
                  <c:v>42328</c:v>
                </c:pt>
                <c:pt idx="465">
                  <c:v>42335</c:v>
                </c:pt>
                <c:pt idx="466">
                  <c:v>42342</c:v>
                </c:pt>
                <c:pt idx="467">
                  <c:v>42349</c:v>
                </c:pt>
                <c:pt idx="468">
                  <c:v>42356</c:v>
                </c:pt>
                <c:pt idx="469">
                  <c:v>42363</c:v>
                </c:pt>
                <c:pt idx="470">
                  <c:v>42370</c:v>
                </c:pt>
                <c:pt idx="471">
                  <c:v>42377</c:v>
                </c:pt>
                <c:pt idx="472">
                  <c:v>42384</c:v>
                </c:pt>
                <c:pt idx="473">
                  <c:v>42391</c:v>
                </c:pt>
                <c:pt idx="474">
                  <c:v>42398</c:v>
                </c:pt>
                <c:pt idx="475">
                  <c:v>42405</c:v>
                </c:pt>
                <c:pt idx="476">
                  <c:v>42412</c:v>
                </c:pt>
                <c:pt idx="477">
                  <c:v>42419</c:v>
                </c:pt>
                <c:pt idx="478">
                  <c:v>42426</c:v>
                </c:pt>
                <c:pt idx="479">
                  <c:v>42433</c:v>
                </c:pt>
                <c:pt idx="480">
                  <c:v>42440</c:v>
                </c:pt>
                <c:pt idx="481">
                  <c:v>42447</c:v>
                </c:pt>
                <c:pt idx="482">
                  <c:v>42454</c:v>
                </c:pt>
                <c:pt idx="483">
                  <c:v>42461</c:v>
                </c:pt>
                <c:pt idx="484">
                  <c:v>42468</c:v>
                </c:pt>
                <c:pt idx="485">
                  <c:v>42475</c:v>
                </c:pt>
                <c:pt idx="486">
                  <c:v>42482</c:v>
                </c:pt>
                <c:pt idx="487">
                  <c:v>42489</c:v>
                </c:pt>
                <c:pt idx="488">
                  <c:v>42496</c:v>
                </c:pt>
                <c:pt idx="489">
                  <c:v>42503</c:v>
                </c:pt>
                <c:pt idx="490">
                  <c:v>42510</c:v>
                </c:pt>
                <c:pt idx="491">
                  <c:v>42517</c:v>
                </c:pt>
                <c:pt idx="492">
                  <c:v>42524</c:v>
                </c:pt>
                <c:pt idx="493">
                  <c:v>42531</c:v>
                </c:pt>
                <c:pt idx="494">
                  <c:v>42538</c:v>
                </c:pt>
                <c:pt idx="495">
                  <c:v>42545</c:v>
                </c:pt>
                <c:pt idx="496">
                  <c:v>42552</c:v>
                </c:pt>
                <c:pt idx="497">
                  <c:v>42559</c:v>
                </c:pt>
                <c:pt idx="498">
                  <c:v>42566</c:v>
                </c:pt>
                <c:pt idx="499">
                  <c:v>42573</c:v>
                </c:pt>
                <c:pt idx="500">
                  <c:v>42580</c:v>
                </c:pt>
                <c:pt idx="501">
                  <c:v>42587</c:v>
                </c:pt>
                <c:pt idx="502">
                  <c:v>42594</c:v>
                </c:pt>
                <c:pt idx="503">
                  <c:v>42601</c:v>
                </c:pt>
                <c:pt idx="504">
                  <c:v>42608</c:v>
                </c:pt>
                <c:pt idx="505">
                  <c:v>42615</c:v>
                </c:pt>
                <c:pt idx="506">
                  <c:v>42622</c:v>
                </c:pt>
                <c:pt idx="507">
                  <c:v>42629</c:v>
                </c:pt>
                <c:pt idx="508">
                  <c:v>42636</c:v>
                </c:pt>
                <c:pt idx="509">
                  <c:v>42643</c:v>
                </c:pt>
                <c:pt idx="510">
                  <c:v>42650</c:v>
                </c:pt>
                <c:pt idx="511">
                  <c:v>42657</c:v>
                </c:pt>
                <c:pt idx="512">
                  <c:v>42664</c:v>
                </c:pt>
                <c:pt idx="513">
                  <c:v>42671</c:v>
                </c:pt>
                <c:pt idx="514">
                  <c:v>42678</c:v>
                </c:pt>
                <c:pt idx="515">
                  <c:v>42685</c:v>
                </c:pt>
                <c:pt idx="516">
                  <c:v>42692</c:v>
                </c:pt>
                <c:pt idx="517">
                  <c:v>42699</c:v>
                </c:pt>
                <c:pt idx="518">
                  <c:v>42706</c:v>
                </c:pt>
                <c:pt idx="519">
                  <c:v>42713</c:v>
                </c:pt>
                <c:pt idx="520">
                  <c:v>42720</c:v>
                </c:pt>
                <c:pt idx="521">
                  <c:v>42727</c:v>
                </c:pt>
                <c:pt idx="522">
                  <c:v>42734</c:v>
                </c:pt>
              </c:numCache>
            </c:numRef>
          </c:cat>
          <c:val>
            <c:numRef>
              <c:f>'Allocations (10y)'!$R$2:$R$524</c:f>
              <c:numCache>
                <c:formatCode>General</c:formatCode>
                <c:ptCount val="523"/>
                <c:pt idx="0">
                  <c:v>100</c:v>
                </c:pt>
                <c:pt idx="1">
                  <c:v>99.617693740434049</c:v>
                </c:pt>
                <c:pt idx="2">
                  <c:v>99.269443827011969</c:v>
                </c:pt>
                <c:pt idx="3">
                  <c:v>99.518576901001808</c:v>
                </c:pt>
                <c:pt idx="4">
                  <c:v>99.34473409917392</c:v>
                </c:pt>
                <c:pt idx="5">
                  <c:v>100.32771184280247</c:v>
                </c:pt>
                <c:pt idx="6">
                  <c:v>100.5513568179404</c:v>
                </c:pt>
                <c:pt idx="7">
                  <c:v>101.69473384587843</c:v>
                </c:pt>
                <c:pt idx="8">
                  <c:v>101.53598337894582</c:v>
                </c:pt>
                <c:pt idx="9">
                  <c:v>100.32118958251053</c:v>
                </c:pt>
                <c:pt idx="10">
                  <c:v>100.89364494121699</c:v>
                </c:pt>
                <c:pt idx="11">
                  <c:v>100.6528999101531</c:v>
                </c:pt>
                <c:pt idx="12">
                  <c:v>102.71797761207881</c:v>
                </c:pt>
                <c:pt idx="13">
                  <c:v>101.82014613884877</c:v>
                </c:pt>
                <c:pt idx="14">
                  <c:v>102.73870931530675</c:v>
                </c:pt>
                <c:pt idx="15">
                  <c:v>102.81948675929327</c:v>
                </c:pt>
                <c:pt idx="16">
                  <c:v>104.38143853993925</c:v>
                </c:pt>
                <c:pt idx="17">
                  <c:v>104.56943545028395</c:v>
                </c:pt>
                <c:pt idx="18">
                  <c:v>105.0911293012103</c:v>
                </c:pt>
                <c:pt idx="19">
                  <c:v>104.82654255784489</c:v>
                </c:pt>
                <c:pt idx="20">
                  <c:v>104.76192144592669</c:v>
                </c:pt>
                <c:pt idx="21">
                  <c:v>104.26728110070059</c:v>
                </c:pt>
                <c:pt idx="22">
                  <c:v>104.81519282114128</c:v>
                </c:pt>
                <c:pt idx="23">
                  <c:v>102.74555755618877</c:v>
                </c:pt>
                <c:pt idx="24">
                  <c:v>103.33142720312273</c:v>
                </c:pt>
                <c:pt idx="25">
                  <c:v>103.04241388508875</c:v>
                </c:pt>
                <c:pt idx="26">
                  <c:v>103.88974857717351</c:v>
                </c:pt>
                <c:pt idx="27">
                  <c:v>104.76553359419722</c:v>
                </c:pt>
                <c:pt idx="28">
                  <c:v>106.27034680500486</c:v>
                </c:pt>
                <c:pt idx="29">
                  <c:v>107.19643871832142</c:v>
                </c:pt>
                <c:pt idx="30">
                  <c:v>104.70775253800987</c:v>
                </c:pt>
                <c:pt idx="31">
                  <c:v>104.7573522166616</c:v>
                </c:pt>
                <c:pt idx="32">
                  <c:v>103.86867476493769</c:v>
                </c:pt>
                <c:pt idx="33">
                  <c:v>102.7159772212693</c:v>
                </c:pt>
                <c:pt idx="34">
                  <c:v>105.15918006092033</c:v>
                </c:pt>
                <c:pt idx="35">
                  <c:v>105.79636012356019</c:v>
                </c:pt>
                <c:pt idx="36">
                  <c:v>105.08376763595633</c:v>
                </c:pt>
                <c:pt idx="37">
                  <c:v>107.09008788669622</c:v>
                </c:pt>
                <c:pt idx="38">
                  <c:v>108.25033386640075</c:v>
                </c:pt>
                <c:pt idx="39">
                  <c:v>109.77968771147566</c:v>
                </c:pt>
                <c:pt idx="40">
                  <c:v>110.63331523649342</c:v>
                </c:pt>
                <c:pt idx="41">
                  <c:v>110.82542943191245</c:v>
                </c:pt>
                <c:pt idx="42">
                  <c:v>110.79043809727642</c:v>
                </c:pt>
                <c:pt idx="43">
                  <c:v>112.46345685972177</c:v>
                </c:pt>
                <c:pt idx="44">
                  <c:v>112.64473400347585</c:v>
                </c:pt>
                <c:pt idx="45">
                  <c:v>112.10114889068893</c:v>
                </c:pt>
                <c:pt idx="46">
                  <c:v>111.32632215938857</c:v>
                </c:pt>
                <c:pt idx="47">
                  <c:v>111.39104879672516</c:v>
                </c:pt>
                <c:pt idx="48">
                  <c:v>112.27265726828738</c:v>
                </c:pt>
                <c:pt idx="49">
                  <c:v>112.47426867855023</c:v>
                </c:pt>
                <c:pt idx="50">
                  <c:v>109.81197170882115</c:v>
                </c:pt>
                <c:pt idx="51">
                  <c:v>109.79539716929783</c:v>
                </c:pt>
                <c:pt idx="52">
                  <c:v>111.41610832318997</c:v>
                </c:pt>
                <c:pt idx="53">
                  <c:v>110.99382545628605</c:v>
                </c:pt>
                <c:pt idx="54">
                  <c:v>109.84936844930289</c:v>
                </c:pt>
                <c:pt idx="55">
                  <c:v>107.33217829439569</c:v>
                </c:pt>
                <c:pt idx="56">
                  <c:v>107.1752249986768</c:v>
                </c:pt>
                <c:pt idx="57">
                  <c:v>109.55078776692831</c:v>
                </c:pt>
                <c:pt idx="58">
                  <c:v>106.25058447607567</c:v>
                </c:pt>
                <c:pt idx="59">
                  <c:v>107.07854231982812</c:v>
                </c:pt>
                <c:pt idx="60">
                  <c:v>107.67655550888306</c:v>
                </c:pt>
                <c:pt idx="61">
                  <c:v>109.8144412940668</c:v>
                </c:pt>
                <c:pt idx="62">
                  <c:v>108.30553333804576</c:v>
                </c:pt>
                <c:pt idx="63">
                  <c:v>109.1552156063558</c:v>
                </c:pt>
                <c:pt idx="64">
                  <c:v>109.07346052744067</c:v>
                </c:pt>
                <c:pt idx="65">
                  <c:v>110.21741111015486</c:v>
                </c:pt>
                <c:pt idx="66">
                  <c:v>112.24706230635243</c:v>
                </c:pt>
                <c:pt idx="67">
                  <c:v>111.52418914773612</c:v>
                </c:pt>
                <c:pt idx="68">
                  <c:v>111.60073933447032</c:v>
                </c:pt>
                <c:pt idx="69">
                  <c:v>111.63104125073701</c:v>
                </c:pt>
                <c:pt idx="70">
                  <c:v>111.9683060200236</c:v>
                </c:pt>
                <c:pt idx="71">
                  <c:v>112.34088591548006</c:v>
                </c:pt>
                <c:pt idx="72">
                  <c:v>113.58650778525939</c:v>
                </c:pt>
                <c:pt idx="73">
                  <c:v>112.50623292402189</c:v>
                </c:pt>
                <c:pt idx="74">
                  <c:v>111.68515189194326</c:v>
                </c:pt>
                <c:pt idx="75">
                  <c:v>111.08460332360075</c:v>
                </c:pt>
                <c:pt idx="76">
                  <c:v>107.45163955707802</c:v>
                </c:pt>
                <c:pt idx="77">
                  <c:v>107.8422804681298</c:v>
                </c:pt>
                <c:pt idx="78">
                  <c:v>107.35587095820425</c:v>
                </c:pt>
                <c:pt idx="79">
                  <c:v>105.8961946869197</c:v>
                </c:pt>
                <c:pt idx="80">
                  <c:v>106.003890474031</c:v>
                </c:pt>
                <c:pt idx="81">
                  <c:v>105.84902887546448</c:v>
                </c:pt>
                <c:pt idx="82">
                  <c:v>105.39921598778005</c:v>
                </c:pt>
                <c:pt idx="83">
                  <c:v>105.82869434175308</c:v>
                </c:pt>
                <c:pt idx="84">
                  <c:v>104.85072269775492</c:v>
                </c:pt>
                <c:pt idx="85">
                  <c:v>103.8824291659291</c:v>
                </c:pt>
                <c:pt idx="86">
                  <c:v>103.7850437475163</c:v>
                </c:pt>
                <c:pt idx="87">
                  <c:v>104.31597747133478</c:v>
                </c:pt>
                <c:pt idx="88">
                  <c:v>100.90620733770413</c:v>
                </c:pt>
                <c:pt idx="89">
                  <c:v>100.43527791247097</c:v>
                </c:pt>
                <c:pt idx="90">
                  <c:v>100.8394691366762</c:v>
                </c:pt>
                <c:pt idx="91">
                  <c:v>100.1153902497893</c:v>
                </c:pt>
                <c:pt idx="92">
                  <c:v>95.214888340957373</c:v>
                </c:pt>
                <c:pt idx="93">
                  <c:v>85.089688553138146</c:v>
                </c:pt>
                <c:pt idx="94">
                  <c:v>85.98661518770048</c:v>
                </c:pt>
                <c:pt idx="95">
                  <c:v>82.266377334518879</c:v>
                </c:pt>
                <c:pt idx="96">
                  <c:v>85.245135078080011</c:v>
                </c:pt>
                <c:pt idx="97">
                  <c:v>85.409345255068729</c:v>
                </c:pt>
                <c:pt idx="98">
                  <c:v>82.434745805393177</c:v>
                </c:pt>
                <c:pt idx="99">
                  <c:v>79.576542893975031</c:v>
                </c:pt>
                <c:pt idx="100">
                  <c:v>85.439454114541249</c:v>
                </c:pt>
                <c:pt idx="101">
                  <c:v>84.353389780131721</c:v>
                </c:pt>
                <c:pt idx="102">
                  <c:v>86.762200461593224</c:v>
                </c:pt>
                <c:pt idx="103">
                  <c:v>90.510756292465061</c:v>
                </c:pt>
                <c:pt idx="104">
                  <c:v>90.07646385816598</c:v>
                </c:pt>
                <c:pt idx="105">
                  <c:v>92.355247051941461</c:v>
                </c:pt>
                <c:pt idx="106">
                  <c:v>90.175270802393982</c:v>
                </c:pt>
                <c:pt idx="107">
                  <c:v>86.581829939970234</c:v>
                </c:pt>
                <c:pt idx="108">
                  <c:v>82.233795529092987</c:v>
                </c:pt>
                <c:pt idx="109">
                  <c:v>83.747038101860085</c:v>
                </c:pt>
                <c:pt idx="110">
                  <c:v>85.34516328503959</c:v>
                </c:pt>
                <c:pt idx="111">
                  <c:v>84.30496304370574</c:v>
                </c:pt>
                <c:pt idx="112">
                  <c:v>80.358715796420981</c:v>
                </c:pt>
                <c:pt idx="113">
                  <c:v>78.549790923811429</c:v>
                </c:pt>
                <c:pt idx="114">
                  <c:v>76.686317926187996</c:v>
                </c:pt>
                <c:pt idx="115">
                  <c:v>79.889964893698433</c:v>
                </c:pt>
                <c:pt idx="116">
                  <c:v>83.313847353420741</c:v>
                </c:pt>
                <c:pt idx="117">
                  <c:v>84.518924144566896</c:v>
                </c:pt>
                <c:pt idx="118">
                  <c:v>85.753318004557684</c:v>
                </c:pt>
                <c:pt idx="119">
                  <c:v>85.728333346139323</c:v>
                </c:pt>
                <c:pt idx="120">
                  <c:v>86.602588140229145</c:v>
                </c:pt>
                <c:pt idx="121">
                  <c:v>87.458861744706027</c:v>
                </c:pt>
                <c:pt idx="122">
                  <c:v>88.18435085396392</c:v>
                </c:pt>
                <c:pt idx="123">
                  <c:v>91.136682435227101</c:v>
                </c:pt>
                <c:pt idx="124">
                  <c:v>90.447092525523502</c:v>
                </c:pt>
                <c:pt idx="125">
                  <c:v>92.008542634649459</c:v>
                </c:pt>
                <c:pt idx="126">
                  <c:v>93.624505423444944</c:v>
                </c:pt>
                <c:pt idx="127">
                  <c:v>93.16441598377736</c:v>
                </c:pt>
                <c:pt idx="128">
                  <c:v>93.990075836612661</c:v>
                </c:pt>
                <c:pt idx="129">
                  <c:v>92.947062168446209</c:v>
                </c:pt>
                <c:pt idx="130">
                  <c:v>94.00642167266264</c:v>
                </c:pt>
                <c:pt idx="131">
                  <c:v>93.383775841298728</c:v>
                </c:pt>
                <c:pt idx="132">
                  <c:v>92.737877833047861</c:v>
                </c:pt>
                <c:pt idx="133">
                  <c:v>95.356600872084684</c:v>
                </c:pt>
                <c:pt idx="134">
                  <c:v>97.451976978686773</c:v>
                </c:pt>
                <c:pt idx="135">
                  <c:v>99.305192705036959</c:v>
                </c:pt>
                <c:pt idx="136">
                  <c:v>99.60172434284263</c:v>
                </c:pt>
                <c:pt idx="137">
                  <c:v>100.80395062708391</c:v>
                </c:pt>
                <c:pt idx="138">
                  <c:v>101.80631306293635</c:v>
                </c:pt>
                <c:pt idx="139">
                  <c:v>102.88402865367655</c:v>
                </c:pt>
                <c:pt idx="140">
                  <c:v>101.86167167009295</c:v>
                </c:pt>
                <c:pt idx="141">
                  <c:v>105.34719756831966</c:v>
                </c:pt>
                <c:pt idx="142">
                  <c:v>105.9657067791255</c:v>
                </c:pt>
                <c:pt idx="143">
                  <c:v>105.57413087603064</c:v>
                </c:pt>
                <c:pt idx="144">
                  <c:v>104.79840278445378</c:v>
                </c:pt>
                <c:pt idx="145">
                  <c:v>107.24993421165985</c:v>
                </c:pt>
                <c:pt idx="146">
                  <c:v>107.62233966990965</c:v>
                </c:pt>
                <c:pt idx="147">
                  <c:v>107.39605894187683</c:v>
                </c:pt>
                <c:pt idx="148">
                  <c:v>105.36516384402645</c:v>
                </c:pt>
                <c:pt idx="149">
                  <c:v>106.3465388723866</c:v>
                </c:pt>
                <c:pt idx="150">
                  <c:v>108.13082615527297</c:v>
                </c:pt>
                <c:pt idx="151">
                  <c:v>108.2825571201703</c:v>
                </c:pt>
                <c:pt idx="152">
                  <c:v>108.9302593671365</c:v>
                </c:pt>
                <c:pt idx="153">
                  <c:v>109.20328992403681</c:v>
                </c:pt>
                <c:pt idx="154">
                  <c:v>107.80696832492504</c:v>
                </c:pt>
                <c:pt idx="155">
                  <c:v>106.86912233320334</c:v>
                </c:pt>
                <c:pt idx="156">
                  <c:v>107.32170239372351</c:v>
                </c:pt>
                <c:pt idx="157">
                  <c:v>107.12506719468236</c:v>
                </c:pt>
                <c:pt idx="158">
                  <c:v>108.31233499807263</c:v>
                </c:pt>
                <c:pt idx="159">
                  <c:v>109.12226260899033</c:v>
                </c:pt>
                <c:pt idx="160">
                  <c:v>106.76600270820953</c:v>
                </c:pt>
                <c:pt idx="161">
                  <c:v>104.99185153965169</c:v>
                </c:pt>
                <c:pt idx="162">
                  <c:v>103.63327986144215</c:v>
                </c:pt>
                <c:pt idx="163">
                  <c:v>103.87490075343058</c:v>
                </c:pt>
                <c:pt idx="164">
                  <c:v>104.17555836506098</c:v>
                </c:pt>
                <c:pt idx="165">
                  <c:v>105.64389956205402</c:v>
                </c:pt>
                <c:pt idx="166">
                  <c:v>106.93511763550187</c:v>
                </c:pt>
                <c:pt idx="167">
                  <c:v>108.03065745794609</c:v>
                </c:pt>
                <c:pt idx="168">
                  <c:v>107.94072651519065</c:v>
                </c:pt>
                <c:pt idx="169">
                  <c:v>107.28923963066165</c:v>
                </c:pt>
                <c:pt idx="170">
                  <c:v>108.87878307378308</c:v>
                </c:pt>
                <c:pt idx="171">
                  <c:v>109.15575570300034</c:v>
                </c:pt>
                <c:pt idx="172">
                  <c:v>109.6327405201089</c:v>
                </c:pt>
                <c:pt idx="173">
                  <c:v>109.07053642017158</c:v>
                </c:pt>
                <c:pt idx="174">
                  <c:v>108.44231066221471</c:v>
                </c:pt>
                <c:pt idx="175">
                  <c:v>103.36434245927896</c:v>
                </c:pt>
                <c:pt idx="176">
                  <c:v>104.35789575720241</c:v>
                </c:pt>
                <c:pt idx="177">
                  <c:v>103.31838306349943</c:v>
                </c:pt>
                <c:pt idx="178">
                  <c:v>103.04507558139906</c:v>
                </c:pt>
                <c:pt idx="179">
                  <c:v>101.54678323334129</c:v>
                </c:pt>
                <c:pt idx="180">
                  <c:v>102.90159506724676</c:v>
                </c:pt>
                <c:pt idx="181">
                  <c:v>105.0434224395826</c:v>
                </c:pt>
                <c:pt idx="182">
                  <c:v>104.14975348384276</c:v>
                </c:pt>
                <c:pt idx="183">
                  <c:v>103.68432470909204</c:v>
                </c:pt>
                <c:pt idx="184">
                  <c:v>105.96314482060393</c:v>
                </c:pt>
                <c:pt idx="185">
                  <c:v>107.21786060036489</c:v>
                </c:pt>
                <c:pt idx="186">
                  <c:v>108.1734415393465</c:v>
                </c:pt>
                <c:pt idx="187">
                  <c:v>109.5074738728984</c:v>
                </c:pt>
                <c:pt idx="188">
                  <c:v>112.39501461618485</c:v>
                </c:pt>
                <c:pt idx="189">
                  <c:v>109.3559800993679</c:v>
                </c:pt>
                <c:pt idx="190">
                  <c:v>109.97058576893447</c:v>
                </c:pt>
                <c:pt idx="191">
                  <c:v>109.92737278580259</c:v>
                </c:pt>
                <c:pt idx="192">
                  <c:v>111.40387997482273</c:v>
                </c:pt>
                <c:pt idx="193">
                  <c:v>111.19435730919362</c:v>
                </c:pt>
                <c:pt idx="194">
                  <c:v>112.23943806406376</c:v>
                </c:pt>
                <c:pt idx="195">
                  <c:v>115.36192293731239</c:v>
                </c:pt>
                <c:pt idx="196">
                  <c:v>116.8809983432657</c:v>
                </c:pt>
                <c:pt idx="197">
                  <c:v>118.95507679137285</c:v>
                </c:pt>
                <c:pt idx="198">
                  <c:v>119.28077400399489</c:v>
                </c:pt>
                <c:pt idx="199">
                  <c:v>118.8079449214182</c:v>
                </c:pt>
                <c:pt idx="200">
                  <c:v>118.71756737788604</c:v>
                </c:pt>
                <c:pt idx="201">
                  <c:v>120.97603838437549</c:v>
                </c:pt>
                <c:pt idx="202">
                  <c:v>117.90594792112391</c:v>
                </c:pt>
                <c:pt idx="203">
                  <c:v>116.85438489189951</c:v>
                </c:pt>
                <c:pt idx="204">
                  <c:v>114.50370331899231</c:v>
                </c:pt>
                <c:pt idx="205">
                  <c:v>116.3792710433337</c:v>
                </c:pt>
                <c:pt idx="206">
                  <c:v>115.74163878614229</c:v>
                </c:pt>
                <c:pt idx="207">
                  <c:v>115.4958105621164</c:v>
                </c:pt>
                <c:pt idx="208">
                  <c:v>116.8450364603498</c:v>
                </c:pt>
                <c:pt idx="209">
                  <c:v>118.71539889802885</c:v>
                </c:pt>
                <c:pt idx="210">
                  <c:v>117.02676538444236</c:v>
                </c:pt>
                <c:pt idx="211">
                  <c:v>118.73230115936029</c:v>
                </c:pt>
                <c:pt idx="212">
                  <c:v>118.60153429530298</c:v>
                </c:pt>
                <c:pt idx="213">
                  <c:v>118.60240896545763</c:v>
                </c:pt>
                <c:pt idx="214">
                  <c:v>119.42580475133053</c:v>
                </c:pt>
                <c:pt idx="215">
                  <c:v>118.93365806637549</c:v>
                </c:pt>
                <c:pt idx="216">
                  <c:v>120.33527010648571</c:v>
                </c:pt>
                <c:pt idx="217">
                  <c:v>120.65116947926613</c:v>
                </c:pt>
                <c:pt idx="218">
                  <c:v>121.13167969814867</c:v>
                </c:pt>
                <c:pt idx="219">
                  <c:v>119.81420217784891</c:v>
                </c:pt>
                <c:pt idx="220">
                  <c:v>119.70459230556031</c:v>
                </c:pt>
                <c:pt idx="221">
                  <c:v>121.30684940755125</c:v>
                </c:pt>
                <c:pt idx="222">
                  <c:v>121.21857669405209</c:v>
                </c:pt>
                <c:pt idx="223">
                  <c:v>121.74474555513281</c:v>
                </c:pt>
                <c:pt idx="224">
                  <c:v>122.14805878741279</c:v>
                </c:pt>
                <c:pt idx="225">
                  <c:v>124.41249684872753</c:v>
                </c:pt>
                <c:pt idx="226">
                  <c:v>126.40552906092658</c:v>
                </c:pt>
                <c:pt idx="227">
                  <c:v>125.12221742036844</c:v>
                </c:pt>
                <c:pt idx="228">
                  <c:v>124.18593095756269</c:v>
                </c:pt>
                <c:pt idx="229">
                  <c:v>123.6103224880068</c:v>
                </c:pt>
                <c:pt idx="230">
                  <c:v>124.74125378584566</c:v>
                </c:pt>
                <c:pt idx="231">
                  <c:v>124.69548668672263</c:v>
                </c:pt>
                <c:pt idx="232">
                  <c:v>122.84198235613736</c:v>
                </c:pt>
                <c:pt idx="233">
                  <c:v>122.22002605152628</c:v>
                </c:pt>
                <c:pt idx="234">
                  <c:v>121.8957931044975</c:v>
                </c:pt>
                <c:pt idx="235">
                  <c:v>124.88082540440423</c:v>
                </c:pt>
                <c:pt idx="236">
                  <c:v>124.84205037784909</c:v>
                </c:pt>
                <c:pt idx="237">
                  <c:v>123.92599799662491</c:v>
                </c:pt>
                <c:pt idx="238">
                  <c:v>126.31885308848965</c:v>
                </c:pt>
                <c:pt idx="239">
                  <c:v>125.35959978482539</c:v>
                </c:pt>
                <c:pt idx="240">
                  <c:v>120.40035306341346</c:v>
                </c:pt>
                <c:pt idx="241">
                  <c:v>120.38811868818141</c:v>
                </c:pt>
                <c:pt idx="242">
                  <c:v>120.03950438953439</c:v>
                </c:pt>
                <c:pt idx="243">
                  <c:v>120.57342800902022</c:v>
                </c:pt>
                <c:pt idx="244">
                  <c:v>121.46322649032264</c:v>
                </c:pt>
                <c:pt idx="245">
                  <c:v>119.20227273802097</c:v>
                </c:pt>
                <c:pt idx="246">
                  <c:v>121.15965044413856</c:v>
                </c:pt>
                <c:pt idx="247">
                  <c:v>117.43850528047018</c:v>
                </c:pt>
                <c:pt idx="248">
                  <c:v>117.35903392731505</c:v>
                </c:pt>
                <c:pt idx="249">
                  <c:v>118.55565980841259</c:v>
                </c:pt>
                <c:pt idx="250">
                  <c:v>121.18437935304139</c:v>
                </c:pt>
                <c:pt idx="251">
                  <c:v>121.84212918218945</c:v>
                </c:pt>
                <c:pt idx="252">
                  <c:v>125.55523142167397</c:v>
                </c:pt>
                <c:pt idx="253">
                  <c:v>122.81603473079103</c:v>
                </c:pt>
                <c:pt idx="254">
                  <c:v>123.0102565478478</c:v>
                </c:pt>
                <c:pt idx="255">
                  <c:v>120.27971827647663</c:v>
                </c:pt>
                <c:pt idx="256">
                  <c:v>115.95745547576742</c:v>
                </c:pt>
                <c:pt idx="257">
                  <c:v>121.53756114380376</c:v>
                </c:pt>
                <c:pt idx="258">
                  <c:v>121.5444514808775</c:v>
                </c:pt>
                <c:pt idx="259">
                  <c:v>120.12950136255618</c:v>
                </c:pt>
                <c:pt idx="260">
                  <c:v>121.53791987722717</c:v>
                </c:pt>
                <c:pt idx="261">
                  <c:v>122.24529098978873</c:v>
                </c:pt>
                <c:pt idx="262">
                  <c:v>121.62538995011361</c:v>
                </c:pt>
                <c:pt idx="263">
                  <c:v>122.92885943798443</c:v>
                </c:pt>
                <c:pt idx="264">
                  <c:v>124.64053466347823</c:v>
                </c:pt>
                <c:pt idx="265">
                  <c:v>126.38454328430065</c:v>
                </c:pt>
                <c:pt idx="266">
                  <c:v>128.00219983439609</c:v>
                </c:pt>
                <c:pt idx="267">
                  <c:v>127.38589017409245</c:v>
                </c:pt>
                <c:pt idx="268">
                  <c:v>127.9383270379227</c:v>
                </c:pt>
                <c:pt idx="269">
                  <c:v>128.82260786059081</c:v>
                </c:pt>
                <c:pt idx="270">
                  <c:v>128.73179475738539</c:v>
                </c:pt>
                <c:pt idx="271">
                  <c:v>127.764853100419</c:v>
                </c:pt>
                <c:pt idx="272">
                  <c:v>127.76891599467673</c:v>
                </c:pt>
                <c:pt idx="273">
                  <c:v>128.02555812391503</c:v>
                </c:pt>
                <c:pt idx="274">
                  <c:v>128.64627746189129</c:v>
                </c:pt>
                <c:pt idx="275">
                  <c:v>127.12794221879759</c:v>
                </c:pt>
                <c:pt idx="276">
                  <c:v>127.09923174173247</c:v>
                </c:pt>
                <c:pt idx="277">
                  <c:v>127.62435053305101</c:v>
                </c:pt>
                <c:pt idx="278">
                  <c:v>129.24542826916363</c:v>
                </c:pt>
                <c:pt idx="279">
                  <c:v>128.26220149676723</c:v>
                </c:pt>
                <c:pt idx="280">
                  <c:v>127.13422334421679</c:v>
                </c:pt>
                <c:pt idx="281">
                  <c:v>124.29705890086696</c:v>
                </c:pt>
                <c:pt idx="282">
                  <c:v>124.27342584378493</c:v>
                </c:pt>
                <c:pt idx="283">
                  <c:v>124.21409052970237</c:v>
                </c:pt>
                <c:pt idx="284">
                  <c:v>124.80543594478551</c:v>
                </c:pt>
                <c:pt idx="285">
                  <c:v>126.16332251366617</c:v>
                </c:pt>
                <c:pt idx="286">
                  <c:v>125.26607310559288</c:v>
                </c:pt>
                <c:pt idx="287">
                  <c:v>127.20229952013268</c:v>
                </c:pt>
                <c:pt idx="288">
                  <c:v>127.14285777400207</c:v>
                </c:pt>
                <c:pt idx="289">
                  <c:v>127.5434904034351</c:v>
                </c:pt>
                <c:pt idx="290">
                  <c:v>128.41651444819206</c:v>
                </c:pt>
                <c:pt idx="291">
                  <c:v>129.17570675629088</c:v>
                </c:pt>
                <c:pt idx="292">
                  <c:v>129.7098283220825</c:v>
                </c:pt>
                <c:pt idx="293">
                  <c:v>130.88648604170589</c:v>
                </c:pt>
                <c:pt idx="294">
                  <c:v>130.27928457282962</c:v>
                </c:pt>
                <c:pt idx="295">
                  <c:v>131.35073599799458</c:v>
                </c:pt>
                <c:pt idx="296">
                  <c:v>131.3053112544234</c:v>
                </c:pt>
                <c:pt idx="297">
                  <c:v>133.38799512313213</c:v>
                </c:pt>
                <c:pt idx="298">
                  <c:v>135.07267941890419</c:v>
                </c:pt>
                <c:pt idx="299">
                  <c:v>134.87606250915547</c:v>
                </c:pt>
                <c:pt idx="300">
                  <c:v>134.28641704950846</c:v>
                </c:pt>
                <c:pt idx="301">
                  <c:v>135.03110566068952</c:v>
                </c:pt>
                <c:pt idx="302">
                  <c:v>134.20063851675707</c:v>
                </c:pt>
                <c:pt idx="303">
                  <c:v>134.34762873379225</c:v>
                </c:pt>
                <c:pt idx="304">
                  <c:v>133.07780778064807</c:v>
                </c:pt>
                <c:pt idx="305">
                  <c:v>133.10770853273149</c:v>
                </c:pt>
                <c:pt idx="306">
                  <c:v>132.52752561957675</c:v>
                </c:pt>
                <c:pt idx="307">
                  <c:v>130.69618445875722</c:v>
                </c:pt>
                <c:pt idx="308">
                  <c:v>133.02129265454496</c:v>
                </c:pt>
                <c:pt idx="309">
                  <c:v>134.35083281524274</c:v>
                </c:pt>
                <c:pt idx="310">
                  <c:v>134.78838712561196</c:v>
                </c:pt>
                <c:pt idx="311">
                  <c:v>134.92276297045649</c:v>
                </c:pt>
                <c:pt idx="312">
                  <c:v>135.58822980591842</c:v>
                </c:pt>
                <c:pt idx="313">
                  <c:v>134.64657157168622</c:v>
                </c:pt>
                <c:pt idx="314">
                  <c:v>134.82102647280735</c:v>
                </c:pt>
                <c:pt idx="315">
                  <c:v>135.73236982280804</c:v>
                </c:pt>
                <c:pt idx="316">
                  <c:v>135.98602507116019</c:v>
                </c:pt>
                <c:pt idx="317">
                  <c:v>136.33276742773447</c:v>
                </c:pt>
                <c:pt idx="318">
                  <c:v>136.56846709988233</c:v>
                </c:pt>
                <c:pt idx="319">
                  <c:v>135.57733116619761</c:v>
                </c:pt>
                <c:pt idx="320">
                  <c:v>135.09382153953331</c:v>
                </c:pt>
                <c:pt idx="321">
                  <c:v>134.7610999201593</c:v>
                </c:pt>
                <c:pt idx="322">
                  <c:v>135.33972895915008</c:v>
                </c:pt>
                <c:pt idx="323">
                  <c:v>135.34583030310978</c:v>
                </c:pt>
                <c:pt idx="324">
                  <c:v>136.67736011758035</c:v>
                </c:pt>
                <c:pt idx="325">
                  <c:v>137.08143664474522</c:v>
                </c:pt>
                <c:pt idx="326">
                  <c:v>137.64594736154419</c:v>
                </c:pt>
                <c:pt idx="327">
                  <c:v>138.4496159100907</c:v>
                </c:pt>
                <c:pt idx="328">
                  <c:v>138.55452447414382</c:v>
                </c:pt>
                <c:pt idx="329">
                  <c:v>137.24182239854358</c:v>
                </c:pt>
                <c:pt idx="330">
                  <c:v>139.61138491883693</c:v>
                </c:pt>
                <c:pt idx="331">
                  <c:v>140.91263527438045</c:v>
                </c:pt>
                <c:pt idx="332">
                  <c:v>139.42555726092183</c:v>
                </c:pt>
                <c:pt idx="333">
                  <c:v>139.02737302035561</c:v>
                </c:pt>
                <c:pt idx="334">
                  <c:v>138.16747840720583</c:v>
                </c:pt>
                <c:pt idx="335">
                  <c:v>136.90368292102789</c:v>
                </c:pt>
                <c:pt idx="336">
                  <c:v>138.01241197315889</c:v>
                </c:pt>
                <c:pt idx="337">
                  <c:v>138.66020249180377</c:v>
                </c:pt>
                <c:pt idx="338">
                  <c:v>133.49004716384982</c:v>
                </c:pt>
                <c:pt idx="339">
                  <c:v>133.98374219554029</c:v>
                </c:pt>
                <c:pt idx="340">
                  <c:v>133.23929547089904</c:v>
                </c:pt>
                <c:pt idx="341">
                  <c:v>136.91055650057785</c:v>
                </c:pt>
                <c:pt idx="342">
                  <c:v>137.78989182983511</c:v>
                </c:pt>
                <c:pt idx="343">
                  <c:v>138.64563568527785</c:v>
                </c:pt>
                <c:pt idx="344">
                  <c:v>139.18813490005061</c:v>
                </c:pt>
                <c:pt idx="345">
                  <c:v>140.10232914371466</c:v>
                </c:pt>
                <c:pt idx="346">
                  <c:v>138.15388105551085</c:v>
                </c:pt>
                <c:pt idx="347">
                  <c:v>137.78676029948053</c:v>
                </c:pt>
                <c:pt idx="348">
                  <c:v>136.41576214396696</c:v>
                </c:pt>
                <c:pt idx="349">
                  <c:v>136.97204206068031</c:v>
                </c:pt>
                <c:pt idx="350">
                  <c:v>138.97215640569542</c:v>
                </c:pt>
                <c:pt idx="351">
                  <c:v>141.40934080257585</c:v>
                </c:pt>
                <c:pt idx="352">
                  <c:v>142.20095873411057</c:v>
                </c:pt>
                <c:pt idx="353">
                  <c:v>142.6350916699777</c:v>
                </c:pt>
                <c:pt idx="354">
                  <c:v>142.69636514208059</c:v>
                </c:pt>
                <c:pt idx="355">
                  <c:v>145.43160477638511</c:v>
                </c:pt>
                <c:pt idx="356">
                  <c:v>146.47927615689537</c:v>
                </c:pt>
                <c:pt idx="357">
                  <c:v>144.89104223586102</c:v>
                </c:pt>
                <c:pt idx="358">
                  <c:v>143.89424624676022</c:v>
                </c:pt>
                <c:pt idx="359">
                  <c:v>145.07600298590756</c:v>
                </c:pt>
                <c:pt idx="360">
                  <c:v>144.97043223310075</c:v>
                </c:pt>
                <c:pt idx="361">
                  <c:v>145.49270516403496</c:v>
                </c:pt>
                <c:pt idx="362">
                  <c:v>144.16979571425719</c:v>
                </c:pt>
                <c:pt idx="363">
                  <c:v>143.21129285769572</c:v>
                </c:pt>
                <c:pt idx="364">
                  <c:v>144.60822604371944</c:v>
                </c:pt>
                <c:pt idx="365">
                  <c:v>145.1847918046121</c:v>
                </c:pt>
                <c:pt idx="366">
                  <c:v>144.78743920352019</c:v>
                </c:pt>
                <c:pt idx="367">
                  <c:v>145.95686705539512</c:v>
                </c:pt>
                <c:pt idx="368">
                  <c:v>146.22002345388998</c:v>
                </c:pt>
                <c:pt idx="369">
                  <c:v>145.85790413864621</c:v>
                </c:pt>
                <c:pt idx="370">
                  <c:v>145.10305655337086</c:v>
                </c:pt>
                <c:pt idx="371">
                  <c:v>145.91489563544798</c:v>
                </c:pt>
                <c:pt idx="372">
                  <c:v>148.03544858056168</c:v>
                </c:pt>
                <c:pt idx="373">
                  <c:v>148.30752650726333</c:v>
                </c:pt>
                <c:pt idx="374">
                  <c:v>150.01512272105546</c:v>
                </c:pt>
                <c:pt idx="375">
                  <c:v>149.75825214491735</c:v>
                </c:pt>
                <c:pt idx="376">
                  <c:v>149.02283195482684</c:v>
                </c:pt>
                <c:pt idx="377">
                  <c:v>148.9488988606449</c:v>
                </c:pt>
                <c:pt idx="378">
                  <c:v>149.926498943832</c:v>
                </c:pt>
                <c:pt idx="379">
                  <c:v>150.47466537175998</c:v>
                </c:pt>
                <c:pt idx="380">
                  <c:v>150.49049491098901</c:v>
                </c:pt>
                <c:pt idx="381">
                  <c:v>151.73496022264405</c:v>
                </c:pt>
                <c:pt idx="382">
                  <c:v>151.88687003148996</c:v>
                </c:pt>
                <c:pt idx="383">
                  <c:v>153.13532549650415</c:v>
                </c:pt>
                <c:pt idx="384">
                  <c:v>152.97371656518695</c:v>
                </c:pt>
                <c:pt idx="385">
                  <c:v>153.82109341168496</c:v>
                </c:pt>
                <c:pt idx="386">
                  <c:v>154.04115940591663</c:v>
                </c:pt>
                <c:pt idx="387">
                  <c:v>155.20667346523859</c:v>
                </c:pt>
                <c:pt idx="388">
                  <c:v>155.77562160668575</c:v>
                </c:pt>
                <c:pt idx="389">
                  <c:v>155.47684540684372</c:v>
                </c:pt>
                <c:pt idx="390">
                  <c:v>156.37997652466049</c:v>
                </c:pt>
                <c:pt idx="391">
                  <c:v>157.43756257748547</c:v>
                </c:pt>
                <c:pt idx="392">
                  <c:v>157.86634628247387</c:v>
                </c:pt>
                <c:pt idx="393">
                  <c:v>157.52720897245806</c:v>
                </c:pt>
                <c:pt idx="394">
                  <c:v>158.31586495211459</c:v>
                </c:pt>
                <c:pt idx="395">
                  <c:v>158.58616193376545</c:v>
                </c:pt>
                <c:pt idx="396">
                  <c:v>156.42623988818565</c:v>
                </c:pt>
                <c:pt idx="397">
                  <c:v>156.53648884658205</c:v>
                </c:pt>
                <c:pt idx="398">
                  <c:v>158.27959600487088</c:v>
                </c:pt>
                <c:pt idx="399">
                  <c:v>158.41237645035596</c:v>
                </c:pt>
                <c:pt idx="400">
                  <c:v>159.96885564512803</c:v>
                </c:pt>
                <c:pt idx="401">
                  <c:v>158.5060315791645</c:v>
                </c:pt>
                <c:pt idx="402">
                  <c:v>155.55755535421164</c:v>
                </c:pt>
                <c:pt idx="403">
                  <c:v>155.76462044310418</c:v>
                </c:pt>
                <c:pt idx="404">
                  <c:v>154.62592498144923</c:v>
                </c:pt>
                <c:pt idx="405">
                  <c:v>152.79321714505301</c:v>
                </c:pt>
                <c:pt idx="406">
                  <c:v>152.07931723801502</c:v>
                </c:pt>
                <c:pt idx="407">
                  <c:v>152.19353639829666</c:v>
                </c:pt>
                <c:pt idx="408">
                  <c:v>153.72564967542425</c:v>
                </c:pt>
                <c:pt idx="409">
                  <c:v>154.76946840370448</c:v>
                </c:pt>
                <c:pt idx="410">
                  <c:v>153.62390576239957</c:v>
                </c:pt>
                <c:pt idx="411">
                  <c:v>154.22826895211517</c:v>
                </c:pt>
                <c:pt idx="412">
                  <c:v>155.20023654187551</c:v>
                </c:pt>
                <c:pt idx="413">
                  <c:v>156.41858094503732</c:v>
                </c:pt>
                <c:pt idx="414">
                  <c:v>154.92063530444716</c:v>
                </c:pt>
                <c:pt idx="415">
                  <c:v>154.25154246088613</c:v>
                </c:pt>
                <c:pt idx="416">
                  <c:v>155.67275593204204</c:v>
                </c:pt>
                <c:pt idx="417">
                  <c:v>155.896654050987</c:v>
                </c:pt>
                <c:pt idx="418">
                  <c:v>155.61362700050051</c:v>
                </c:pt>
                <c:pt idx="419">
                  <c:v>155.52893039775691</c:v>
                </c:pt>
                <c:pt idx="420">
                  <c:v>155.83098734872661</c:v>
                </c:pt>
                <c:pt idx="421">
                  <c:v>157.10355314152443</c:v>
                </c:pt>
                <c:pt idx="422">
                  <c:v>156.48126582916134</c:v>
                </c:pt>
                <c:pt idx="423">
                  <c:v>157.21887026616392</c:v>
                </c:pt>
                <c:pt idx="424">
                  <c:v>158.07869551682577</c:v>
                </c:pt>
                <c:pt idx="425">
                  <c:v>158.1187976868317</c:v>
                </c:pt>
                <c:pt idx="426">
                  <c:v>158.96243594310033</c:v>
                </c:pt>
                <c:pt idx="427">
                  <c:v>155.02958609449465</c:v>
                </c:pt>
                <c:pt idx="428">
                  <c:v>154.28582181696089</c:v>
                </c:pt>
                <c:pt idx="429">
                  <c:v>159.2309342953684</c:v>
                </c:pt>
                <c:pt idx="430">
                  <c:v>158.03216766670482</c:v>
                </c:pt>
                <c:pt idx="431">
                  <c:v>158.67844105088361</c:v>
                </c:pt>
                <c:pt idx="432">
                  <c:v>159.16495108623303</c:v>
                </c:pt>
                <c:pt idx="433">
                  <c:v>160.23381495877001</c:v>
                </c:pt>
                <c:pt idx="434">
                  <c:v>161.4725784418782</c:v>
                </c:pt>
                <c:pt idx="435">
                  <c:v>159.76455046724888</c:v>
                </c:pt>
                <c:pt idx="436">
                  <c:v>158.9803001840254</c:v>
                </c:pt>
                <c:pt idx="437">
                  <c:v>159.93641647454237</c:v>
                </c:pt>
                <c:pt idx="438">
                  <c:v>157.80271213441091</c:v>
                </c:pt>
                <c:pt idx="439">
                  <c:v>156.61040380120389</c:v>
                </c:pt>
                <c:pt idx="440">
                  <c:v>153.02259484614828</c:v>
                </c:pt>
                <c:pt idx="441">
                  <c:v>154.44213833241051</c:v>
                </c:pt>
                <c:pt idx="442">
                  <c:v>155.63298038740956</c:v>
                </c:pt>
                <c:pt idx="443">
                  <c:v>153.87715662439476</c:v>
                </c:pt>
                <c:pt idx="444">
                  <c:v>152.92330148590128</c:v>
                </c:pt>
                <c:pt idx="445">
                  <c:v>152.85364167328825</c:v>
                </c:pt>
                <c:pt idx="446">
                  <c:v>154.47026733391485</c:v>
                </c:pt>
                <c:pt idx="447">
                  <c:v>154.12233824060925</c:v>
                </c:pt>
                <c:pt idx="448">
                  <c:v>155.62740095776678</c:v>
                </c:pt>
                <c:pt idx="449">
                  <c:v>154.40220766407879</c:v>
                </c:pt>
                <c:pt idx="450">
                  <c:v>154.7684498394016</c:v>
                </c:pt>
                <c:pt idx="451">
                  <c:v>152.15926603901406</c:v>
                </c:pt>
                <c:pt idx="452">
                  <c:v>151.20180028824549</c:v>
                </c:pt>
                <c:pt idx="453">
                  <c:v>148.79131163748423</c:v>
                </c:pt>
                <c:pt idx="454">
                  <c:v>150.33389787320789</c:v>
                </c:pt>
                <c:pt idx="455">
                  <c:v>151.60553751437368</c:v>
                </c:pt>
                <c:pt idx="456">
                  <c:v>148.74278146599562</c:v>
                </c:pt>
                <c:pt idx="457">
                  <c:v>151.17245619940968</c:v>
                </c:pt>
                <c:pt idx="458">
                  <c:v>153.94925751163663</c:v>
                </c:pt>
                <c:pt idx="459">
                  <c:v>155.31079983059408</c:v>
                </c:pt>
                <c:pt idx="460">
                  <c:v>155.06914392391135</c:v>
                </c:pt>
                <c:pt idx="461">
                  <c:v>155.00049911116054</c:v>
                </c:pt>
                <c:pt idx="462">
                  <c:v>152.09040139085243</c:v>
                </c:pt>
                <c:pt idx="463">
                  <c:v>150.51188601203845</c:v>
                </c:pt>
                <c:pt idx="464">
                  <c:v>153.37225604377898</c:v>
                </c:pt>
                <c:pt idx="465">
                  <c:v>153.16453557542906</c:v>
                </c:pt>
                <c:pt idx="466">
                  <c:v>152.56691825814517</c:v>
                </c:pt>
                <c:pt idx="467">
                  <c:v>151.6076622086731</c:v>
                </c:pt>
                <c:pt idx="468">
                  <c:v>151.14724068727918</c:v>
                </c:pt>
                <c:pt idx="469">
                  <c:v>152.87198789810427</c:v>
                </c:pt>
                <c:pt idx="470">
                  <c:v>151.95830192452462</c:v>
                </c:pt>
                <c:pt idx="471">
                  <c:v>148.65623151041584</c:v>
                </c:pt>
                <c:pt idx="472">
                  <c:v>147.18320316669258</c:v>
                </c:pt>
                <c:pt idx="473">
                  <c:v>147.44590756446914</c:v>
                </c:pt>
                <c:pt idx="474">
                  <c:v>149.76517144509774</c:v>
                </c:pt>
                <c:pt idx="475">
                  <c:v>150.14987646929904</c:v>
                </c:pt>
                <c:pt idx="476">
                  <c:v>149.60373482152258</c:v>
                </c:pt>
                <c:pt idx="477">
                  <c:v>152.55902769820332</c:v>
                </c:pt>
                <c:pt idx="478">
                  <c:v>153.15611882653687</c:v>
                </c:pt>
                <c:pt idx="479">
                  <c:v>156.44428029493275</c:v>
                </c:pt>
                <c:pt idx="480">
                  <c:v>157.71936948399681</c:v>
                </c:pt>
                <c:pt idx="481">
                  <c:v>161.48579335431279</c:v>
                </c:pt>
                <c:pt idx="482">
                  <c:v>159.4197766949076</c:v>
                </c:pt>
                <c:pt idx="483">
                  <c:v>161.62751551046748</c:v>
                </c:pt>
                <c:pt idx="484">
                  <c:v>162.68565638566309</c:v>
                </c:pt>
                <c:pt idx="485">
                  <c:v>164.42047148610629</c:v>
                </c:pt>
                <c:pt idx="486">
                  <c:v>163.53234861644589</c:v>
                </c:pt>
                <c:pt idx="487">
                  <c:v>164.71518436911441</c:v>
                </c:pt>
                <c:pt idx="488">
                  <c:v>164.00076198667486</c:v>
                </c:pt>
                <c:pt idx="489">
                  <c:v>162.7034915691298</c:v>
                </c:pt>
                <c:pt idx="490">
                  <c:v>161.9524530086149</c:v>
                </c:pt>
                <c:pt idx="491">
                  <c:v>164.33319973699608</c:v>
                </c:pt>
                <c:pt idx="492">
                  <c:v>166.75997139059893</c:v>
                </c:pt>
                <c:pt idx="493">
                  <c:v>167.14798839474676</c:v>
                </c:pt>
                <c:pt idx="494">
                  <c:v>166.2871572800467</c:v>
                </c:pt>
                <c:pt idx="495">
                  <c:v>165.75273838677433</c:v>
                </c:pt>
                <c:pt idx="496">
                  <c:v>170.31352044252344</c:v>
                </c:pt>
                <c:pt idx="497">
                  <c:v>171.37474551673813</c:v>
                </c:pt>
                <c:pt idx="498">
                  <c:v>170.6142930198898</c:v>
                </c:pt>
                <c:pt idx="499">
                  <c:v>170.40909609583082</c:v>
                </c:pt>
                <c:pt idx="500">
                  <c:v>174.00993451388933</c:v>
                </c:pt>
                <c:pt idx="501">
                  <c:v>172.81425282987036</c:v>
                </c:pt>
                <c:pt idx="502">
                  <c:v>175.52419977415974</c:v>
                </c:pt>
                <c:pt idx="503">
                  <c:v>175.44085870753818</c:v>
                </c:pt>
                <c:pt idx="504">
                  <c:v>175.15289487678416</c:v>
                </c:pt>
                <c:pt idx="505">
                  <c:v>173.13257107698149</c:v>
                </c:pt>
                <c:pt idx="506">
                  <c:v>171.52548327121494</c:v>
                </c:pt>
                <c:pt idx="507">
                  <c:v>170.21636957712604</c:v>
                </c:pt>
                <c:pt idx="508">
                  <c:v>174.02816716824969</c:v>
                </c:pt>
                <c:pt idx="509">
                  <c:v>173.91237660195782</c:v>
                </c:pt>
                <c:pt idx="510">
                  <c:v>170.87252399816202</c:v>
                </c:pt>
                <c:pt idx="511">
                  <c:v>168.43512301314934</c:v>
                </c:pt>
                <c:pt idx="512">
                  <c:v>169.27690837792531</c:v>
                </c:pt>
                <c:pt idx="513">
                  <c:v>167.00252062211732</c:v>
                </c:pt>
                <c:pt idx="514">
                  <c:v>167.36715145583668</c:v>
                </c:pt>
                <c:pt idx="515">
                  <c:v>164.47826436828095</c:v>
                </c:pt>
                <c:pt idx="516">
                  <c:v>161.76061547186509</c:v>
                </c:pt>
                <c:pt idx="517">
                  <c:v>162.44467396653786</c:v>
                </c:pt>
                <c:pt idx="518">
                  <c:v>162.14222073834432</c:v>
                </c:pt>
                <c:pt idx="519">
                  <c:v>162.77389276249468</c:v>
                </c:pt>
                <c:pt idx="520">
                  <c:v>161.31114826117923</c:v>
                </c:pt>
                <c:pt idx="521">
                  <c:v>162.51657759672432</c:v>
                </c:pt>
                <c:pt idx="522">
                  <c:v>163.15777567391319</c:v>
                </c:pt>
              </c:numCache>
            </c:numRef>
          </c:val>
          <c:smooth val="0"/>
          <c:extLst xmlns:c16r2="http://schemas.microsoft.com/office/drawing/2015/06/chart">
            <c:ext xmlns:c16="http://schemas.microsoft.com/office/drawing/2014/chart" uri="{C3380CC4-5D6E-409C-BE32-E72D297353CC}">
              <c16:uniqueId val="{00000001-98A1-4A5A-B600-CEEF641D08AF}"/>
            </c:ext>
          </c:extLst>
        </c:ser>
        <c:ser>
          <c:idx val="2"/>
          <c:order val="2"/>
          <c:spPr>
            <a:ln w="38100">
              <a:solidFill>
                <a:schemeClr val="accent5"/>
              </a:solidFill>
            </a:ln>
            <a:effectLst>
              <a:outerShdw blurRad="50800" dist="38100" dir="2700000" algn="tl" rotWithShape="0">
                <a:prstClr val="black">
                  <a:alpha val="40000"/>
                </a:prstClr>
              </a:outerShdw>
            </a:effectLst>
          </c:spPr>
          <c:marker>
            <c:symbol val="none"/>
          </c:marker>
          <c:cat>
            <c:numRef>
              <c:f>'Allocations (10y)'!$P$2:$P$524</c:f>
              <c:numCache>
                <c:formatCode>m/d/yyyy</c:formatCode>
                <c:ptCount val="523"/>
                <c:pt idx="0">
                  <c:v>39080</c:v>
                </c:pt>
                <c:pt idx="1">
                  <c:v>39087</c:v>
                </c:pt>
                <c:pt idx="2">
                  <c:v>39094</c:v>
                </c:pt>
                <c:pt idx="3">
                  <c:v>39101</c:v>
                </c:pt>
                <c:pt idx="4">
                  <c:v>39108</c:v>
                </c:pt>
                <c:pt idx="5">
                  <c:v>39115</c:v>
                </c:pt>
                <c:pt idx="6">
                  <c:v>39122</c:v>
                </c:pt>
                <c:pt idx="7">
                  <c:v>39129</c:v>
                </c:pt>
                <c:pt idx="8">
                  <c:v>39136</c:v>
                </c:pt>
                <c:pt idx="9">
                  <c:v>39143</c:v>
                </c:pt>
                <c:pt idx="10">
                  <c:v>39150</c:v>
                </c:pt>
                <c:pt idx="11">
                  <c:v>39157</c:v>
                </c:pt>
                <c:pt idx="12">
                  <c:v>39164</c:v>
                </c:pt>
                <c:pt idx="13">
                  <c:v>39171</c:v>
                </c:pt>
                <c:pt idx="14">
                  <c:v>39178</c:v>
                </c:pt>
                <c:pt idx="15">
                  <c:v>39185</c:v>
                </c:pt>
                <c:pt idx="16">
                  <c:v>39192</c:v>
                </c:pt>
                <c:pt idx="17">
                  <c:v>39199</c:v>
                </c:pt>
                <c:pt idx="18">
                  <c:v>39206</c:v>
                </c:pt>
                <c:pt idx="19">
                  <c:v>39213</c:v>
                </c:pt>
                <c:pt idx="20">
                  <c:v>39220</c:v>
                </c:pt>
                <c:pt idx="21">
                  <c:v>39227</c:v>
                </c:pt>
                <c:pt idx="22">
                  <c:v>39234</c:v>
                </c:pt>
                <c:pt idx="23">
                  <c:v>39241</c:v>
                </c:pt>
                <c:pt idx="24">
                  <c:v>39248</c:v>
                </c:pt>
                <c:pt idx="25">
                  <c:v>39255</c:v>
                </c:pt>
                <c:pt idx="26">
                  <c:v>39262</c:v>
                </c:pt>
                <c:pt idx="27">
                  <c:v>39269</c:v>
                </c:pt>
                <c:pt idx="28">
                  <c:v>39276</c:v>
                </c:pt>
                <c:pt idx="29">
                  <c:v>39283</c:v>
                </c:pt>
                <c:pt idx="30">
                  <c:v>39290</c:v>
                </c:pt>
                <c:pt idx="31">
                  <c:v>39297</c:v>
                </c:pt>
                <c:pt idx="32">
                  <c:v>39304</c:v>
                </c:pt>
                <c:pt idx="33">
                  <c:v>39311</c:v>
                </c:pt>
                <c:pt idx="34">
                  <c:v>39318</c:v>
                </c:pt>
                <c:pt idx="35">
                  <c:v>39325</c:v>
                </c:pt>
                <c:pt idx="36">
                  <c:v>39332</c:v>
                </c:pt>
                <c:pt idx="37">
                  <c:v>39339</c:v>
                </c:pt>
                <c:pt idx="38">
                  <c:v>39346</c:v>
                </c:pt>
                <c:pt idx="39">
                  <c:v>39353</c:v>
                </c:pt>
                <c:pt idx="40">
                  <c:v>39360</c:v>
                </c:pt>
                <c:pt idx="41">
                  <c:v>39367</c:v>
                </c:pt>
                <c:pt idx="42">
                  <c:v>39374</c:v>
                </c:pt>
                <c:pt idx="43">
                  <c:v>39381</c:v>
                </c:pt>
                <c:pt idx="44">
                  <c:v>39388</c:v>
                </c:pt>
                <c:pt idx="45">
                  <c:v>39395</c:v>
                </c:pt>
                <c:pt idx="46">
                  <c:v>39402</c:v>
                </c:pt>
                <c:pt idx="47">
                  <c:v>39409</c:v>
                </c:pt>
                <c:pt idx="48">
                  <c:v>39416</c:v>
                </c:pt>
                <c:pt idx="49">
                  <c:v>39423</c:v>
                </c:pt>
                <c:pt idx="50">
                  <c:v>39430</c:v>
                </c:pt>
                <c:pt idx="51">
                  <c:v>39437</c:v>
                </c:pt>
                <c:pt idx="52">
                  <c:v>39444</c:v>
                </c:pt>
                <c:pt idx="53">
                  <c:v>39451</c:v>
                </c:pt>
                <c:pt idx="54">
                  <c:v>39458</c:v>
                </c:pt>
                <c:pt idx="55">
                  <c:v>39465</c:v>
                </c:pt>
                <c:pt idx="56">
                  <c:v>39472</c:v>
                </c:pt>
                <c:pt idx="57">
                  <c:v>39479</c:v>
                </c:pt>
                <c:pt idx="58">
                  <c:v>39486</c:v>
                </c:pt>
                <c:pt idx="59">
                  <c:v>39493</c:v>
                </c:pt>
                <c:pt idx="60">
                  <c:v>39500</c:v>
                </c:pt>
                <c:pt idx="61">
                  <c:v>39507</c:v>
                </c:pt>
                <c:pt idx="62">
                  <c:v>39514</c:v>
                </c:pt>
                <c:pt idx="63">
                  <c:v>39521</c:v>
                </c:pt>
                <c:pt idx="64">
                  <c:v>39528</c:v>
                </c:pt>
                <c:pt idx="65">
                  <c:v>39535</c:v>
                </c:pt>
                <c:pt idx="66">
                  <c:v>39542</c:v>
                </c:pt>
                <c:pt idx="67">
                  <c:v>39549</c:v>
                </c:pt>
                <c:pt idx="68">
                  <c:v>39556</c:v>
                </c:pt>
                <c:pt idx="69">
                  <c:v>39563</c:v>
                </c:pt>
                <c:pt idx="70">
                  <c:v>39570</c:v>
                </c:pt>
                <c:pt idx="71">
                  <c:v>39577</c:v>
                </c:pt>
                <c:pt idx="72">
                  <c:v>39584</c:v>
                </c:pt>
                <c:pt idx="73">
                  <c:v>39591</c:v>
                </c:pt>
                <c:pt idx="74">
                  <c:v>39598</c:v>
                </c:pt>
                <c:pt idx="75">
                  <c:v>39605</c:v>
                </c:pt>
                <c:pt idx="76">
                  <c:v>39612</c:v>
                </c:pt>
                <c:pt idx="77">
                  <c:v>39619</c:v>
                </c:pt>
                <c:pt idx="78">
                  <c:v>39626</c:v>
                </c:pt>
                <c:pt idx="79">
                  <c:v>39633</c:v>
                </c:pt>
                <c:pt idx="80">
                  <c:v>39640</c:v>
                </c:pt>
                <c:pt idx="81">
                  <c:v>39647</c:v>
                </c:pt>
                <c:pt idx="82">
                  <c:v>39654</c:v>
                </c:pt>
                <c:pt idx="83">
                  <c:v>39661</c:v>
                </c:pt>
                <c:pt idx="84">
                  <c:v>39668</c:v>
                </c:pt>
                <c:pt idx="85">
                  <c:v>39675</c:v>
                </c:pt>
                <c:pt idx="86">
                  <c:v>39682</c:v>
                </c:pt>
                <c:pt idx="87">
                  <c:v>39689</c:v>
                </c:pt>
                <c:pt idx="88">
                  <c:v>39696</c:v>
                </c:pt>
                <c:pt idx="89">
                  <c:v>39703</c:v>
                </c:pt>
                <c:pt idx="90">
                  <c:v>39710</c:v>
                </c:pt>
                <c:pt idx="91">
                  <c:v>39717</c:v>
                </c:pt>
                <c:pt idx="92">
                  <c:v>39724</c:v>
                </c:pt>
                <c:pt idx="93">
                  <c:v>39731</c:v>
                </c:pt>
                <c:pt idx="94">
                  <c:v>39738</c:v>
                </c:pt>
                <c:pt idx="95">
                  <c:v>39745</c:v>
                </c:pt>
                <c:pt idx="96">
                  <c:v>39752</c:v>
                </c:pt>
                <c:pt idx="97">
                  <c:v>39759</c:v>
                </c:pt>
                <c:pt idx="98">
                  <c:v>39766</c:v>
                </c:pt>
                <c:pt idx="99">
                  <c:v>39773</c:v>
                </c:pt>
                <c:pt idx="100">
                  <c:v>39780</c:v>
                </c:pt>
                <c:pt idx="101">
                  <c:v>39787</c:v>
                </c:pt>
                <c:pt idx="102">
                  <c:v>39794</c:v>
                </c:pt>
                <c:pt idx="103">
                  <c:v>39801</c:v>
                </c:pt>
                <c:pt idx="104">
                  <c:v>39808</c:v>
                </c:pt>
                <c:pt idx="105">
                  <c:v>39815</c:v>
                </c:pt>
                <c:pt idx="106">
                  <c:v>39822</c:v>
                </c:pt>
                <c:pt idx="107">
                  <c:v>39829</c:v>
                </c:pt>
                <c:pt idx="108">
                  <c:v>39836</c:v>
                </c:pt>
                <c:pt idx="109">
                  <c:v>39843</c:v>
                </c:pt>
                <c:pt idx="110">
                  <c:v>39850</c:v>
                </c:pt>
                <c:pt idx="111">
                  <c:v>39857</c:v>
                </c:pt>
                <c:pt idx="112">
                  <c:v>39864</c:v>
                </c:pt>
                <c:pt idx="113">
                  <c:v>39871</c:v>
                </c:pt>
                <c:pt idx="114">
                  <c:v>39878</c:v>
                </c:pt>
                <c:pt idx="115">
                  <c:v>39885</c:v>
                </c:pt>
                <c:pt idx="116">
                  <c:v>39892</c:v>
                </c:pt>
                <c:pt idx="117">
                  <c:v>39899</c:v>
                </c:pt>
                <c:pt idx="118">
                  <c:v>39906</c:v>
                </c:pt>
                <c:pt idx="119">
                  <c:v>39913</c:v>
                </c:pt>
                <c:pt idx="120">
                  <c:v>39920</c:v>
                </c:pt>
                <c:pt idx="121">
                  <c:v>39927</c:v>
                </c:pt>
                <c:pt idx="122">
                  <c:v>39934</c:v>
                </c:pt>
                <c:pt idx="123">
                  <c:v>39941</c:v>
                </c:pt>
                <c:pt idx="124">
                  <c:v>39948</c:v>
                </c:pt>
                <c:pt idx="125">
                  <c:v>39955</c:v>
                </c:pt>
                <c:pt idx="126">
                  <c:v>39962</c:v>
                </c:pt>
                <c:pt idx="127">
                  <c:v>39969</c:v>
                </c:pt>
                <c:pt idx="128">
                  <c:v>39976</c:v>
                </c:pt>
                <c:pt idx="129">
                  <c:v>39983</c:v>
                </c:pt>
                <c:pt idx="130">
                  <c:v>39990</c:v>
                </c:pt>
                <c:pt idx="131">
                  <c:v>39997</c:v>
                </c:pt>
                <c:pt idx="132">
                  <c:v>40004</c:v>
                </c:pt>
                <c:pt idx="133">
                  <c:v>40011</c:v>
                </c:pt>
                <c:pt idx="134">
                  <c:v>40018</c:v>
                </c:pt>
                <c:pt idx="135">
                  <c:v>40025</c:v>
                </c:pt>
                <c:pt idx="136">
                  <c:v>40032</c:v>
                </c:pt>
                <c:pt idx="137">
                  <c:v>40039</c:v>
                </c:pt>
                <c:pt idx="138">
                  <c:v>40046</c:v>
                </c:pt>
                <c:pt idx="139">
                  <c:v>40053</c:v>
                </c:pt>
                <c:pt idx="140">
                  <c:v>40060</c:v>
                </c:pt>
                <c:pt idx="141">
                  <c:v>40067</c:v>
                </c:pt>
                <c:pt idx="142">
                  <c:v>40074</c:v>
                </c:pt>
                <c:pt idx="143">
                  <c:v>40081</c:v>
                </c:pt>
                <c:pt idx="144">
                  <c:v>40088</c:v>
                </c:pt>
                <c:pt idx="145">
                  <c:v>40095</c:v>
                </c:pt>
                <c:pt idx="146">
                  <c:v>40102</c:v>
                </c:pt>
                <c:pt idx="147">
                  <c:v>40109</c:v>
                </c:pt>
                <c:pt idx="148">
                  <c:v>40116</c:v>
                </c:pt>
                <c:pt idx="149">
                  <c:v>40123</c:v>
                </c:pt>
                <c:pt idx="150">
                  <c:v>40130</c:v>
                </c:pt>
                <c:pt idx="151">
                  <c:v>40137</c:v>
                </c:pt>
                <c:pt idx="152">
                  <c:v>40144</c:v>
                </c:pt>
                <c:pt idx="153">
                  <c:v>40151</c:v>
                </c:pt>
                <c:pt idx="154">
                  <c:v>40158</c:v>
                </c:pt>
                <c:pt idx="155">
                  <c:v>40165</c:v>
                </c:pt>
                <c:pt idx="156">
                  <c:v>40172</c:v>
                </c:pt>
                <c:pt idx="157">
                  <c:v>40179</c:v>
                </c:pt>
                <c:pt idx="158">
                  <c:v>40186</c:v>
                </c:pt>
                <c:pt idx="159">
                  <c:v>40193</c:v>
                </c:pt>
                <c:pt idx="160">
                  <c:v>40200</c:v>
                </c:pt>
                <c:pt idx="161">
                  <c:v>40207</c:v>
                </c:pt>
                <c:pt idx="162">
                  <c:v>40214</c:v>
                </c:pt>
                <c:pt idx="163">
                  <c:v>40221</c:v>
                </c:pt>
                <c:pt idx="164">
                  <c:v>40228</c:v>
                </c:pt>
                <c:pt idx="165">
                  <c:v>40235</c:v>
                </c:pt>
                <c:pt idx="166">
                  <c:v>40242</c:v>
                </c:pt>
                <c:pt idx="167">
                  <c:v>40249</c:v>
                </c:pt>
                <c:pt idx="168">
                  <c:v>40256</c:v>
                </c:pt>
                <c:pt idx="169">
                  <c:v>40263</c:v>
                </c:pt>
                <c:pt idx="170">
                  <c:v>40270</c:v>
                </c:pt>
                <c:pt idx="171">
                  <c:v>40277</c:v>
                </c:pt>
                <c:pt idx="172">
                  <c:v>40284</c:v>
                </c:pt>
                <c:pt idx="173">
                  <c:v>40291</c:v>
                </c:pt>
                <c:pt idx="174">
                  <c:v>40298</c:v>
                </c:pt>
                <c:pt idx="175">
                  <c:v>40305</c:v>
                </c:pt>
                <c:pt idx="176">
                  <c:v>40312</c:v>
                </c:pt>
                <c:pt idx="177">
                  <c:v>40319</c:v>
                </c:pt>
                <c:pt idx="178">
                  <c:v>40326</c:v>
                </c:pt>
                <c:pt idx="179">
                  <c:v>40333</c:v>
                </c:pt>
                <c:pt idx="180">
                  <c:v>40340</c:v>
                </c:pt>
                <c:pt idx="181">
                  <c:v>40347</c:v>
                </c:pt>
                <c:pt idx="182">
                  <c:v>40354</c:v>
                </c:pt>
                <c:pt idx="183">
                  <c:v>40361</c:v>
                </c:pt>
                <c:pt idx="184">
                  <c:v>40368</c:v>
                </c:pt>
                <c:pt idx="185">
                  <c:v>40375</c:v>
                </c:pt>
                <c:pt idx="186">
                  <c:v>40382</c:v>
                </c:pt>
                <c:pt idx="187">
                  <c:v>40389</c:v>
                </c:pt>
                <c:pt idx="188">
                  <c:v>40396</c:v>
                </c:pt>
                <c:pt idx="189">
                  <c:v>40403</c:v>
                </c:pt>
                <c:pt idx="190">
                  <c:v>40410</c:v>
                </c:pt>
                <c:pt idx="191">
                  <c:v>40417</c:v>
                </c:pt>
                <c:pt idx="192">
                  <c:v>40424</c:v>
                </c:pt>
                <c:pt idx="193">
                  <c:v>40431</c:v>
                </c:pt>
                <c:pt idx="194">
                  <c:v>40438</c:v>
                </c:pt>
                <c:pt idx="195">
                  <c:v>40445</c:v>
                </c:pt>
                <c:pt idx="196">
                  <c:v>40452</c:v>
                </c:pt>
                <c:pt idx="197">
                  <c:v>40459</c:v>
                </c:pt>
                <c:pt idx="198">
                  <c:v>40466</c:v>
                </c:pt>
                <c:pt idx="199">
                  <c:v>40473</c:v>
                </c:pt>
                <c:pt idx="200">
                  <c:v>40480</c:v>
                </c:pt>
                <c:pt idx="201">
                  <c:v>40487</c:v>
                </c:pt>
                <c:pt idx="202">
                  <c:v>40494</c:v>
                </c:pt>
                <c:pt idx="203">
                  <c:v>40501</c:v>
                </c:pt>
                <c:pt idx="204">
                  <c:v>40508</c:v>
                </c:pt>
                <c:pt idx="205">
                  <c:v>40515</c:v>
                </c:pt>
                <c:pt idx="206">
                  <c:v>40522</c:v>
                </c:pt>
                <c:pt idx="207">
                  <c:v>40529</c:v>
                </c:pt>
                <c:pt idx="208">
                  <c:v>40536</c:v>
                </c:pt>
                <c:pt idx="209">
                  <c:v>40543</c:v>
                </c:pt>
                <c:pt idx="210">
                  <c:v>40550</c:v>
                </c:pt>
                <c:pt idx="211">
                  <c:v>40557</c:v>
                </c:pt>
                <c:pt idx="212">
                  <c:v>40564</c:v>
                </c:pt>
                <c:pt idx="213">
                  <c:v>40571</c:v>
                </c:pt>
                <c:pt idx="214">
                  <c:v>40578</c:v>
                </c:pt>
                <c:pt idx="215">
                  <c:v>40585</c:v>
                </c:pt>
                <c:pt idx="216">
                  <c:v>40592</c:v>
                </c:pt>
                <c:pt idx="217">
                  <c:v>40599</c:v>
                </c:pt>
                <c:pt idx="218">
                  <c:v>40606</c:v>
                </c:pt>
                <c:pt idx="219">
                  <c:v>40613</c:v>
                </c:pt>
                <c:pt idx="220">
                  <c:v>40620</c:v>
                </c:pt>
                <c:pt idx="221">
                  <c:v>40627</c:v>
                </c:pt>
                <c:pt idx="222">
                  <c:v>40634</c:v>
                </c:pt>
                <c:pt idx="223">
                  <c:v>40641</c:v>
                </c:pt>
                <c:pt idx="224">
                  <c:v>40648</c:v>
                </c:pt>
                <c:pt idx="225">
                  <c:v>40655</c:v>
                </c:pt>
                <c:pt idx="226">
                  <c:v>40662</c:v>
                </c:pt>
                <c:pt idx="227">
                  <c:v>40669</c:v>
                </c:pt>
                <c:pt idx="228">
                  <c:v>40676</c:v>
                </c:pt>
                <c:pt idx="229">
                  <c:v>40683</c:v>
                </c:pt>
                <c:pt idx="230">
                  <c:v>40690</c:v>
                </c:pt>
                <c:pt idx="231">
                  <c:v>40697</c:v>
                </c:pt>
                <c:pt idx="232">
                  <c:v>40704</c:v>
                </c:pt>
                <c:pt idx="233">
                  <c:v>40711</c:v>
                </c:pt>
                <c:pt idx="234">
                  <c:v>40718</c:v>
                </c:pt>
                <c:pt idx="235">
                  <c:v>40725</c:v>
                </c:pt>
                <c:pt idx="236">
                  <c:v>40732</c:v>
                </c:pt>
                <c:pt idx="237">
                  <c:v>40739</c:v>
                </c:pt>
                <c:pt idx="238">
                  <c:v>40746</c:v>
                </c:pt>
                <c:pt idx="239">
                  <c:v>40753</c:v>
                </c:pt>
                <c:pt idx="240">
                  <c:v>40760</c:v>
                </c:pt>
                <c:pt idx="241">
                  <c:v>40767</c:v>
                </c:pt>
                <c:pt idx="242">
                  <c:v>40774</c:v>
                </c:pt>
                <c:pt idx="243">
                  <c:v>40781</c:v>
                </c:pt>
                <c:pt idx="244">
                  <c:v>40788</c:v>
                </c:pt>
                <c:pt idx="245">
                  <c:v>40795</c:v>
                </c:pt>
                <c:pt idx="246">
                  <c:v>40802</c:v>
                </c:pt>
                <c:pt idx="247">
                  <c:v>40809</c:v>
                </c:pt>
                <c:pt idx="248">
                  <c:v>40816</c:v>
                </c:pt>
                <c:pt idx="249">
                  <c:v>40823</c:v>
                </c:pt>
                <c:pt idx="250">
                  <c:v>40830</c:v>
                </c:pt>
                <c:pt idx="251">
                  <c:v>40837</c:v>
                </c:pt>
                <c:pt idx="252">
                  <c:v>40844</c:v>
                </c:pt>
                <c:pt idx="253">
                  <c:v>40851</c:v>
                </c:pt>
                <c:pt idx="254">
                  <c:v>40858</c:v>
                </c:pt>
                <c:pt idx="255">
                  <c:v>40865</c:v>
                </c:pt>
                <c:pt idx="256">
                  <c:v>40872</c:v>
                </c:pt>
                <c:pt idx="257">
                  <c:v>40879</c:v>
                </c:pt>
                <c:pt idx="258">
                  <c:v>40886</c:v>
                </c:pt>
                <c:pt idx="259">
                  <c:v>40893</c:v>
                </c:pt>
                <c:pt idx="260">
                  <c:v>40900</c:v>
                </c:pt>
                <c:pt idx="261">
                  <c:v>40907</c:v>
                </c:pt>
                <c:pt idx="262">
                  <c:v>40914</c:v>
                </c:pt>
                <c:pt idx="263">
                  <c:v>40921</c:v>
                </c:pt>
                <c:pt idx="264">
                  <c:v>40928</c:v>
                </c:pt>
                <c:pt idx="265">
                  <c:v>40935</c:v>
                </c:pt>
                <c:pt idx="266">
                  <c:v>40942</c:v>
                </c:pt>
                <c:pt idx="267">
                  <c:v>40949</c:v>
                </c:pt>
                <c:pt idx="268">
                  <c:v>40956</c:v>
                </c:pt>
                <c:pt idx="269">
                  <c:v>40963</c:v>
                </c:pt>
                <c:pt idx="270">
                  <c:v>40970</c:v>
                </c:pt>
                <c:pt idx="271">
                  <c:v>40977</c:v>
                </c:pt>
                <c:pt idx="272">
                  <c:v>40984</c:v>
                </c:pt>
                <c:pt idx="273">
                  <c:v>40991</c:v>
                </c:pt>
                <c:pt idx="274">
                  <c:v>40998</c:v>
                </c:pt>
                <c:pt idx="275">
                  <c:v>41005</c:v>
                </c:pt>
                <c:pt idx="276">
                  <c:v>41012</c:v>
                </c:pt>
                <c:pt idx="277">
                  <c:v>41019</c:v>
                </c:pt>
                <c:pt idx="278">
                  <c:v>41026</c:v>
                </c:pt>
                <c:pt idx="279">
                  <c:v>41033</c:v>
                </c:pt>
                <c:pt idx="280">
                  <c:v>41040</c:v>
                </c:pt>
                <c:pt idx="281">
                  <c:v>41047</c:v>
                </c:pt>
                <c:pt idx="282">
                  <c:v>41054</c:v>
                </c:pt>
                <c:pt idx="283">
                  <c:v>41061</c:v>
                </c:pt>
                <c:pt idx="284">
                  <c:v>41068</c:v>
                </c:pt>
                <c:pt idx="285">
                  <c:v>41075</c:v>
                </c:pt>
                <c:pt idx="286">
                  <c:v>41082</c:v>
                </c:pt>
                <c:pt idx="287">
                  <c:v>41089</c:v>
                </c:pt>
                <c:pt idx="288">
                  <c:v>41096</c:v>
                </c:pt>
                <c:pt idx="289">
                  <c:v>41103</c:v>
                </c:pt>
                <c:pt idx="290">
                  <c:v>41110</c:v>
                </c:pt>
                <c:pt idx="291">
                  <c:v>41117</c:v>
                </c:pt>
                <c:pt idx="292">
                  <c:v>41124</c:v>
                </c:pt>
                <c:pt idx="293">
                  <c:v>41131</c:v>
                </c:pt>
                <c:pt idx="294">
                  <c:v>41138</c:v>
                </c:pt>
                <c:pt idx="295">
                  <c:v>41145</c:v>
                </c:pt>
                <c:pt idx="296">
                  <c:v>41152</c:v>
                </c:pt>
                <c:pt idx="297">
                  <c:v>41159</c:v>
                </c:pt>
                <c:pt idx="298">
                  <c:v>41166</c:v>
                </c:pt>
                <c:pt idx="299">
                  <c:v>41173</c:v>
                </c:pt>
                <c:pt idx="300">
                  <c:v>41180</c:v>
                </c:pt>
                <c:pt idx="301">
                  <c:v>41187</c:v>
                </c:pt>
                <c:pt idx="302">
                  <c:v>41194</c:v>
                </c:pt>
                <c:pt idx="303">
                  <c:v>41201</c:v>
                </c:pt>
                <c:pt idx="304">
                  <c:v>41208</c:v>
                </c:pt>
                <c:pt idx="305">
                  <c:v>41215</c:v>
                </c:pt>
                <c:pt idx="306">
                  <c:v>41222</c:v>
                </c:pt>
                <c:pt idx="307">
                  <c:v>41229</c:v>
                </c:pt>
                <c:pt idx="308">
                  <c:v>41236</c:v>
                </c:pt>
                <c:pt idx="309">
                  <c:v>41243</c:v>
                </c:pt>
                <c:pt idx="310">
                  <c:v>41250</c:v>
                </c:pt>
                <c:pt idx="311">
                  <c:v>41257</c:v>
                </c:pt>
                <c:pt idx="312">
                  <c:v>41264</c:v>
                </c:pt>
                <c:pt idx="313">
                  <c:v>41271</c:v>
                </c:pt>
                <c:pt idx="314">
                  <c:v>41278</c:v>
                </c:pt>
                <c:pt idx="315">
                  <c:v>41285</c:v>
                </c:pt>
                <c:pt idx="316">
                  <c:v>41292</c:v>
                </c:pt>
                <c:pt idx="317">
                  <c:v>41299</c:v>
                </c:pt>
                <c:pt idx="318">
                  <c:v>41306</c:v>
                </c:pt>
                <c:pt idx="319">
                  <c:v>41313</c:v>
                </c:pt>
                <c:pt idx="320">
                  <c:v>41320</c:v>
                </c:pt>
                <c:pt idx="321">
                  <c:v>41327</c:v>
                </c:pt>
                <c:pt idx="322">
                  <c:v>41334</c:v>
                </c:pt>
                <c:pt idx="323">
                  <c:v>41341</c:v>
                </c:pt>
                <c:pt idx="324">
                  <c:v>41348</c:v>
                </c:pt>
                <c:pt idx="325">
                  <c:v>41355</c:v>
                </c:pt>
                <c:pt idx="326">
                  <c:v>41362</c:v>
                </c:pt>
                <c:pt idx="327">
                  <c:v>41369</c:v>
                </c:pt>
                <c:pt idx="328">
                  <c:v>41376</c:v>
                </c:pt>
                <c:pt idx="329">
                  <c:v>41383</c:v>
                </c:pt>
                <c:pt idx="330">
                  <c:v>41390</c:v>
                </c:pt>
                <c:pt idx="331">
                  <c:v>41397</c:v>
                </c:pt>
                <c:pt idx="332">
                  <c:v>41404</c:v>
                </c:pt>
                <c:pt idx="333">
                  <c:v>41411</c:v>
                </c:pt>
                <c:pt idx="334">
                  <c:v>41418</c:v>
                </c:pt>
                <c:pt idx="335">
                  <c:v>41425</c:v>
                </c:pt>
                <c:pt idx="336">
                  <c:v>41432</c:v>
                </c:pt>
                <c:pt idx="337">
                  <c:v>41439</c:v>
                </c:pt>
                <c:pt idx="338">
                  <c:v>41446</c:v>
                </c:pt>
                <c:pt idx="339">
                  <c:v>41453</c:v>
                </c:pt>
                <c:pt idx="340">
                  <c:v>41460</c:v>
                </c:pt>
                <c:pt idx="341">
                  <c:v>41467</c:v>
                </c:pt>
                <c:pt idx="342">
                  <c:v>41474</c:v>
                </c:pt>
                <c:pt idx="343">
                  <c:v>41481</c:v>
                </c:pt>
                <c:pt idx="344">
                  <c:v>41488</c:v>
                </c:pt>
                <c:pt idx="345">
                  <c:v>41495</c:v>
                </c:pt>
                <c:pt idx="346">
                  <c:v>41502</c:v>
                </c:pt>
                <c:pt idx="347">
                  <c:v>41509</c:v>
                </c:pt>
                <c:pt idx="348">
                  <c:v>41516</c:v>
                </c:pt>
                <c:pt idx="349">
                  <c:v>41523</c:v>
                </c:pt>
                <c:pt idx="350">
                  <c:v>41530</c:v>
                </c:pt>
                <c:pt idx="351">
                  <c:v>41537</c:v>
                </c:pt>
                <c:pt idx="352">
                  <c:v>41544</c:v>
                </c:pt>
                <c:pt idx="353">
                  <c:v>41551</c:v>
                </c:pt>
                <c:pt idx="354">
                  <c:v>41558</c:v>
                </c:pt>
                <c:pt idx="355">
                  <c:v>41565</c:v>
                </c:pt>
                <c:pt idx="356">
                  <c:v>41572</c:v>
                </c:pt>
                <c:pt idx="357">
                  <c:v>41579</c:v>
                </c:pt>
                <c:pt idx="358">
                  <c:v>41586</c:v>
                </c:pt>
                <c:pt idx="359">
                  <c:v>41593</c:v>
                </c:pt>
                <c:pt idx="360">
                  <c:v>41600</c:v>
                </c:pt>
                <c:pt idx="361">
                  <c:v>41607</c:v>
                </c:pt>
                <c:pt idx="362">
                  <c:v>41614</c:v>
                </c:pt>
                <c:pt idx="363">
                  <c:v>41621</c:v>
                </c:pt>
                <c:pt idx="364">
                  <c:v>41628</c:v>
                </c:pt>
                <c:pt idx="365">
                  <c:v>41635</c:v>
                </c:pt>
                <c:pt idx="366">
                  <c:v>41642</c:v>
                </c:pt>
                <c:pt idx="367">
                  <c:v>41649</c:v>
                </c:pt>
                <c:pt idx="368">
                  <c:v>41656</c:v>
                </c:pt>
                <c:pt idx="369">
                  <c:v>41663</c:v>
                </c:pt>
                <c:pt idx="370">
                  <c:v>41670</c:v>
                </c:pt>
                <c:pt idx="371">
                  <c:v>41677</c:v>
                </c:pt>
                <c:pt idx="372">
                  <c:v>41684</c:v>
                </c:pt>
                <c:pt idx="373">
                  <c:v>41691</c:v>
                </c:pt>
                <c:pt idx="374">
                  <c:v>41698</c:v>
                </c:pt>
                <c:pt idx="375">
                  <c:v>41705</c:v>
                </c:pt>
                <c:pt idx="376">
                  <c:v>41712</c:v>
                </c:pt>
                <c:pt idx="377">
                  <c:v>41719</c:v>
                </c:pt>
                <c:pt idx="378">
                  <c:v>41726</c:v>
                </c:pt>
                <c:pt idx="379">
                  <c:v>41733</c:v>
                </c:pt>
                <c:pt idx="380">
                  <c:v>41740</c:v>
                </c:pt>
                <c:pt idx="381">
                  <c:v>41747</c:v>
                </c:pt>
                <c:pt idx="382">
                  <c:v>41754</c:v>
                </c:pt>
                <c:pt idx="383">
                  <c:v>41761</c:v>
                </c:pt>
                <c:pt idx="384">
                  <c:v>41768</c:v>
                </c:pt>
                <c:pt idx="385">
                  <c:v>41775</c:v>
                </c:pt>
                <c:pt idx="386">
                  <c:v>41782</c:v>
                </c:pt>
                <c:pt idx="387">
                  <c:v>41789</c:v>
                </c:pt>
                <c:pt idx="388">
                  <c:v>41796</c:v>
                </c:pt>
                <c:pt idx="389">
                  <c:v>41803</c:v>
                </c:pt>
                <c:pt idx="390">
                  <c:v>41810</c:v>
                </c:pt>
                <c:pt idx="391">
                  <c:v>41817</c:v>
                </c:pt>
                <c:pt idx="392">
                  <c:v>41824</c:v>
                </c:pt>
                <c:pt idx="393">
                  <c:v>41831</c:v>
                </c:pt>
                <c:pt idx="394">
                  <c:v>41838</c:v>
                </c:pt>
                <c:pt idx="395">
                  <c:v>41845</c:v>
                </c:pt>
                <c:pt idx="396">
                  <c:v>41852</c:v>
                </c:pt>
                <c:pt idx="397">
                  <c:v>41859</c:v>
                </c:pt>
                <c:pt idx="398">
                  <c:v>41866</c:v>
                </c:pt>
                <c:pt idx="399">
                  <c:v>41873</c:v>
                </c:pt>
                <c:pt idx="400">
                  <c:v>41880</c:v>
                </c:pt>
                <c:pt idx="401">
                  <c:v>41887</c:v>
                </c:pt>
                <c:pt idx="402">
                  <c:v>41894</c:v>
                </c:pt>
                <c:pt idx="403">
                  <c:v>41901</c:v>
                </c:pt>
                <c:pt idx="404">
                  <c:v>41908</c:v>
                </c:pt>
                <c:pt idx="405">
                  <c:v>41915</c:v>
                </c:pt>
                <c:pt idx="406">
                  <c:v>41922</c:v>
                </c:pt>
                <c:pt idx="407">
                  <c:v>41929</c:v>
                </c:pt>
                <c:pt idx="408">
                  <c:v>41936</c:v>
                </c:pt>
                <c:pt idx="409">
                  <c:v>41943</c:v>
                </c:pt>
                <c:pt idx="410">
                  <c:v>41950</c:v>
                </c:pt>
                <c:pt idx="411">
                  <c:v>41957</c:v>
                </c:pt>
                <c:pt idx="412">
                  <c:v>41964</c:v>
                </c:pt>
                <c:pt idx="413">
                  <c:v>41971</c:v>
                </c:pt>
                <c:pt idx="414">
                  <c:v>41978</c:v>
                </c:pt>
                <c:pt idx="415">
                  <c:v>41985</c:v>
                </c:pt>
                <c:pt idx="416">
                  <c:v>41992</c:v>
                </c:pt>
                <c:pt idx="417">
                  <c:v>41999</c:v>
                </c:pt>
                <c:pt idx="418">
                  <c:v>42006</c:v>
                </c:pt>
                <c:pt idx="419">
                  <c:v>42013</c:v>
                </c:pt>
                <c:pt idx="420">
                  <c:v>42020</c:v>
                </c:pt>
                <c:pt idx="421">
                  <c:v>42027</c:v>
                </c:pt>
                <c:pt idx="422">
                  <c:v>42034</c:v>
                </c:pt>
                <c:pt idx="423">
                  <c:v>42041</c:v>
                </c:pt>
                <c:pt idx="424">
                  <c:v>42048</c:v>
                </c:pt>
                <c:pt idx="425">
                  <c:v>42055</c:v>
                </c:pt>
                <c:pt idx="426">
                  <c:v>42062</c:v>
                </c:pt>
                <c:pt idx="427">
                  <c:v>42069</c:v>
                </c:pt>
                <c:pt idx="428">
                  <c:v>42076</c:v>
                </c:pt>
                <c:pt idx="429">
                  <c:v>42083</c:v>
                </c:pt>
                <c:pt idx="430">
                  <c:v>42090</c:v>
                </c:pt>
                <c:pt idx="431">
                  <c:v>42097</c:v>
                </c:pt>
                <c:pt idx="432">
                  <c:v>42104</c:v>
                </c:pt>
                <c:pt idx="433">
                  <c:v>42111</c:v>
                </c:pt>
                <c:pt idx="434">
                  <c:v>42118</c:v>
                </c:pt>
                <c:pt idx="435">
                  <c:v>42125</c:v>
                </c:pt>
                <c:pt idx="436">
                  <c:v>42132</c:v>
                </c:pt>
                <c:pt idx="437">
                  <c:v>42139</c:v>
                </c:pt>
                <c:pt idx="438">
                  <c:v>42146</c:v>
                </c:pt>
                <c:pt idx="439">
                  <c:v>42153</c:v>
                </c:pt>
                <c:pt idx="440">
                  <c:v>42160</c:v>
                </c:pt>
                <c:pt idx="441">
                  <c:v>42167</c:v>
                </c:pt>
                <c:pt idx="442">
                  <c:v>42174</c:v>
                </c:pt>
                <c:pt idx="443">
                  <c:v>42181</c:v>
                </c:pt>
                <c:pt idx="444">
                  <c:v>42188</c:v>
                </c:pt>
                <c:pt idx="445">
                  <c:v>42195</c:v>
                </c:pt>
                <c:pt idx="446">
                  <c:v>42202</c:v>
                </c:pt>
                <c:pt idx="447">
                  <c:v>42209</c:v>
                </c:pt>
                <c:pt idx="448">
                  <c:v>42216</c:v>
                </c:pt>
                <c:pt idx="449">
                  <c:v>42223</c:v>
                </c:pt>
                <c:pt idx="450">
                  <c:v>42230</c:v>
                </c:pt>
                <c:pt idx="451">
                  <c:v>42237</c:v>
                </c:pt>
                <c:pt idx="452">
                  <c:v>42244</c:v>
                </c:pt>
                <c:pt idx="453">
                  <c:v>42251</c:v>
                </c:pt>
                <c:pt idx="454">
                  <c:v>42258</c:v>
                </c:pt>
                <c:pt idx="455">
                  <c:v>42265</c:v>
                </c:pt>
                <c:pt idx="456">
                  <c:v>42272</c:v>
                </c:pt>
                <c:pt idx="457">
                  <c:v>42279</c:v>
                </c:pt>
                <c:pt idx="458">
                  <c:v>42286</c:v>
                </c:pt>
                <c:pt idx="459">
                  <c:v>42293</c:v>
                </c:pt>
                <c:pt idx="460">
                  <c:v>42300</c:v>
                </c:pt>
                <c:pt idx="461">
                  <c:v>42307</c:v>
                </c:pt>
                <c:pt idx="462">
                  <c:v>42314</c:v>
                </c:pt>
                <c:pt idx="463">
                  <c:v>42321</c:v>
                </c:pt>
                <c:pt idx="464">
                  <c:v>42328</c:v>
                </c:pt>
                <c:pt idx="465">
                  <c:v>42335</c:v>
                </c:pt>
                <c:pt idx="466">
                  <c:v>42342</c:v>
                </c:pt>
                <c:pt idx="467">
                  <c:v>42349</c:v>
                </c:pt>
                <c:pt idx="468">
                  <c:v>42356</c:v>
                </c:pt>
                <c:pt idx="469">
                  <c:v>42363</c:v>
                </c:pt>
                <c:pt idx="470">
                  <c:v>42370</c:v>
                </c:pt>
                <c:pt idx="471">
                  <c:v>42377</c:v>
                </c:pt>
                <c:pt idx="472">
                  <c:v>42384</c:v>
                </c:pt>
                <c:pt idx="473">
                  <c:v>42391</c:v>
                </c:pt>
                <c:pt idx="474">
                  <c:v>42398</c:v>
                </c:pt>
                <c:pt idx="475">
                  <c:v>42405</c:v>
                </c:pt>
                <c:pt idx="476">
                  <c:v>42412</c:v>
                </c:pt>
                <c:pt idx="477">
                  <c:v>42419</c:v>
                </c:pt>
                <c:pt idx="478">
                  <c:v>42426</c:v>
                </c:pt>
                <c:pt idx="479">
                  <c:v>42433</c:v>
                </c:pt>
                <c:pt idx="480">
                  <c:v>42440</c:v>
                </c:pt>
                <c:pt idx="481">
                  <c:v>42447</c:v>
                </c:pt>
                <c:pt idx="482">
                  <c:v>42454</c:v>
                </c:pt>
                <c:pt idx="483">
                  <c:v>42461</c:v>
                </c:pt>
                <c:pt idx="484">
                  <c:v>42468</c:v>
                </c:pt>
                <c:pt idx="485">
                  <c:v>42475</c:v>
                </c:pt>
                <c:pt idx="486">
                  <c:v>42482</c:v>
                </c:pt>
                <c:pt idx="487">
                  <c:v>42489</c:v>
                </c:pt>
                <c:pt idx="488">
                  <c:v>42496</c:v>
                </c:pt>
                <c:pt idx="489">
                  <c:v>42503</c:v>
                </c:pt>
                <c:pt idx="490">
                  <c:v>42510</c:v>
                </c:pt>
                <c:pt idx="491">
                  <c:v>42517</c:v>
                </c:pt>
                <c:pt idx="492">
                  <c:v>42524</c:v>
                </c:pt>
                <c:pt idx="493">
                  <c:v>42531</c:v>
                </c:pt>
                <c:pt idx="494">
                  <c:v>42538</c:v>
                </c:pt>
                <c:pt idx="495">
                  <c:v>42545</c:v>
                </c:pt>
                <c:pt idx="496">
                  <c:v>42552</c:v>
                </c:pt>
                <c:pt idx="497">
                  <c:v>42559</c:v>
                </c:pt>
                <c:pt idx="498">
                  <c:v>42566</c:v>
                </c:pt>
                <c:pt idx="499">
                  <c:v>42573</c:v>
                </c:pt>
                <c:pt idx="500">
                  <c:v>42580</c:v>
                </c:pt>
                <c:pt idx="501">
                  <c:v>42587</c:v>
                </c:pt>
                <c:pt idx="502">
                  <c:v>42594</c:v>
                </c:pt>
                <c:pt idx="503">
                  <c:v>42601</c:v>
                </c:pt>
                <c:pt idx="504">
                  <c:v>42608</c:v>
                </c:pt>
                <c:pt idx="505">
                  <c:v>42615</c:v>
                </c:pt>
                <c:pt idx="506">
                  <c:v>42622</c:v>
                </c:pt>
                <c:pt idx="507">
                  <c:v>42629</c:v>
                </c:pt>
                <c:pt idx="508">
                  <c:v>42636</c:v>
                </c:pt>
                <c:pt idx="509">
                  <c:v>42643</c:v>
                </c:pt>
                <c:pt idx="510">
                  <c:v>42650</c:v>
                </c:pt>
                <c:pt idx="511">
                  <c:v>42657</c:v>
                </c:pt>
                <c:pt idx="512">
                  <c:v>42664</c:v>
                </c:pt>
                <c:pt idx="513">
                  <c:v>42671</c:v>
                </c:pt>
                <c:pt idx="514">
                  <c:v>42678</c:v>
                </c:pt>
                <c:pt idx="515">
                  <c:v>42685</c:v>
                </c:pt>
                <c:pt idx="516">
                  <c:v>42692</c:v>
                </c:pt>
                <c:pt idx="517">
                  <c:v>42699</c:v>
                </c:pt>
                <c:pt idx="518">
                  <c:v>42706</c:v>
                </c:pt>
                <c:pt idx="519">
                  <c:v>42713</c:v>
                </c:pt>
                <c:pt idx="520">
                  <c:v>42720</c:v>
                </c:pt>
                <c:pt idx="521">
                  <c:v>42727</c:v>
                </c:pt>
                <c:pt idx="522">
                  <c:v>42734</c:v>
                </c:pt>
              </c:numCache>
            </c:numRef>
          </c:cat>
          <c:val>
            <c:numRef>
              <c:f>'Allocations (10y)'!$S$2:$S$524</c:f>
              <c:numCache>
                <c:formatCode>General</c:formatCode>
                <c:ptCount val="523"/>
                <c:pt idx="0">
                  <c:v>100</c:v>
                </c:pt>
                <c:pt idx="1">
                  <c:v>99.866751830016341</c:v>
                </c:pt>
                <c:pt idx="2">
                  <c:v>98.958122457845093</c:v>
                </c:pt>
                <c:pt idx="3">
                  <c:v>99.110033716321354</c:v>
                </c:pt>
                <c:pt idx="4">
                  <c:v>98.995587630434912</c:v>
                </c:pt>
                <c:pt idx="5">
                  <c:v>99.596774688226745</c:v>
                </c:pt>
                <c:pt idx="6">
                  <c:v>99.921741478169309</c:v>
                </c:pt>
                <c:pt idx="7">
                  <c:v>100.89527307134311</c:v>
                </c:pt>
                <c:pt idx="8">
                  <c:v>100.59627353012144</c:v>
                </c:pt>
                <c:pt idx="9">
                  <c:v>100.76838449829479</c:v>
                </c:pt>
                <c:pt idx="10">
                  <c:v>101.10676366343039</c:v>
                </c:pt>
                <c:pt idx="11">
                  <c:v>101.16452479822745</c:v>
                </c:pt>
                <c:pt idx="12">
                  <c:v>102.46134762170615</c:v>
                </c:pt>
                <c:pt idx="13">
                  <c:v>101.45854336902057</c:v>
                </c:pt>
                <c:pt idx="14">
                  <c:v>101.95880924936196</c:v>
                </c:pt>
                <c:pt idx="15">
                  <c:v>101.70863395304035</c:v>
                </c:pt>
                <c:pt idx="16">
                  <c:v>103.10526989468323</c:v>
                </c:pt>
                <c:pt idx="17">
                  <c:v>103.31386222685303</c:v>
                </c:pt>
                <c:pt idx="18">
                  <c:v>103.60380022281417</c:v>
                </c:pt>
                <c:pt idx="19">
                  <c:v>103.30194576386431</c:v>
                </c:pt>
                <c:pt idx="20">
                  <c:v>102.8671867470682</c:v>
                </c:pt>
                <c:pt idx="21">
                  <c:v>102.27080036355383</c:v>
                </c:pt>
                <c:pt idx="22">
                  <c:v>102.30421278884904</c:v>
                </c:pt>
                <c:pt idx="23">
                  <c:v>100.43618822050776</c:v>
                </c:pt>
                <c:pt idx="24">
                  <c:v>100.30988487848825</c:v>
                </c:pt>
                <c:pt idx="25">
                  <c:v>100.32744288129182</c:v>
                </c:pt>
                <c:pt idx="26">
                  <c:v>101.38837019180269</c:v>
                </c:pt>
                <c:pt idx="27">
                  <c:v>101.73722751773025</c:v>
                </c:pt>
                <c:pt idx="28">
                  <c:v>103.1072952875539</c:v>
                </c:pt>
                <c:pt idx="29">
                  <c:v>104.6254471433292</c:v>
                </c:pt>
                <c:pt idx="30">
                  <c:v>103.44175715272308</c:v>
                </c:pt>
                <c:pt idx="31">
                  <c:v>103.8293892276978</c:v>
                </c:pt>
                <c:pt idx="32">
                  <c:v>102.9659246017257</c:v>
                </c:pt>
                <c:pt idx="33">
                  <c:v>102.47239497044814</c:v>
                </c:pt>
                <c:pt idx="34">
                  <c:v>104.20104178018543</c:v>
                </c:pt>
                <c:pt idx="35">
                  <c:v>104.67654607965127</c:v>
                </c:pt>
                <c:pt idx="36">
                  <c:v>104.12510378660541</c:v>
                </c:pt>
                <c:pt idx="37">
                  <c:v>106.23910547631105</c:v>
                </c:pt>
                <c:pt idx="38">
                  <c:v>106.47420268706141</c:v>
                </c:pt>
                <c:pt idx="39">
                  <c:v>107.92634075748123</c:v>
                </c:pt>
                <c:pt idx="40">
                  <c:v>108.22166016590616</c:v>
                </c:pt>
                <c:pt idx="41">
                  <c:v>108.09710085911787</c:v>
                </c:pt>
                <c:pt idx="42">
                  <c:v>109.19625713992259</c:v>
                </c:pt>
                <c:pt idx="43">
                  <c:v>110.56322113167218</c:v>
                </c:pt>
                <c:pt idx="44">
                  <c:v>111.07840706785419</c:v>
                </c:pt>
                <c:pt idx="45">
                  <c:v>111.60212058864533</c:v>
                </c:pt>
                <c:pt idx="46">
                  <c:v>111.04380619540241</c:v>
                </c:pt>
                <c:pt idx="47">
                  <c:v>111.70786381754301</c:v>
                </c:pt>
                <c:pt idx="48">
                  <c:v>111.58384299522689</c:v>
                </c:pt>
                <c:pt idx="49">
                  <c:v>111.21617015579636</c:v>
                </c:pt>
                <c:pt idx="50">
                  <c:v>108.91200104049568</c:v>
                </c:pt>
                <c:pt idx="51">
                  <c:v>108.94854405391689</c:v>
                </c:pt>
                <c:pt idx="52">
                  <c:v>110.71459458034474</c:v>
                </c:pt>
                <c:pt idx="53">
                  <c:v>111.47581368273995</c:v>
                </c:pt>
                <c:pt idx="54">
                  <c:v>110.60236295118942</c:v>
                </c:pt>
                <c:pt idx="55">
                  <c:v>109.38969576214714</c:v>
                </c:pt>
                <c:pt idx="56">
                  <c:v>109.23725021748828</c:v>
                </c:pt>
                <c:pt idx="57">
                  <c:v>111.26367895417614</c:v>
                </c:pt>
                <c:pt idx="58">
                  <c:v>108.59957427901638</c:v>
                </c:pt>
                <c:pt idx="59">
                  <c:v>108.91775286497982</c:v>
                </c:pt>
                <c:pt idx="60">
                  <c:v>109.42348774182047</c:v>
                </c:pt>
                <c:pt idx="61">
                  <c:v>112.18663028957693</c:v>
                </c:pt>
                <c:pt idx="62">
                  <c:v>111.41409545597381</c:v>
                </c:pt>
                <c:pt idx="63">
                  <c:v>112.82369130846395</c:v>
                </c:pt>
                <c:pt idx="64">
                  <c:v>112.90760355294412</c:v>
                </c:pt>
                <c:pt idx="65">
                  <c:v>113.40391835250357</c:v>
                </c:pt>
                <c:pt idx="66">
                  <c:v>114.56189600113667</c:v>
                </c:pt>
                <c:pt idx="67">
                  <c:v>114.2741713042108</c:v>
                </c:pt>
                <c:pt idx="68">
                  <c:v>113.08725029846546</c:v>
                </c:pt>
                <c:pt idx="69">
                  <c:v>112.76289121453594</c:v>
                </c:pt>
                <c:pt idx="70">
                  <c:v>112.70379275561747</c:v>
                </c:pt>
                <c:pt idx="71">
                  <c:v>113.69229863446013</c:v>
                </c:pt>
                <c:pt idx="72">
                  <c:v>114.06533721604517</c:v>
                </c:pt>
                <c:pt idx="73">
                  <c:v>113.60196313022786</c:v>
                </c:pt>
                <c:pt idx="74">
                  <c:v>112.17504939784951</c:v>
                </c:pt>
                <c:pt idx="75">
                  <c:v>112.1766124172678</c:v>
                </c:pt>
                <c:pt idx="76">
                  <c:v>108.27526888236842</c:v>
                </c:pt>
                <c:pt idx="77">
                  <c:v>109.63305938485819</c:v>
                </c:pt>
                <c:pt idx="78">
                  <c:v>109.92578325183811</c:v>
                </c:pt>
                <c:pt idx="79">
                  <c:v>108.92572969413398</c:v>
                </c:pt>
                <c:pt idx="80">
                  <c:v>109.61100857239614</c:v>
                </c:pt>
                <c:pt idx="81">
                  <c:v>108.98254101475747</c:v>
                </c:pt>
                <c:pt idx="82">
                  <c:v>108.36654535207741</c:v>
                </c:pt>
                <c:pt idx="83">
                  <c:v>109.19066142562333</c:v>
                </c:pt>
                <c:pt idx="84">
                  <c:v>107.77437135332653</c:v>
                </c:pt>
                <c:pt idx="85">
                  <c:v>106.85792805233726</c:v>
                </c:pt>
                <c:pt idx="86">
                  <c:v>106.91906609360433</c:v>
                </c:pt>
                <c:pt idx="87">
                  <c:v>107.45747161542884</c:v>
                </c:pt>
                <c:pt idx="88">
                  <c:v>105.07851871278122</c:v>
                </c:pt>
                <c:pt idx="89">
                  <c:v>104.04700081108433</c:v>
                </c:pt>
                <c:pt idx="90">
                  <c:v>104.57084214144916</c:v>
                </c:pt>
                <c:pt idx="91">
                  <c:v>104.63700334523068</c:v>
                </c:pt>
                <c:pt idx="92">
                  <c:v>101.23800613318325</c:v>
                </c:pt>
                <c:pt idx="93">
                  <c:v>94.277205770518236</c:v>
                </c:pt>
                <c:pt idx="94">
                  <c:v>94.302895119327914</c:v>
                </c:pt>
                <c:pt idx="95">
                  <c:v>92.0125381666073</c:v>
                </c:pt>
                <c:pt idx="96">
                  <c:v>92.717851209638354</c:v>
                </c:pt>
                <c:pt idx="97">
                  <c:v>93.598849677824759</c:v>
                </c:pt>
                <c:pt idx="98">
                  <c:v>91.378616834060679</c:v>
                </c:pt>
                <c:pt idx="99">
                  <c:v>90.511300814313273</c:v>
                </c:pt>
                <c:pt idx="100">
                  <c:v>95.343502379571817</c:v>
                </c:pt>
                <c:pt idx="101">
                  <c:v>95.553373469608417</c:v>
                </c:pt>
                <c:pt idx="102">
                  <c:v>97.46692193714118</c:v>
                </c:pt>
                <c:pt idx="103">
                  <c:v>102.29246162884134</c:v>
                </c:pt>
                <c:pt idx="104">
                  <c:v>102.34174276314998</c:v>
                </c:pt>
                <c:pt idx="105">
                  <c:v>103.55558443348951</c:v>
                </c:pt>
                <c:pt idx="106">
                  <c:v>101.11106282852894</c:v>
                </c:pt>
                <c:pt idx="107">
                  <c:v>97.939235610476743</c:v>
                </c:pt>
                <c:pt idx="108">
                  <c:v>92.912362344904864</c:v>
                </c:pt>
                <c:pt idx="109">
                  <c:v>94.590666452905054</c:v>
                </c:pt>
                <c:pt idx="110">
                  <c:v>95.58513691121739</c:v>
                </c:pt>
                <c:pt idx="111">
                  <c:v>95.292897502312741</c:v>
                </c:pt>
                <c:pt idx="112">
                  <c:v>92.003973802494045</c:v>
                </c:pt>
                <c:pt idx="113">
                  <c:v>90.038348643200251</c:v>
                </c:pt>
                <c:pt idx="114">
                  <c:v>89.408116977152829</c:v>
                </c:pt>
                <c:pt idx="115">
                  <c:v>91.603297761395837</c:v>
                </c:pt>
                <c:pt idx="116">
                  <c:v>95.44644705439427</c:v>
                </c:pt>
                <c:pt idx="117">
                  <c:v>95.541003067078037</c:v>
                </c:pt>
                <c:pt idx="118">
                  <c:v>96.044605142434051</c:v>
                </c:pt>
                <c:pt idx="119">
                  <c:v>95.563927806993604</c:v>
                </c:pt>
                <c:pt idx="120">
                  <c:v>96.106303876215122</c:v>
                </c:pt>
                <c:pt idx="121">
                  <c:v>97.320200040638497</c:v>
                </c:pt>
                <c:pt idx="122">
                  <c:v>97.763024750034745</c:v>
                </c:pt>
                <c:pt idx="123">
                  <c:v>99.640319376615267</c:v>
                </c:pt>
                <c:pt idx="124">
                  <c:v>99.850298800614311</c:v>
                </c:pt>
                <c:pt idx="125">
                  <c:v>101.17139243156039</c:v>
                </c:pt>
                <c:pt idx="126">
                  <c:v>102.37410833951016</c:v>
                </c:pt>
                <c:pt idx="127">
                  <c:v>101.09187593105926</c:v>
                </c:pt>
                <c:pt idx="128">
                  <c:v>101.87235466376085</c:v>
                </c:pt>
                <c:pt idx="129">
                  <c:v>101.59290652895038</c:v>
                </c:pt>
                <c:pt idx="130">
                  <c:v>103.15744300287767</c:v>
                </c:pt>
                <c:pt idx="131">
                  <c:v>102.79676242743918</c:v>
                </c:pt>
                <c:pt idx="132">
                  <c:v>102.94914769907727</c:v>
                </c:pt>
                <c:pt idx="133">
                  <c:v>104.28998346149224</c:v>
                </c:pt>
                <c:pt idx="134">
                  <c:v>105.54572115410954</c:v>
                </c:pt>
                <c:pt idx="135">
                  <c:v>107.59465159651157</c:v>
                </c:pt>
                <c:pt idx="136">
                  <c:v>107.29340252408529</c:v>
                </c:pt>
                <c:pt idx="137">
                  <c:v>109.05525894815504</c:v>
                </c:pt>
                <c:pt idx="138">
                  <c:v>109.99146599076064</c:v>
                </c:pt>
                <c:pt idx="139">
                  <c:v>111.07926135443614</c:v>
                </c:pt>
                <c:pt idx="140">
                  <c:v>110.17305119129747</c:v>
                </c:pt>
                <c:pt idx="141">
                  <c:v>113.59778789423767</c:v>
                </c:pt>
                <c:pt idx="142">
                  <c:v>113.64927224403444</c:v>
                </c:pt>
                <c:pt idx="143">
                  <c:v>113.92969271186944</c:v>
                </c:pt>
                <c:pt idx="144">
                  <c:v>113.73456083944099</c:v>
                </c:pt>
                <c:pt idx="145">
                  <c:v>115.30141156377645</c:v>
                </c:pt>
                <c:pt idx="146">
                  <c:v>115.15137154351385</c:v>
                </c:pt>
                <c:pt idx="147">
                  <c:v>114.88813631264901</c:v>
                </c:pt>
                <c:pt idx="148">
                  <c:v>113.8081663900515</c:v>
                </c:pt>
                <c:pt idx="149">
                  <c:v>114.19484839534016</c:v>
                </c:pt>
                <c:pt idx="150">
                  <c:v>115.75848032942095</c:v>
                </c:pt>
                <c:pt idx="151">
                  <c:v>116.38324993203064</c:v>
                </c:pt>
                <c:pt idx="152">
                  <c:v>117.53087938077563</c:v>
                </c:pt>
                <c:pt idx="153">
                  <c:v>116.79156245529492</c:v>
                </c:pt>
                <c:pt idx="154">
                  <c:v>115.21465762402345</c:v>
                </c:pt>
                <c:pt idx="155">
                  <c:v>114.33787435849095</c:v>
                </c:pt>
                <c:pt idx="156">
                  <c:v>113.89901784028196</c:v>
                </c:pt>
                <c:pt idx="157">
                  <c:v>113.60392832545956</c:v>
                </c:pt>
                <c:pt idx="158">
                  <c:v>114.18556888755948</c:v>
                </c:pt>
                <c:pt idx="159">
                  <c:v>115.4948659589643</c:v>
                </c:pt>
                <c:pt idx="160">
                  <c:v>113.81300622726891</c:v>
                </c:pt>
                <c:pt idx="161">
                  <c:v>112.38590512422687</c:v>
                </c:pt>
                <c:pt idx="162">
                  <c:v>111.39466813982285</c:v>
                </c:pt>
                <c:pt idx="163">
                  <c:v>111.15728140396276</c:v>
                </c:pt>
                <c:pt idx="164">
                  <c:v>110.56625081139401</c:v>
                </c:pt>
                <c:pt idx="165">
                  <c:v>112.74860242277455</c:v>
                </c:pt>
                <c:pt idx="166">
                  <c:v>113.11495541931376</c:v>
                </c:pt>
                <c:pt idx="167">
                  <c:v>114.03670722146884</c:v>
                </c:pt>
                <c:pt idx="168">
                  <c:v>113.75040731521922</c:v>
                </c:pt>
                <c:pt idx="169">
                  <c:v>112.71593932153533</c:v>
                </c:pt>
                <c:pt idx="170">
                  <c:v>114.1545809229676</c:v>
                </c:pt>
                <c:pt idx="171">
                  <c:v>114.11026096966542</c:v>
                </c:pt>
                <c:pt idx="172">
                  <c:v>114.89236554938816</c:v>
                </c:pt>
                <c:pt idx="173">
                  <c:v>113.98123254595735</c:v>
                </c:pt>
                <c:pt idx="174">
                  <c:v>113.92012577591852</c:v>
                </c:pt>
                <c:pt idx="175">
                  <c:v>110.18967642784504</c:v>
                </c:pt>
                <c:pt idx="176">
                  <c:v>110.58626177784033</c:v>
                </c:pt>
                <c:pt idx="177">
                  <c:v>111.16232710443497</c:v>
                </c:pt>
                <c:pt idx="178">
                  <c:v>110.27240669313768</c:v>
                </c:pt>
                <c:pt idx="179">
                  <c:v>108.73572597904101</c:v>
                </c:pt>
                <c:pt idx="180">
                  <c:v>109.99697631320561</c:v>
                </c:pt>
                <c:pt idx="181">
                  <c:v>111.73872935055071</c:v>
                </c:pt>
                <c:pt idx="182">
                  <c:v>111.68183349985148</c:v>
                </c:pt>
                <c:pt idx="183">
                  <c:v>112.71397784512081</c:v>
                </c:pt>
                <c:pt idx="184">
                  <c:v>113.83809792149235</c:v>
                </c:pt>
                <c:pt idx="185">
                  <c:v>115.79378478509017</c:v>
                </c:pt>
                <c:pt idx="186">
                  <c:v>116.00305573779526</c:v>
                </c:pt>
                <c:pt idx="187">
                  <c:v>117.660404278188</c:v>
                </c:pt>
                <c:pt idx="188">
                  <c:v>120.85613591005216</c:v>
                </c:pt>
                <c:pt idx="189">
                  <c:v>118.2179167369332</c:v>
                </c:pt>
                <c:pt idx="190">
                  <c:v>119.43664421547449</c:v>
                </c:pt>
                <c:pt idx="191">
                  <c:v>119.64054133084248</c:v>
                </c:pt>
                <c:pt idx="192">
                  <c:v>120.03908746357162</c:v>
                </c:pt>
                <c:pt idx="193">
                  <c:v>119.3622471807917</c:v>
                </c:pt>
                <c:pt idx="194">
                  <c:v>120.14882468409598</c:v>
                </c:pt>
                <c:pt idx="195">
                  <c:v>123.7403000174327</c:v>
                </c:pt>
                <c:pt idx="196">
                  <c:v>125.72292870276456</c:v>
                </c:pt>
                <c:pt idx="197">
                  <c:v>127.79908809016345</c:v>
                </c:pt>
                <c:pt idx="198">
                  <c:v>127.64928664514812</c:v>
                </c:pt>
                <c:pt idx="199">
                  <c:v>127.05061169426942</c:v>
                </c:pt>
                <c:pt idx="200">
                  <c:v>126.9273245886868</c:v>
                </c:pt>
                <c:pt idx="201">
                  <c:v>128.44819306794369</c:v>
                </c:pt>
                <c:pt idx="202">
                  <c:v>125.04854852962569</c:v>
                </c:pt>
                <c:pt idx="203">
                  <c:v>123.55516567184993</c:v>
                </c:pt>
                <c:pt idx="204">
                  <c:v>121.11261327423522</c:v>
                </c:pt>
                <c:pt idx="205">
                  <c:v>122.35093694090527</c:v>
                </c:pt>
                <c:pt idx="206">
                  <c:v>121.1255466207086</c:v>
                </c:pt>
                <c:pt idx="207">
                  <c:v>120.70645628478178</c:v>
                </c:pt>
                <c:pt idx="208">
                  <c:v>122.04892391263718</c:v>
                </c:pt>
                <c:pt idx="209">
                  <c:v>124.43888639670843</c:v>
                </c:pt>
                <c:pt idx="210">
                  <c:v>121.92699860826869</c:v>
                </c:pt>
                <c:pt idx="211">
                  <c:v>123.4278665831518</c:v>
                </c:pt>
                <c:pt idx="212">
                  <c:v>123.57298681420214</c:v>
                </c:pt>
                <c:pt idx="213">
                  <c:v>123.63461993152073</c:v>
                </c:pt>
                <c:pt idx="214">
                  <c:v>123.82883666380056</c:v>
                </c:pt>
                <c:pt idx="215">
                  <c:v>123.00705960175533</c:v>
                </c:pt>
                <c:pt idx="216">
                  <c:v>124.14743488361508</c:v>
                </c:pt>
                <c:pt idx="217">
                  <c:v>125.38020564979463</c:v>
                </c:pt>
                <c:pt idx="218">
                  <c:v>125.58921366448605</c:v>
                </c:pt>
                <c:pt idx="219">
                  <c:v>124.89858695576905</c:v>
                </c:pt>
                <c:pt idx="220">
                  <c:v>125.70612076191695</c:v>
                </c:pt>
                <c:pt idx="221">
                  <c:v>126.45731736103276</c:v>
                </c:pt>
                <c:pt idx="222">
                  <c:v>125.50229138491841</c:v>
                </c:pt>
                <c:pt idx="223">
                  <c:v>125.78860354808896</c:v>
                </c:pt>
                <c:pt idx="224">
                  <c:v>126.92091296298844</c:v>
                </c:pt>
                <c:pt idx="225">
                  <c:v>129.27502243449152</c:v>
                </c:pt>
                <c:pt idx="226">
                  <c:v>131.24396648722578</c:v>
                </c:pt>
                <c:pt idx="227">
                  <c:v>130.50096663768039</c:v>
                </c:pt>
                <c:pt idx="228">
                  <c:v>129.71444442420125</c:v>
                </c:pt>
                <c:pt idx="229">
                  <c:v>129.06512270653027</c:v>
                </c:pt>
                <c:pt idx="230">
                  <c:v>130.56893272921434</c:v>
                </c:pt>
                <c:pt idx="231">
                  <c:v>131.03756308281581</c:v>
                </c:pt>
                <c:pt idx="232">
                  <c:v>129.54007088712785</c:v>
                </c:pt>
                <c:pt idx="233">
                  <c:v>129.03209670881608</c:v>
                </c:pt>
                <c:pt idx="234">
                  <c:v>128.64156184730652</c:v>
                </c:pt>
                <c:pt idx="235">
                  <c:v>130.38349346807115</c:v>
                </c:pt>
                <c:pt idx="236">
                  <c:v>130.28193408581086</c:v>
                </c:pt>
                <c:pt idx="237">
                  <c:v>130.109777702504</c:v>
                </c:pt>
                <c:pt idx="238">
                  <c:v>132.2829460373988</c:v>
                </c:pt>
                <c:pt idx="239">
                  <c:v>132.40421193202732</c:v>
                </c:pt>
                <c:pt idx="240">
                  <c:v>129.57334738000193</c:v>
                </c:pt>
                <c:pt idx="241">
                  <c:v>130.36421423659573</c:v>
                </c:pt>
                <c:pt idx="242">
                  <c:v>131.82154037383344</c:v>
                </c:pt>
                <c:pt idx="243">
                  <c:v>131.3171427092627</c:v>
                </c:pt>
                <c:pt idx="244">
                  <c:v>131.83876447176686</c:v>
                </c:pt>
                <c:pt idx="245">
                  <c:v>130.15216476205075</c:v>
                </c:pt>
                <c:pt idx="246">
                  <c:v>131.59533054650475</c:v>
                </c:pt>
                <c:pt idx="247">
                  <c:v>129.89373657727211</c:v>
                </c:pt>
                <c:pt idx="248">
                  <c:v>129.18627175592982</c:v>
                </c:pt>
                <c:pt idx="249">
                  <c:v>130.08019249893846</c:v>
                </c:pt>
                <c:pt idx="250">
                  <c:v>131.28955031396208</c:v>
                </c:pt>
                <c:pt idx="251">
                  <c:v>132.07602865659743</c:v>
                </c:pt>
                <c:pt idx="252">
                  <c:v>134.74009144684652</c:v>
                </c:pt>
                <c:pt idx="253">
                  <c:v>132.65797618796998</c:v>
                </c:pt>
                <c:pt idx="254">
                  <c:v>132.9381875301585</c:v>
                </c:pt>
                <c:pt idx="255">
                  <c:v>130.8778222388591</c:v>
                </c:pt>
                <c:pt idx="256">
                  <c:v>127.03557004675866</c:v>
                </c:pt>
                <c:pt idx="257">
                  <c:v>131.32373248580802</c:v>
                </c:pt>
                <c:pt idx="258">
                  <c:v>131.52316007800454</c:v>
                </c:pt>
                <c:pt idx="259">
                  <c:v>131.15434405685551</c:v>
                </c:pt>
                <c:pt idx="260">
                  <c:v>131.68508452163496</c:v>
                </c:pt>
                <c:pt idx="261">
                  <c:v>132.80589963806563</c:v>
                </c:pt>
                <c:pt idx="262">
                  <c:v>131.40872750344298</c:v>
                </c:pt>
                <c:pt idx="263">
                  <c:v>132.82567719573248</c:v>
                </c:pt>
                <c:pt idx="264">
                  <c:v>133.76770503566806</c:v>
                </c:pt>
                <c:pt idx="265">
                  <c:v>135.82993435817838</c:v>
                </c:pt>
                <c:pt idx="266">
                  <c:v>136.97509609275389</c:v>
                </c:pt>
                <c:pt idx="267">
                  <c:v>136.23298860895792</c:v>
                </c:pt>
                <c:pt idx="268">
                  <c:v>136.18773515694784</c:v>
                </c:pt>
                <c:pt idx="269">
                  <c:v>136.98931821219139</c:v>
                </c:pt>
                <c:pt idx="270">
                  <c:v>136.79757869951845</c:v>
                </c:pt>
                <c:pt idx="271">
                  <c:v>135.69727203455483</c:v>
                </c:pt>
                <c:pt idx="272">
                  <c:v>134.59608294183792</c:v>
                </c:pt>
                <c:pt idx="273">
                  <c:v>135.54952180525058</c:v>
                </c:pt>
                <c:pt idx="274">
                  <c:v>136.26330018282746</c:v>
                </c:pt>
                <c:pt idx="275">
                  <c:v>134.83864974931541</c:v>
                </c:pt>
                <c:pt idx="276">
                  <c:v>135.59060531159054</c:v>
                </c:pt>
                <c:pt idx="277">
                  <c:v>135.88383250671643</c:v>
                </c:pt>
                <c:pt idx="278">
                  <c:v>137.62909231625258</c:v>
                </c:pt>
                <c:pt idx="279">
                  <c:v>137.39717745833417</c:v>
                </c:pt>
                <c:pt idx="280">
                  <c:v>136.77410511549431</c:v>
                </c:pt>
                <c:pt idx="281">
                  <c:v>135.35663348404174</c:v>
                </c:pt>
                <c:pt idx="282">
                  <c:v>134.90313887805621</c:v>
                </c:pt>
                <c:pt idx="283">
                  <c:v>136.24401081720555</c:v>
                </c:pt>
                <c:pt idx="284">
                  <c:v>135.53963053927234</c:v>
                </c:pt>
                <c:pt idx="285">
                  <c:v>136.64234960725884</c:v>
                </c:pt>
                <c:pt idx="286">
                  <c:v>135.43155220233203</c:v>
                </c:pt>
                <c:pt idx="287">
                  <c:v>137.00005508044492</c:v>
                </c:pt>
                <c:pt idx="288">
                  <c:v>137.06068243435732</c:v>
                </c:pt>
                <c:pt idx="289">
                  <c:v>137.94231452022274</c:v>
                </c:pt>
                <c:pt idx="290">
                  <c:v>138.94150383608039</c:v>
                </c:pt>
                <c:pt idx="291">
                  <c:v>139.30583998545495</c:v>
                </c:pt>
                <c:pt idx="292">
                  <c:v>139.63722812104237</c:v>
                </c:pt>
                <c:pt idx="293">
                  <c:v>140.43865801355673</c:v>
                </c:pt>
                <c:pt idx="294">
                  <c:v>139.09002461877907</c:v>
                </c:pt>
                <c:pt idx="295">
                  <c:v>140.87049417997855</c:v>
                </c:pt>
                <c:pt idx="296">
                  <c:v>141.16141573170717</c:v>
                </c:pt>
                <c:pt idx="297">
                  <c:v>142.82864157598064</c:v>
                </c:pt>
                <c:pt idx="298">
                  <c:v>143.64720364055304</c:v>
                </c:pt>
                <c:pt idx="299">
                  <c:v>143.75124156041898</c:v>
                </c:pt>
                <c:pt idx="300">
                  <c:v>143.82650347979498</c:v>
                </c:pt>
                <c:pt idx="301">
                  <c:v>143.98607521638306</c:v>
                </c:pt>
                <c:pt idx="302">
                  <c:v>143.90196821882967</c:v>
                </c:pt>
                <c:pt idx="303">
                  <c:v>143.41317035714081</c:v>
                </c:pt>
                <c:pt idx="304">
                  <c:v>142.4525379294696</c:v>
                </c:pt>
                <c:pt idx="305">
                  <c:v>142.17359440037364</c:v>
                </c:pt>
                <c:pt idx="306">
                  <c:v>142.48640086546396</c:v>
                </c:pt>
                <c:pt idx="307">
                  <c:v>140.7322218283069</c:v>
                </c:pt>
                <c:pt idx="308">
                  <c:v>142.00334564558676</c:v>
                </c:pt>
                <c:pt idx="309">
                  <c:v>143.48374785210777</c:v>
                </c:pt>
                <c:pt idx="310">
                  <c:v>143.78856292882926</c:v>
                </c:pt>
                <c:pt idx="311">
                  <c:v>143.64733026351649</c:v>
                </c:pt>
                <c:pt idx="312">
                  <c:v>144.03325105587183</c:v>
                </c:pt>
                <c:pt idx="313">
                  <c:v>143.04737624238504</c:v>
                </c:pt>
                <c:pt idx="314">
                  <c:v>141.5153342871742</c:v>
                </c:pt>
                <c:pt idx="315">
                  <c:v>142.44875120366515</c:v>
                </c:pt>
                <c:pt idx="316">
                  <c:v>142.53609829599063</c:v>
                </c:pt>
                <c:pt idx="317">
                  <c:v>142.49035157475765</c:v>
                </c:pt>
                <c:pt idx="318">
                  <c:v>142.3920503526443</c:v>
                </c:pt>
                <c:pt idx="319">
                  <c:v>141.22628725131167</c:v>
                </c:pt>
                <c:pt idx="320">
                  <c:v>140.56985911656542</c:v>
                </c:pt>
                <c:pt idx="321">
                  <c:v>140.31179516628572</c:v>
                </c:pt>
                <c:pt idx="322">
                  <c:v>141.13315424208653</c:v>
                </c:pt>
                <c:pt idx="323">
                  <c:v>140.0649411662381</c:v>
                </c:pt>
                <c:pt idx="324">
                  <c:v>141.58155404683475</c:v>
                </c:pt>
                <c:pt idx="325">
                  <c:v>142.73368749850349</c:v>
                </c:pt>
                <c:pt idx="326">
                  <c:v>143.28912704955101</c:v>
                </c:pt>
                <c:pt idx="327">
                  <c:v>145.16042088457235</c:v>
                </c:pt>
                <c:pt idx="328">
                  <c:v>143.83954773953164</c:v>
                </c:pt>
                <c:pt idx="329">
                  <c:v>143.14585566621489</c:v>
                </c:pt>
                <c:pt idx="330">
                  <c:v>145.22320984023705</c:v>
                </c:pt>
                <c:pt idx="331">
                  <c:v>146.06369879666201</c:v>
                </c:pt>
                <c:pt idx="332">
                  <c:v>143.30703493083334</c:v>
                </c:pt>
                <c:pt idx="333">
                  <c:v>142.1219857378683</c:v>
                </c:pt>
                <c:pt idx="334">
                  <c:v>141.64542152113177</c:v>
                </c:pt>
                <c:pt idx="335">
                  <c:v>140.61161036356037</c:v>
                </c:pt>
                <c:pt idx="336">
                  <c:v>142.41326976723639</c:v>
                </c:pt>
                <c:pt idx="337">
                  <c:v>143.71108818112742</c:v>
                </c:pt>
                <c:pt idx="338">
                  <c:v>138.03815479795992</c:v>
                </c:pt>
                <c:pt idx="339">
                  <c:v>138.02157739560769</c:v>
                </c:pt>
                <c:pt idx="340">
                  <c:v>136.54853864561957</c:v>
                </c:pt>
                <c:pt idx="341">
                  <c:v>139.96404089382034</c:v>
                </c:pt>
                <c:pt idx="342">
                  <c:v>140.66942119685754</c:v>
                </c:pt>
                <c:pt idx="343">
                  <c:v>141.72517474845199</c:v>
                </c:pt>
                <c:pt idx="344">
                  <c:v>141.93741901295743</c:v>
                </c:pt>
                <c:pt idx="345">
                  <c:v>143.45614299519286</c:v>
                </c:pt>
                <c:pt idx="346">
                  <c:v>141.18424380169733</c:v>
                </c:pt>
                <c:pt idx="347">
                  <c:v>140.80416426336768</c:v>
                </c:pt>
                <c:pt idx="348">
                  <c:v>140.03219666234003</c:v>
                </c:pt>
                <c:pt idx="349">
                  <c:v>139.62084029768351</c:v>
                </c:pt>
                <c:pt idx="350">
                  <c:v>141.21543011609717</c:v>
                </c:pt>
                <c:pt idx="351">
                  <c:v>143.53690974530468</c:v>
                </c:pt>
                <c:pt idx="352">
                  <c:v>144.95918230894529</c:v>
                </c:pt>
                <c:pt idx="353">
                  <c:v>145.76250961368856</c:v>
                </c:pt>
                <c:pt idx="354">
                  <c:v>145.39961764015933</c:v>
                </c:pt>
                <c:pt idx="355">
                  <c:v>147.82129560799402</c:v>
                </c:pt>
                <c:pt idx="356">
                  <c:v>149.07432515609995</c:v>
                </c:pt>
                <c:pt idx="357">
                  <c:v>147.130396962372</c:v>
                </c:pt>
                <c:pt idx="358">
                  <c:v>145.92164213451602</c:v>
                </c:pt>
                <c:pt idx="359">
                  <c:v>146.68251808819997</c:v>
                </c:pt>
                <c:pt idx="360">
                  <c:v>146.43027359299668</c:v>
                </c:pt>
                <c:pt idx="361">
                  <c:v>146.92497363830395</c:v>
                </c:pt>
                <c:pt idx="362">
                  <c:v>145.64288109245916</c:v>
                </c:pt>
                <c:pt idx="363">
                  <c:v>145.1461027360757</c:v>
                </c:pt>
                <c:pt idx="364">
                  <c:v>145.86237875123422</c:v>
                </c:pt>
                <c:pt idx="365">
                  <c:v>145.70941936967051</c:v>
                </c:pt>
                <c:pt idx="366">
                  <c:v>145.50618208255008</c:v>
                </c:pt>
                <c:pt idx="367">
                  <c:v>146.91325076850546</c:v>
                </c:pt>
                <c:pt idx="368">
                  <c:v>147.19107481447492</c:v>
                </c:pt>
                <c:pt idx="369">
                  <c:v>148.05306598611409</c:v>
                </c:pt>
                <c:pt idx="370">
                  <c:v>147.69945026281169</c:v>
                </c:pt>
                <c:pt idx="371">
                  <c:v>148.38002201625392</c:v>
                </c:pt>
                <c:pt idx="372">
                  <c:v>149.96738494120535</c:v>
                </c:pt>
                <c:pt idx="373">
                  <c:v>149.98828163703274</c:v>
                </c:pt>
                <c:pt idx="374">
                  <c:v>151.81975927837777</c:v>
                </c:pt>
                <c:pt idx="375">
                  <c:v>151.22403789204773</c:v>
                </c:pt>
                <c:pt idx="376">
                  <c:v>151.62837497035267</c:v>
                </c:pt>
                <c:pt idx="377">
                  <c:v>151.0502360730089</c:v>
                </c:pt>
                <c:pt idx="378">
                  <c:v>151.83009802038069</c:v>
                </c:pt>
                <c:pt idx="379">
                  <c:v>151.99323282604445</c:v>
                </c:pt>
                <c:pt idx="380">
                  <c:v>153.12328183337385</c:v>
                </c:pt>
                <c:pt idx="381">
                  <c:v>153.81702078540033</c:v>
                </c:pt>
                <c:pt idx="382">
                  <c:v>154.11862684345689</c:v>
                </c:pt>
                <c:pt idx="383">
                  <c:v>155.17214855342172</c:v>
                </c:pt>
                <c:pt idx="384">
                  <c:v>155.03084357125246</c:v>
                </c:pt>
                <c:pt idx="385">
                  <c:v>155.97325539104583</c:v>
                </c:pt>
                <c:pt idx="386">
                  <c:v>155.69566905603278</c:v>
                </c:pt>
                <c:pt idx="387">
                  <c:v>156.85048065133509</c:v>
                </c:pt>
                <c:pt idx="388">
                  <c:v>156.87511162116257</c:v>
                </c:pt>
                <c:pt idx="389">
                  <c:v>156.62603945846976</c:v>
                </c:pt>
                <c:pt idx="390">
                  <c:v>157.25874047344982</c:v>
                </c:pt>
                <c:pt idx="391">
                  <c:v>158.90747916706175</c:v>
                </c:pt>
                <c:pt idx="392">
                  <c:v>158.64173232986741</c:v>
                </c:pt>
                <c:pt idx="393">
                  <c:v>159.04559630470573</c:v>
                </c:pt>
                <c:pt idx="394">
                  <c:v>159.83455656944588</c:v>
                </c:pt>
                <c:pt idx="395">
                  <c:v>159.97886313229645</c:v>
                </c:pt>
                <c:pt idx="396">
                  <c:v>158.41850421744263</c:v>
                </c:pt>
                <c:pt idx="397">
                  <c:v>159.13617419174307</c:v>
                </c:pt>
                <c:pt idx="398">
                  <c:v>160.5819034052675</c:v>
                </c:pt>
                <c:pt idx="399">
                  <c:v>159.95580467822029</c:v>
                </c:pt>
                <c:pt idx="400">
                  <c:v>161.67772831406995</c:v>
                </c:pt>
                <c:pt idx="401">
                  <c:v>159.45821845707235</c:v>
                </c:pt>
                <c:pt idx="402">
                  <c:v>156.19078605490344</c:v>
                </c:pt>
                <c:pt idx="403">
                  <c:v>156.17075876276877</c:v>
                </c:pt>
                <c:pt idx="404">
                  <c:v>155.74975824255276</c:v>
                </c:pt>
                <c:pt idx="405">
                  <c:v>154.38593083358501</c:v>
                </c:pt>
                <c:pt idx="406">
                  <c:v>155.00320054702675</c:v>
                </c:pt>
                <c:pt idx="407">
                  <c:v>155.69260994216202</c:v>
                </c:pt>
                <c:pt idx="408">
                  <c:v>155.95333701407242</c:v>
                </c:pt>
                <c:pt idx="409">
                  <c:v>155.86691360006438</c:v>
                </c:pt>
                <c:pt idx="410">
                  <c:v>154.43079671846016</c:v>
                </c:pt>
                <c:pt idx="411">
                  <c:v>154.8976752704699</c:v>
                </c:pt>
                <c:pt idx="412">
                  <c:v>155.50399519589362</c:v>
                </c:pt>
                <c:pt idx="413">
                  <c:v>157.11986249718836</c:v>
                </c:pt>
                <c:pt idx="414">
                  <c:v>155.15350386361916</c:v>
                </c:pt>
                <c:pt idx="415">
                  <c:v>156.53358385411926</c:v>
                </c:pt>
                <c:pt idx="416">
                  <c:v>157.08809811784099</c:v>
                </c:pt>
                <c:pt idx="417">
                  <c:v>156.92613035071801</c:v>
                </c:pt>
                <c:pt idx="418">
                  <c:v>157.28956477950018</c:v>
                </c:pt>
                <c:pt idx="419">
                  <c:v>157.79522583141011</c:v>
                </c:pt>
                <c:pt idx="420">
                  <c:v>158.53206157298573</c:v>
                </c:pt>
                <c:pt idx="421">
                  <c:v>158.99863859184845</c:v>
                </c:pt>
                <c:pt idx="422">
                  <c:v>159.30752418572121</c:v>
                </c:pt>
                <c:pt idx="423">
                  <c:v>158.74352407468058</c:v>
                </c:pt>
                <c:pt idx="424">
                  <c:v>158.81842229670167</c:v>
                </c:pt>
                <c:pt idx="425">
                  <c:v>158.34190086641723</c:v>
                </c:pt>
                <c:pt idx="426">
                  <c:v>159.30762388383229</c:v>
                </c:pt>
                <c:pt idx="427">
                  <c:v>154.85963174406447</c:v>
                </c:pt>
                <c:pt idx="428">
                  <c:v>154.70141965425225</c:v>
                </c:pt>
                <c:pt idx="429">
                  <c:v>159.65066755257897</c:v>
                </c:pt>
                <c:pt idx="430">
                  <c:v>158.93518059395319</c:v>
                </c:pt>
                <c:pt idx="431">
                  <c:v>159.39585976784079</c:v>
                </c:pt>
                <c:pt idx="432">
                  <c:v>158.82684333327461</c:v>
                </c:pt>
                <c:pt idx="433">
                  <c:v>160.57974883833748</c:v>
                </c:pt>
                <c:pt idx="434">
                  <c:v>161.15060612521191</c:v>
                </c:pt>
                <c:pt idx="435">
                  <c:v>159.22555487948622</c:v>
                </c:pt>
                <c:pt idx="436">
                  <c:v>157.90077116758465</c:v>
                </c:pt>
                <c:pt idx="437">
                  <c:v>158.71226887194896</c:v>
                </c:pt>
                <c:pt idx="438">
                  <c:v>155.84502293678156</c:v>
                </c:pt>
                <c:pt idx="439">
                  <c:v>155.13084693275962</c:v>
                </c:pt>
                <c:pt idx="440">
                  <c:v>150.85869978959852</c:v>
                </c:pt>
                <c:pt idx="441">
                  <c:v>152.50151225761078</c:v>
                </c:pt>
                <c:pt idx="442">
                  <c:v>154.02090858818997</c:v>
                </c:pt>
                <c:pt idx="443">
                  <c:v>151.46481996048706</c:v>
                </c:pt>
                <c:pt idx="444">
                  <c:v>151.18944581442531</c:v>
                </c:pt>
                <c:pt idx="445">
                  <c:v>151.3205021155789</c:v>
                </c:pt>
                <c:pt idx="446">
                  <c:v>152.31475966624998</c:v>
                </c:pt>
                <c:pt idx="447">
                  <c:v>153.1128082419354</c:v>
                </c:pt>
                <c:pt idx="448">
                  <c:v>154.61407150128727</c:v>
                </c:pt>
                <c:pt idx="449">
                  <c:v>153.56216775318546</c:v>
                </c:pt>
                <c:pt idx="450">
                  <c:v>154.27207370907666</c:v>
                </c:pt>
                <c:pt idx="451">
                  <c:v>153.92604947862509</c:v>
                </c:pt>
                <c:pt idx="452">
                  <c:v>152.24969557467728</c:v>
                </c:pt>
                <c:pt idx="453">
                  <c:v>151.12586132488551</c:v>
                </c:pt>
                <c:pt idx="454">
                  <c:v>152.1067102696816</c:v>
                </c:pt>
                <c:pt idx="455">
                  <c:v>153.56876120223262</c:v>
                </c:pt>
                <c:pt idx="456">
                  <c:v>151.01743528187268</c:v>
                </c:pt>
                <c:pt idx="457">
                  <c:v>153.86913041559308</c:v>
                </c:pt>
                <c:pt idx="458">
                  <c:v>155.08889891559565</c:v>
                </c:pt>
                <c:pt idx="459">
                  <c:v>156.63042529728139</c:v>
                </c:pt>
                <c:pt idx="460">
                  <c:v>155.47743527909216</c:v>
                </c:pt>
                <c:pt idx="461">
                  <c:v>155.53971684978296</c:v>
                </c:pt>
                <c:pt idx="462">
                  <c:v>151.43064333105309</c:v>
                </c:pt>
                <c:pt idx="463">
                  <c:v>151.01505896960771</c:v>
                </c:pt>
                <c:pt idx="464">
                  <c:v>153.24269846406773</c:v>
                </c:pt>
                <c:pt idx="465">
                  <c:v>153.13528419040614</c:v>
                </c:pt>
                <c:pt idx="466">
                  <c:v>152.56097549523176</c:v>
                </c:pt>
                <c:pt idx="467">
                  <c:v>153.33107006821973</c:v>
                </c:pt>
                <c:pt idx="468">
                  <c:v>152.68039471782791</c:v>
                </c:pt>
                <c:pt idx="469">
                  <c:v>153.65886706392493</c:v>
                </c:pt>
                <c:pt idx="470">
                  <c:v>152.76104163575391</c:v>
                </c:pt>
                <c:pt idx="471">
                  <c:v>151.85826584917652</c:v>
                </c:pt>
                <c:pt idx="472">
                  <c:v>151.41001123470201</c:v>
                </c:pt>
                <c:pt idx="473">
                  <c:v>151.19692563893176</c:v>
                </c:pt>
                <c:pt idx="474">
                  <c:v>153.35175641877893</c:v>
                </c:pt>
                <c:pt idx="475">
                  <c:v>155.25467999675485</c:v>
                </c:pt>
                <c:pt idx="476">
                  <c:v>156.03553140655532</c:v>
                </c:pt>
                <c:pt idx="477">
                  <c:v>158.08776392267711</c:v>
                </c:pt>
                <c:pt idx="478">
                  <c:v>158.31512745812341</c:v>
                </c:pt>
                <c:pt idx="479">
                  <c:v>160.6362603734168</c:v>
                </c:pt>
                <c:pt idx="480">
                  <c:v>161.69627443590102</c:v>
                </c:pt>
                <c:pt idx="481">
                  <c:v>166.17293081236508</c:v>
                </c:pt>
                <c:pt idx="482">
                  <c:v>164.0809669050667</c:v>
                </c:pt>
                <c:pt idx="483">
                  <c:v>166.47530046040217</c:v>
                </c:pt>
                <c:pt idx="484">
                  <c:v>168.31776851917027</c:v>
                </c:pt>
                <c:pt idx="485">
                  <c:v>169.12384838848354</c:v>
                </c:pt>
                <c:pt idx="486">
                  <c:v>167.26531261434567</c:v>
                </c:pt>
                <c:pt idx="487">
                  <c:v>169.49538066101306</c:v>
                </c:pt>
                <c:pt idx="488">
                  <c:v>169.6866615926121</c:v>
                </c:pt>
                <c:pt idx="489">
                  <c:v>168.08029204436002</c:v>
                </c:pt>
                <c:pt idx="490">
                  <c:v>166.87066631429713</c:v>
                </c:pt>
                <c:pt idx="491">
                  <c:v>168.73598480546013</c:v>
                </c:pt>
                <c:pt idx="492">
                  <c:v>172.03293529431676</c:v>
                </c:pt>
                <c:pt idx="493">
                  <c:v>172.98398321718813</c:v>
                </c:pt>
                <c:pt idx="494">
                  <c:v>172.9519804906563</c:v>
                </c:pt>
                <c:pt idx="495">
                  <c:v>173.17372005896212</c:v>
                </c:pt>
                <c:pt idx="496">
                  <c:v>177.49286879164276</c:v>
                </c:pt>
                <c:pt idx="497">
                  <c:v>179.02376065095743</c:v>
                </c:pt>
                <c:pt idx="498">
                  <c:v>176.06550991322339</c:v>
                </c:pt>
                <c:pt idx="499">
                  <c:v>175.50356550756101</c:v>
                </c:pt>
                <c:pt idx="500">
                  <c:v>180.0991794514965</c:v>
                </c:pt>
                <c:pt idx="501">
                  <c:v>178.41364485311243</c:v>
                </c:pt>
                <c:pt idx="502">
                  <c:v>181.33775157643797</c:v>
                </c:pt>
                <c:pt idx="503">
                  <c:v>181.32764502607938</c:v>
                </c:pt>
                <c:pt idx="504">
                  <c:v>181.18925785312118</c:v>
                </c:pt>
                <c:pt idx="505">
                  <c:v>177.92006417090536</c:v>
                </c:pt>
                <c:pt idx="506">
                  <c:v>176.4773398520733</c:v>
                </c:pt>
                <c:pt idx="507">
                  <c:v>175.19657768455173</c:v>
                </c:pt>
                <c:pt idx="508">
                  <c:v>179.16819060865251</c:v>
                </c:pt>
                <c:pt idx="509">
                  <c:v>179.19527012267849</c:v>
                </c:pt>
                <c:pt idx="510">
                  <c:v>175.17003547146277</c:v>
                </c:pt>
                <c:pt idx="511">
                  <c:v>172.49549970716578</c:v>
                </c:pt>
                <c:pt idx="512">
                  <c:v>173.29665763976945</c:v>
                </c:pt>
                <c:pt idx="513">
                  <c:v>170.45691955695497</c:v>
                </c:pt>
                <c:pt idx="514">
                  <c:v>172.25251140774949</c:v>
                </c:pt>
                <c:pt idx="515">
                  <c:v>166.96133849030014</c:v>
                </c:pt>
                <c:pt idx="516">
                  <c:v>163.078173962059</c:v>
                </c:pt>
                <c:pt idx="517">
                  <c:v>163.13251294223952</c:v>
                </c:pt>
                <c:pt idx="518">
                  <c:v>163.10522072038611</c:v>
                </c:pt>
                <c:pt idx="519">
                  <c:v>162.02704614192697</c:v>
                </c:pt>
                <c:pt idx="520">
                  <c:v>160.31869744340054</c:v>
                </c:pt>
                <c:pt idx="521">
                  <c:v>161.94210295080393</c:v>
                </c:pt>
                <c:pt idx="522">
                  <c:v>162.89361104402676</c:v>
                </c:pt>
              </c:numCache>
            </c:numRef>
          </c:val>
          <c:smooth val="0"/>
          <c:extLst xmlns:c16r2="http://schemas.microsoft.com/office/drawing/2015/06/chart">
            <c:ext xmlns:c16="http://schemas.microsoft.com/office/drawing/2014/chart" uri="{C3380CC4-5D6E-409C-BE32-E72D297353CC}">
              <c16:uniqueId val="{00000002-98A1-4A5A-B600-CEEF641D08AF}"/>
            </c:ext>
          </c:extLst>
        </c:ser>
        <c:dLbls>
          <c:showLegendKey val="0"/>
          <c:showVal val="0"/>
          <c:showCatName val="0"/>
          <c:showSerName val="0"/>
          <c:showPercent val="0"/>
          <c:showBubbleSize val="0"/>
        </c:dLbls>
        <c:marker val="1"/>
        <c:smooth val="0"/>
        <c:axId val="644077440"/>
        <c:axId val="644078976"/>
      </c:lineChart>
      <c:dateAx>
        <c:axId val="644077440"/>
        <c:scaling>
          <c:orientation val="minMax"/>
        </c:scaling>
        <c:delete val="0"/>
        <c:axPos val="b"/>
        <c:numFmt formatCode="yyyy" sourceLinked="0"/>
        <c:majorTickMark val="out"/>
        <c:minorTickMark val="none"/>
        <c:tickLblPos val="nextTo"/>
        <c:txPr>
          <a:bodyPr/>
          <a:lstStyle/>
          <a:p>
            <a:pPr>
              <a:defRPr sz="1600" b="0"/>
            </a:pPr>
            <a:endParaRPr lang="en-US"/>
          </a:p>
        </c:txPr>
        <c:crossAx val="644078976"/>
        <c:crosses val="autoZero"/>
        <c:auto val="1"/>
        <c:lblOffset val="100"/>
        <c:baseTimeUnit val="days"/>
        <c:majorUnit val="24"/>
        <c:majorTimeUnit val="months"/>
      </c:dateAx>
      <c:valAx>
        <c:axId val="644078976"/>
        <c:scaling>
          <c:orientation val="minMax"/>
          <c:max val="185"/>
          <c:min val="60"/>
        </c:scaling>
        <c:delete val="0"/>
        <c:axPos val="l"/>
        <c:numFmt formatCode="General" sourceLinked="1"/>
        <c:majorTickMark val="out"/>
        <c:minorTickMark val="none"/>
        <c:tickLblPos val="nextTo"/>
        <c:txPr>
          <a:bodyPr/>
          <a:lstStyle/>
          <a:p>
            <a:pPr>
              <a:defRPr sz="1600" b="0"/>
            </a:pPr>
            <a:endParaRPr lang="en-US"/>
          </a:p>
        </c:txPr>
        <c:crossAx val="644077440"/>
        <c:crosses val="autoZero"/>
        <c:crossBetween val="between"/>
      </c:valAx>
      <c:spPr>
        <a:solidFill>
          <a:srgbClr val="FFFFFF">
            <a:alpha val="80000"/>
          </a:srgbClr>
        </a:solidFill>
      </c:spPr>
    </c:plotArea>
    <c:plotVisOnly val="1"/>
    <c:dispBlanksAs val="gap"/>
    <c:showDLblsOverMax val="0"/>
  </c:chart>
  <c:txPr>
    <a:bodyPr/>
    <a:lstStyle/>
    <a:p>
      <a:pPr>
        <a:defRPr sz="1050" b="1"/>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712178127887239E-2"/>
          <c:y val="0.1356607478909396"/>
          <c:w val="0.93436278397272798"/>
          <c:h val="0.74444369963206269"/>
        </c:manualLayout>
      </c:layout>
      <c:pieChart>
        <c:varyColors val="1"/>
        <c:ser>
          <c:idx val="0"/>
          <c:order val="0"/>
          <c:tx>
            <c:strRef>
              <c:f>Sheet1!$B$1</c:f>
              <c:strCache>
                <c:ptCount val="1"/>
                <c:pt idx="0">
                  <c:v>Sales</c:v>
                </c:pt>
              </c:strCache>
            </c:strRef>
          </c:tx>
          <c:dPt>
            <c:idx val="0"/>
            <c:bubble3D val="0"/>
            <c:spPr>
              <a:solidFill>
                <a:srgbClr val="C00000"/>
              </a:solidFill>
            </c:spPr>
            <c:extLst xmlns:c16r2="http://schemas.microsoft.com/office/drawing/2015/06/chart">
              <c:ext xmlns:c16="http://schemas.microsoft.com/office/drawing/2014/chart" uri="{C3380CC4-5D6E-409C-BE32-E72D297353CC}">
                <c16:uniqueId val="{00000001-A9A9-46AC-B343-2510E3723315}"/>
              </c:ext>
            </c:extLst>
          </c:dPt>
          <c:dPt>
            <c:idx val="1"/>
            <c:bubble3D val="0"/>
            <c:spPr>
              <a:solidFill>
                <a:schemeClr val="tx2"/>
              </a:solidFill>
            </c:spPr>
            <c:extLst xmlns:c16r2="http://schemas.microsoft.com/office/drawing/2015/06/chart">
              <c:ext xmlns:c16="http://schemas.microsoft.com/office/drawing/2014/chart" uri="{C3380CC4-5D6E-409C-BE32-E72D297353CC}">
                <c16:uniqueId val="{00000002-E400-4E9A-9A69-AD381BFB8FB8}"/>
              </c:ext>
            </c:extLst>
          </c:dPt>
          <c:dLbls>
            <c:dLbl>
              <c:idx val="0"/>
              <c:layout>
                <c:manualLayout>
                  <c:x val="-7.1935602985832722E-2"/>
                  <c:y val="0.15910992437671617"/>
                </c:manualLayout>
              </c:layout>
              <c:spPr/>
              <c:txPr>
                <a:bodyPr/>
                <a:lstStyle/>
                <a:p>
                  <a:pPr>
                    <a:defRPr sz="1600" b="1">
                      <a:solidFill>
                        <a:schemeClr val="bg1"/>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9A9-46AC-B343-2510E3723315}"/>
                </c:ext>
              </c:extLst>
            </c:dLbl>
            <c:spPr>
              <a:noFill/>
              <a:ln>
                <a:noFill/>
              </a:ln>
              <a:effectLst/>
            </c:spPr>
            <c:txPr>
              <a:bodyPr/>
              <a:lstStyle/>
              <a:p>
                <a:pPr>
                  <a:defRPr sz="1600">
                    <a:solidFill>
                      <a:schemeClr val="bg1"/>
                    </a:solidFill>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Sheet1!$A$2:$A$3</c:f>
              <c:strCache>
                <c:ptCount val="2"/>
                <c:pt idx="0">
                  <c:v>Blue</c:v>
                </c:pt>
                <c:pt idx="1">
                  <c:v>Orange</c:v>
                </c:pt>
              </c:strCache>
            </c:strRef>
          </c:cat>
          <c:val>
            <c:numRef>
              <c:f>Sheet1!$B$2:$B$3</c:f>
              <c:numCache>
                <c:formatCode>General</c:formatCode>
                <c:ptCount val="2"/>
                <c:pt idx="0">
                  <c:v>34</c:v>
                </c:pt>
                <c:pt idx="1">
                  <c:v>66</c:v>
                </c:pt>
              </c:numCache>
            </c:numRef>
          </c:val>
          <c:extLst xmlns:c16r2="http://schemas.microsoft.com/office/drawing/2015/06/chart">
            <c:ext xmlns:c16="http://schemas.microsoft.com/office/drawing/2014/chart" uri="{C3380CC4-5D6E-409C-BE32-E72D297353CC}">
              <c16:uniqueId val="{00000002-A9A9-46AC-B343-2510E3723315}"/>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c:spPr>
            <c:extLst xmlns:c16r2="http://schemas.microsoft.com/office/drawing/2015/06/chart">
              <c:ext xmlns:c16="http://schemas.microsoft.com/office/drawing/2014/chart" uri="{C3380CC4-5D6E-409C-BE32-E72D297353CC}">
                <c16:uniqueId val="{00000001-F80A-491F-8099-390C70DB24F2}"/>
              </c:ext>
            </c:extLst>
          </c:dPt>
          <c:dPt>
            <c:idx val="1"/>
            <c:bubble3D val="0"/>
            <c:spPr>
              <a:solidFill>
                <a:schemeClr val="tx2"/>
              </a:solidFill>
            </c:spPr>
            <c:extLst xmlns:c16r2="http://schemas.microsoft.com/office/drawing/2015/06/chart">
              <c:ext xmlns:c16="http://schemas.microsoft.com/office/drawing/2014/chart" uri="{C3380CC4-5D6E-409C-BE32-E72D297353CC}">
                <c16:uniqueId val="{00000002-7EF0-4BFF-968A-4D28AF0898D0}"/>
              </c:ext>
            </c:extLst>
          </c:dPt>
          <c:dLbls>
            <c:dLbl>
              <c:idx val="0"/>
              <c:layout>
                <c:manualLayout>
                  <c:x val="-0.12053003934919022"/>
                  <c:y val="0.12436939218344228"/>
                </c:manualLayout>
              </c:layout>
              <c:spPr/>
              <c:txPr>
                <a:bodyPr/>
                <a:lstStyle/>
                <a:p>
                  <a:pPr>
                    <a:defRPr sz="1600" b="1">
                      <a:solidFill>
                        <a:schemeClr val="bg1"/>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80A-491F-8099-390C70DB24F2}"/>
                </c:ext>
              </c:extLst>
            </c:dLbl>
            <c:spPr>
              <a:noFill/>
              <a:ln>
                <a:noFill/>
              </a:ln>
              <a:effectLst/>
            </c:spPr>
            <c:txPr>
              <a:bodyPr/>
              <a:lstStyle/>
              <a:p>
                <a:pPr>
                  <a:defRPr sz="1600">
                    <a:solidFill>
                      <a:schemeClr val="bg1"/>
                    </a:solidFill>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Sheet1!$A$2:$A$3</c:f>
              <c:strCache>
                <c:ptCount val="2"/>
                <c:pt idx="0">
                  <c:v>Blue</c:v>
                </c:pt>
                <c:pt idx="1">
                  <c:v>Orange</c:v>
                </c:pt>
              </c:strCache>
            </c:strRef>
          </c:cat>
          <c:val>
            <c:numRef>
              <c:f>Sheet1!$B$2:$B$3</c:f>
              <c:numCache>
                <c:formatCode>General</c:formatCode>
                <c:ptCount val="2"/>
                <c:pt idx="0">
                  <c:v>18</c:v>
                </c:pt>
                <c:pt idx="1">
                  <c:v>82</c:v>
                </c:pt>
              </c:numCache>
            </c:numRef>
          </c:val>
          <c:extLst xmlns:c16r2="http://schemas.microsoft.com/office/drawing/2015/06/chart">
            <c:ext xmlns:c16="http://schemas.microsoft.com/office/drawing/2014/chart" uri="{C3380CC4-5D6E-409C-BE32-E72D297353CC}">
              <c16:uniqueId val="{00000002-F80A-491F-8099-390C70DB24F2}"/>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666949594473637E-3"/>
          <c:y val="8.9908537024500551E-2"/>
          <c:w val="0.95747640518465749"/>
          <c:h val="0.84945107811082143"/>
        </c:manualLayout>
      </c:layout>
      <c:pieChart>
        <c:varyColors val="1"/>
        <c:ser>
          <c:idx val="0"/>
          <c:order val="0"/>
          <c:tx>
            <c:strRef>
              <c:f>Sheet1!$B$1</c:f>
              <c:strCache>
                <c:ptCount val="1"/>
                <c:pt idx="0">
                  <c:v>Sales</c:v>
                </c:pt>
              </c:strCache>
            </c:strRef>
          </c:tx>
          <c:dPt>
            <c:idx val="0"/>
            <c:bubble3D val="0"/>
            <c:spPr>
              <a:solidFill>
                <a:srgbClr val="C00000"/>
              </a:solidFill>
            </c:spPr>
            <c:extLst xmlns:c16r2="http://schemas.microsoft.com/office/drawing/2015/06/chart">
              <c:ext xmlns:c16="http://schemas.microsoft.com/office/drawing/2014/chart" uri="{C3380CC4-5D6E-409C-BE32-E72D297353CC}">
                <c16:uniqueId val="{00000001-00CB-4C11-89FF-CED0411900F5}"/>
              </c:ext>
            </c:extLst>
          </c:dPt>
          <c:dPt>
            <c:idx val="1"/>
            <c:bubble3D val="0"/>
            <c:spPr>
              <a:solidFill>
                <a:schemeClr val="tx2"/>
              </a:solidFill>
            </c:spPr>
            <c:extLst xmlns:c16r2="http://schemas.microsoft.com/office/drawing/2015/06/chart">
              <c:ext xmlns:c16="http://schemas.microsoft.com/office/drawing/2014/chart" uri="{C3380CC4-5D6E-409C-BE32-E72D297353CC}">
                <c16:uniqueId val="{00000002-B6B4-4E47-B985-744A48D88512}"/>
              </c:ext>
            </c:extLst>
          </c:dPt>
          <c:dLbls>
            <c:dLbl>
              <c:idx val="0"/>
              <c:layout>
                <c:manualLayout>
                  <c:x val="-0.19569101166281672"/>
                  <c:y val="0.1656698402638743"/>
                </c:manualLayout>
              </c:layout>
              <c:spPr>
                <a:noFill/>
                <a:ln>
                  <a:noFill/>
                </a:ln>
                <a:effectLst/>
              </c:spPr>
              <c:txPr>
                <a:bodyPr/>
                <a:lstStyle/>
                <a:p>
                  <a:pPr>
                    <a:defRPr sz="1600" b="1">
                      <a:solidFill>
                        <a:schemeClr val="bg1"/>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0CB-4C11-89FF-CED0411900F5}"/>
                </c:ext>
              </c:extLst>
            </c:dLbl>
            <c:spPr>
              <a:noFill/>
              <a:ln>
                <a:noFill/>
              </a:ln>
              <a:effectLst/>
            </c:spPr>
            <c:txPr>
              <a:bodyPr/>
              <a:lstStyle/>
              <a:p>
                <a:pPr>
                  <a:defRPr sz="1600" b="1"/>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Sheet1!$A$2:$A$3</c:f>
              <c:strCache>
                <c:ptCount val="2"/>
                <c:pt idx="0">
                  <c:v>Blue</c:v>
                </c:pt>
                <c:pt idx="1">
                  <c:v>Orange</c:v>
                </c:pt>
              </c:strCache>
            </c:strRef>
          </c:cat>
          <c:val>
            <c:numRef>
              <c:f>Sheet1!$B$2:$B$3</c:f>
              <c:numCache>
                <c:formatCode>General</c:formatCode>
                <c:ptCount val="2"/>
                <c:pt idx="0">
                  <c:v>29</c:v>
                </c:pt>
                <c:pt idx="1">
                  <c:v>89</c:v>
                </c:pt>
              </c:numCache>
            </c:numRef>
          </c:val>
          <c:extLst xmlns:c16r2="http://schemas.microsoft.com/office/drawing/2015/06/chart">
            <c:ext xmlns:c16="http://schemas.microsoft.com/office/drawing/2014/chart" uri="{C3380CC4-5D6E-409C-BE32-E72D297353CC}">
              <c16:uniqueId val="{00000002-00CB-4C11-89FF-CED0411900F5}"/>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950717284982661E-2"/>
          <c:y val="2.2508369204499348E-2"/>
          <c:w val="0.84162558024539524"/>
          <c:h val="0.7677036594536657"/>
        </c:manualLayout>
      </c:layout>
      <c:lineChart>
        <c:grouping val="standard"/>
        <c:varyColors val="0"/>
        <c:ser>
          <c:idx val="0"/>
          <c:order val="0"/>
          <c:tx>
            <c:strRef>
              <c:f>Sheet1!$B$1</c:f>
              <c:strCache>
                <c:ptCount val="1"/>
                <c:pt idx="0">
                  <c:v>Yield-to-worst (lhs)</c:v>
                </c:pt>
              </c:strCache>
            </c:strRef>
          </c:tx>
          <c:spPr>
            <a:ln w="38100">
              <a:solidFill>
                <a:schemeClr val="tx2"/>
              </a:solidFill>
            </a:ln>
            <a:effectLst>
              <a:outerShdw blurRad="50800" dist="38100" dir="2700000" algn="tl" rotWithShape="0">
                <a:prstClr val="black">
                  <a:alpha val="40000"/>
                </a:prstClr>
              </a:outerShdw>
            </a:effectLst>
          </c:spPr>
          <c:marker>
            <c:symbol val="none"/>
          </c:marker>
          <c:cat>
            <c:numRef>
              <c:f>Sheet1!$A$2:$A$260</c:f>
              <c:numCache>
                <c:formatCode>m/d/yyyy</c:formatCode>
                <c:ptCount val="259"/>
                <c:pt idx="0">
                  <c:v>35398</c:v>
                </c:pt>
                <c:pt idx="1">
                  <c:v>35430</c:v>
                </c:pt>
                <c:pt idx="2">
                  <c:v>35461</c:v>
                </c:pt>
                <c:pt idx="3">
                  <c:v>35489</c:v>
                </c:pt>
                <c:pt idx="4">
                  <c:v>35520</c:v>
                </c:pt>
                <c:pt idx="5">
                  <c:v>35550</c:v>
                </c:pt>
                <c:pt idx="6">
                  <c:v>35580</c:v>
                </c:pt>
                <c:pt idx="7">
                  <c:v>35611</c:v>
                </c:pt>
                <c:pt idx="8">
                  <c:v>35642</c:v>
                </c:pt>
                <c:pt idx="9">
                  <c:v>35671</c:v>
                </c:pt>
                <c:pt idx="10">
                  <c:v>35703</c:v>
                </c:pt>
                <c:pt idx="11">
                  <c:v>35734</c:v>
                </c:pt>
                <c:pt idx="12">
                  <c:v>35762</c:v>
                </c:pt>
                <c:pt idx="13">
                  <c:v>35795</c:v>
                </c:pt>
                <c:pt idx="14">
                  <c:v>35825</c:v>
                </c:pt>
                <c:pt idx="15">
                  <c:v>35853</c:v>
                </c:pt>
                <c:pt idx="16">
                  <c:v>35885</c:v>
                </c:pt>
                <c:pt idx="17">
                  <c:v>35915</c:v>
                </c:pt>
                <c:pt idx="18">
                  <c:v>35944</c:v>
                </c:pt>
                <c:pt idx="19">
                  <c:v>35976</c:v>
                </c:pt>
                <c:pt idx="20">
                  <c:v>36007</c:v>
                </c:pt>
                <c:pt idx="21">
                  <c:v>36038</c:v>
                </c:pt>
                <c:pt idx="22">
                  <c:v>36068</c:v>
                </c:pt>
                <c:pt idx="23">
                  <c:v>36098</c:v>
                </c:pt>
                <c:pt idx="24">
                  <c:v>36129</c:v>
                </c:pt>
                <c:pt idx="25">
                  <c:v>36160</c:v>
                </c:pt>
                <c:pt idx="26">
                  <c:v>36189</c:v>
                </c:pt>
                <c:pt idx="27">
                  <c:v>36217</c:v>
                </c:pt>
                <c:pt idx="28">
                  <c:v>36250</c:v>
                </c:pt>
                <c:pt idx="29">
                  <c:v>36280</c:v>
                </c:pt>
                <c:pt idx="30">
                  <c:v>36311</c:v>
                </c:pt>
                <c:pt idx="31">
                  <c:v>36341</c:v>
                </c:pt>
                <c:pt idx="32">
                  <c:v>36371</c:v>
                </c:pt>
                <c:pt idx="33">
                  <c:v>36403</c:v>
                </c:pt>
                <c:pt idx="34">
                  <c:v>36433</c:v>
                </c:pt>
                <c:pt idx="35">
                  <c:v>36462</c:v>
                </c:pt>
                <c:pt idx="36">
                  <c:v>36494</c:v>
                </c:pt>
                <c:pt idx="37">
                  <c:v>36525</c:v>
                </c:pt>
                <c:pt idx="38">
                  <c:v>36556</c:v>
                </c:pt>
                <c:pt idx="39">
                  <c:v>36585</c:v>
                </c:pt>
                <c:pt idx="40">
                  <c:v>36616</c:v>
                </c:pt>
                <c:pt idx="41">
                  <c:v>36644</c:v>
                </c:pt>
                <c:pt idx="42">
                  <c:v>36677</c:v>
                </c:pt>
                <c:pt idx="43">
                  <c:v>36707</c:v>
                </c:pt>
                <c:pt idx="44">
                  <c:v>36738</c:v>
                </c:pt>
                <c:pt idx="45">
                  <c:v>36769</c:v>
                </c:pt>
                <c:pt idx="46">
                  <c:v>36798</c:v>
                </c:pt>
                <c:pt idx="47">
                  <c:v>36830</c:v>
                </c:pt>
                <c:pt idx="48">
                  <c:v>36860</c:v>
                </c:pt>
                <c:pt idx="49">
                  <c:v>36889</c:v>
                </c:pt>
                <c:pt idx="50">
                  <c:v>36922</c:v>
                </c:pt>
                <c:pt idx="51">
                  <c:v>36950</c:v>
                </c:pt>
                <c:pt idx="52">
                  <c:v>36980</c:v>
                </c:pt>
                <c:pt idx="53">
                  <c:v>37011</c:v>
                </c:pt>
                <c:pt idx="54">
                  <c:v>37042</c:v>
                </c:pt>
                <c:pt idx="55">
                  <c:v>37071</c:v>
                </c:pt>
                <c:pt idx="56">
                  <c:v>37103</c:v>
                </c:pt>
                <c:pt idx="57">
                  <c:v>37134</c:v>
                </c:pt>
                <c:pt idx="58">
                  <c:v>37162</c:v>
                </c:pt>
                <c:pt idx="59">
                  <c:v>37195</c:v>
                </c:pt>
                <c:pt idx="60">
                  <c:v>37225</c:v>
                </c:pt>
                <c:pt idx="61">
                  <c:v>37256</c:v>
                </c:pt>
                <c:pt idx="62">
                  <c:v>37287</c:v>
                </c:pt>
                <c:pt idx="63">
                  <c:v>37315</c:v>
                </c:pt>
                <c:pt idx="64">
                  <c:v>37344</c:v>
                </c:pt>
                <c:pt idx="65">
                  <c:v>37376</c:v>
                </c:pt>
                <c:pt idx="66">
                  <c:v>37407</c:v>
                </c:pt>
                <c:pt idx="67">
                  <c:v>37435</c:v>
                </c:pt>
                <c:pt idx="68">
                  <c:v>37468</c:v>
                </c:pt>
                <c:pt idx="69">
                  <c:v>37498</c:v>
                </c:pt>
                <c:pt idx="70">
                  <c:v>37529</c:v>
                </c:pt>
                <c:pt idx="71">
                  <c:v>37560</c:v>
                </c:pt>
                <c:pt idx="72">
                  <c:v>37589</c:v>
                </c:pt>
                <c:pt idx="73">
                  <c:v>37621</c:v>
                </c:pt>
                <c:pt idx="74">
                  <c:v>37652</c:v>
                </c:pt>
                <c:pt idx="75">
                  <c:v>37680</c:v>
                </c:pt>
                <c:pt idx="76">
                  <c:v>37711</c:v>
                </c:pt>
                <c:pt idx="77">
                  <c:v>37741</c:v>
                </c:pt>
                <c:pt idx="78">
                  <c:v>37771</c:v>
                </c:pt>
                <c:pt idx="79">
                  <c:v>37802</c:v>
                </c:pt>
                <c:pt idx="80">
                  <c:v>37833</c:v>
                </c:pt>
                <c:pt idx="81">
                  <c:v>37862</c:v>
                </c:pt>
                <c:pt idx="82">
                  <c:v>37894</c:v>
                </c:pt>
                <c:pt idx="83">
                  <c:v>37925</c:v>
                </c:pt>
                <c:pt idx="84">
                  <c:v>37953</c:v>
                </c:pt>
                <c:pt idx="85">
                  <c:v>37986</c:v>
                </c:pt>
                <c:pt idx="86">
                  <c:v>38016</c:v>
                </c:pt>
                <c:pt idx="87">
                  <c:v>38044</c:v>
                </c:pt>
                <c:pt idx="88">
                  <c:v>38077</c:v>
                </c:pt>
                <c:pt idx="89">
                  <c:v>38107</c:v>
                </c:pt>
                <c:pt idx="90">
                  <c:v>38138</c:v>
                </c:pt>
                <c:pt idx="91">
                  <c:v>38168</c:v>
                </c:pt>
                <c:pt idx="92">
                  <c:v>38198</c:v>
                </c:pt>
                <c:pt idx="93">
                  <c:v>38230</c:v>
                </c:pt>
                <c:pt idx="94">
                  <c:v>38260</c:v>
                </c:pt>
                <c:pt idx="95">
                  <c:v>38289</c:v>
                </c:pt>
                <c:pt idx="96">
                  <c:v>38321</c:v>
                </c:pt>
                <c:pt idx="97">
                  <c:v>38352</c:v>
                </c:pt>
                <c:pt idx="98">
                  <c:v>38383</c:v>
                </c:pt>
                <c:pt idx="99">
                  <c:v>38411</c:v>
                </c:pt>
                <c:pt idx="100">
                  <c:v>38442</c:v>
                </c:pt>
                <c:pt idx="101">
                  <c:v>38471</c:v>
                </c:pt>
                <c:pt idx="102">
                  <c:v>38503</c:v>
                </c:pt>
                <c:pt idx="103">
                  <c:v>38533</c:v>
                </c:pt>
                <c:pt idx="104">
                  <c:v>38562</c:v>
                </c:pt>
                <c:pt idx="105">
                  <c:v>38595</c:v>
                </c:pt>
                <c:pt idx="106">
                  <c:v>38625</c:v>
                </c:pt>
                <c:pt idx="107">
                  <c:v>38656</c:v>
                </c:pt>
                <c:pt idx="108">
                  <c:v>38686</c:v>
                </c:pt>
                <c:pt idx="109">
                  <c:v>38716</c:v>
                </c:pt>
                <c:pt idx="110">
                  <c:v>38748</c:v>
                </c:pt>
                <c:pt idx="111">
                  <c:v>38776</c:v>
                </c:pt>
                <c:pt idx="112">
                  <c:v>38807</c:v>
                </c:pt>
                <c:pt idx="113">
                  <c:v>38835</c:v>
                </c:pt>
                <c:pt idx="114">
                  <c:v>38868</c:v>
                </c:pt>
                <c:pt idx="115">
                  <c:v>38898</c:v>
                </c:pt>
                <c:pt idx="116">
                  <c:v>38929</c:v>
                </c:pt>
                <c:pt idx="117">
                  <c:v>38960</c:v>
                </c:pt>
                <c:pt idx="118">
                  <c:v>38989</c:v>
                </c:pt>
                <c:pt idx="119">
                  <c:v>39021</c:v>
                </c:pt>
                <c:pt idx="120">
                  <c:v>39051</c:v>
                </c:pt>
                <c:pt idx="121">
                  <c:v>39080</c:v>
                </c:pt>
                <c:pt idx="122">
                  <c:v>39113</c:v>
                </c:pt>
                <c:pt idx="123">
                  <c:v>39141</c:v>
                </c:pt>
                <c:pt idx="124">
                  <c:v>39171</c:v>
                </c:pt>
                <c:pt idx="125">
                  <c:v>39202</c:v>
                </c:pt>
                <c:pt idx="126">
                  <c:v>39233</c:v>
                </c:pt>
                <c:pt idx="127">
                  <c:v>39262</c:v>
                </c:pt>
                <c:pt idx="128">
                  <c:v>39294</c:v>
                </c:pt>
                <c:pt idx="129">
                  <c:v>39325</c:v>
                </c:pt>
                <c:pt idx="130">
                  <c:v>39353</c:v>
                </c:pt>
                <c:pt idx="131">
                  <c:v>39386</c:v>
                </c:pt>
                <c:pt idx="132">
                  <c:v>39416</c:v>
                </c:pt>
                <c:pt idx="133">
                  <c:v>39447</c:v>
                </c:pt>
                <c:pt idx="134">
                  <c:v>39478</c:v>
                </c:pt>
                <c:pt idx="135">
                  <c:v>39507</c:v>
                </c:pt>
                <c:pt idx="136">
                  <c:v>39538</c:v>
                </c:pt>
                <c:pt idx="137">
                  <c:v>39568</c:v>
                </c:pt>
                <c:pt idx="138">
                  <c:v>39598</c:v>
                </c:pt>
                <c:pt idx="139">
                  <c:v>39629</c:v>
                </c:pt>
                <c:pt idx="140">
                  <c:v>39660</c:v>
                </c:pt>
                <c:pt idx="141">
                  <c:v>39689</c:v>
                </c:pt>
                <c:pt idx="142">
                  <c:v>39721</c:v>
                </c:pt>
                <c:pt idx="143">
                  <c:v>39752</c:v>
                </c:pt>
                <c:pt idx="144">
                  <c:v>39780</c:v>
                </c:pt>
                <c:pt idx="145">
                  <c:v>39813</c:v>
                </c:pt>
                <c:pt idx="146">
                  <c:v>39843</c:v>
                </c:pt>
                <c:pt idx="147">
                  <c:v>39871</c:v>
                </c:pt>
                <c:pt idx="148">
                  <c:v>39903</c:v>
                </c:pt>
                <c:pt idx="149">
                  <c:v>39933</c:v>
                </c:pt>
                <c:pt idx="150">
                  <c:v>39962</c:v>
                </c:pt>
                <c:pt idx="151">
                  <c:v>39994</c:v>
                </c:pt>
                <c:pt idx="152">
                  <c:v>40025</c:v>
                </c:pt>
                <c:pt idx="153">
                  <c:v>40056</c:v>
                </c:pt>
                <c:pt idx="154">
                  <c:v>40086</c:v>
                </c:pt>
                <c:pt idx="155">
                  <c:v>40116</c:v>
                </c:pt>
                <c:pt idx="156">
                  <c:v>40147</c:v>
                </c:pt>
                <c:pt idx="157">
                  <c:v>40178</c:v>
                </c:pt>
                <c:pt idx="158">
                  <c:v>40207</c:v>
                </c:pt>
                <c:pt idx="159">
                  <c:v>40235</c:v>
                </c:pt>
                <c:pt idx="160">
                  <c:v>40268</c:v>
                </c:pt>
                <c:pt idx="161">
                  <c:v>40298</c:v>
                </c:pt>
                <c:pt idx="162">
                  <c:v>40329</c:v>
                </c:pt>
                <c:pt idx="163">
                  <c:v>40359</c:v>
                </c:pt>
                <c:pt idx="164">
                  <c:v>40389</c:v>
                </c:pt>
                <c:pt idx="165">
                  <c:v>40421</c:v>
                </c:pt>
                <c:pt idx="166">
                  <c:v>40451</c:v>
                </c:pt>
                <c:pt idx="167">
                  <c:v>40480</c:v>
                </c:pt>
                <c:pt idx="168">
                  <c:v>40512</c:v>
                </c:pt>
                <c:pt idx="169">
                  <c:v>40543</c:v>
                </c:pt>
                <c:pt idx="170">
                  <c:v>40574</c:v>
                </c:pt>
                <c:pt idx="171">
                  <c:v>40602</c:v>
                </c:pt>
                <c:pt idx="172">
                  <c:v>40633</c:v>
                </c:pt>
                <c:pt idx="173">
                  <c:v>40662</c:v>
                </c:pt>
                <c:pt idx="174">
                  <c:v>40694</c:v>
                </c:pt>
                <c:pt idx="175">
                  <c:v>40724</c:v>
                </c:pt>
                <c:pt idx="176">
                  <c:v>40753</c:v>
                </c:pt>
                <c:pt idx="177">
                  <c:v>40786</c:v>
                </c:pt>
                <c:pt idx="178">
                  <c:v>40816</c:v>
                </c:pt>
                <c:pt idx="179">
                  <c:v>40847</c:v>
                </c:pt>
                <c:pt idx="180">
                  <c:v>40877</c:v>
                </c:pt>
                <c:pt idx="181">
                  <c:v>40907</c:v>
                </c:pt>
                <c:pt idx="182">
                  <c:v>40939</c:v>
                </c:pt>
                <c:pt idx="183">
                  <c:v>40968</c:v>
                </c:pt>
                <c:pt idx="184">
                  <c:v>40998</c:v>
                </c:pt>
                <c:pt idx="185">
                  <c:v>41029</c:v>
                </c:pt>
                <c:pt idx="186">
                  <c:v>41060</c:v>
                </c:pt>
                <c:pt idx="187">
                  <c:v>41089</c:v>
                </c:pt>
                <c:pt idx="188">
                  <c:v>41121</c:v>
                </c:pt>
                <c:pt idx="189">
                  <c:v>41152</c:v>
                </c:pt>
                <c:pt idx="190">
                  <c:v>41180</c:v>
                </c:pt>
                <c:pt idx="191">
                  <c:v>41213</c:v>
                </c:pt>
                <c:pt idx="192">
                  <c:v>41243</c:v>
                </c:pt>
                <c:pt idx="193">
                  <c:v>41274</c:v>
                </c:pt>
                <c:pt idx="194">
                  <c:v>41305</c:v>
                </c:pt>
                <c:pt idx="195">
                  <c:v>41333</c:v>
                </c:pt>
                <c:pt idx="196">
                  <c:v>41362</c:v>
                </c:pt>
                <c:pt idx="197">
                  <c:v>41394</c:v>
                </c:pt>
                <c:pt idx="198">
                  <c:v>41425</c:v>
                </c:pt>
                <c:pt idx="199">
                  <c:v>41453</c:v>
                </c:pt>
                <c:pt idx="200">
                  <c:v>41486</c:v>
                </c:pt>
                <c:pt idx="201">
                  <c:v>41516</c:v>
                </c:pt>
                <c:pt idx="202">
                  <c:v>41547</c:v>
                </c:pt>
                <c:pt idx="203">
                  <c:v>41578</c:v>
                </c:pt>
                <c:pt idx="204">
                  <c:v>41607</c:v>
                </c:pt>
                <c:pt idx="205">
                  <c:v>41639</c:v>
                </c:pt>
                <c:pt idx="206">
                  <c:v>41670</c:v>
                </c:pt>
                <c:pt idx="207">
                  <c:v>41698</c:v>
                </c:pt>
                <c:pt idx="208">
                  <c:v>41729</c:v>
                </c:pt>
                <c:pt idx="209">
                  <c:v>41759</c:v>
                </c:pt>
                <c:pt idx="210">
                  <c:v>41789</c:v>
                </c:pt>
                <c:pt idx="211">
                  <c:v>41820</c:v>
                </c:pt>
                <c:pt idx="212">
                  <c:v>41851</c:v>
                </c:pt>
                <c:pt idx="213">
                  <c:v>41880</c:v>
                </c:pt>
                <c:pt idx="214">
                  <c:v>41912</c:v>
                </c:pt>
                <c:pt idx="215">
                  <c:v>41943</c:v>
                </c:pt>
                <c:pt idx="216">
                  <c:v>41971</c:v>
                </c:pt>
                <c:pt idx="217">
                  <c:v>42004</c:v>
                </c:pt>
                <c:pt idx="218">
                  <c:v>42034</c:v>
                </c:pt>
                <c:pt idx="219">
                  <c:v>42062</c:v>
                </c:pt>
                <c:pt idx="220">
                  <c:v>42094</c:v>
                </c:pt>
                <c:pt idx="221">
                  <c:v>42124</c:v>
                </c:pt>
                <c:pt idx="222">
                  <c:v>42153</c:v>
                </c:pt>
                <c:pt idx="223">
                  <c:v>42185</c:v>
                </c:pt>
                <c:pt idx="224">
                  <c:v>42216</c:v>
                </c:pt>
                <c:pt idx="225">
                  <c:v>42247</c:v>
                </c:pt>
                <c:pt idx="226">
                  <c:v>42277</c:v>
                </c:pt>
                <c:pt idx="227">
                  <c:v>42307</c:v>
                </c:pt>
                <c:pt idx="228">
                  <c:v>42338</c:v>
                </c:pt>
                <c:pt idx="229">
                  <c:v>42369</c:v>
                </c:pt>
                <c:pt idx="230">
                  <c:v>42398</c:v>
                </c:pt>
                <c:pt idx="231">
                  <c:v>42429</c:v>
                </c:pt>
                <c:pt idx="232">
                  <c:v>42460</c:v>
                </c:pt>
                <c:pt idx="233">
                  <c:v>42489</c:v>
                </c:pt>
                <c:pt idx="234">
                  <c:v>42521</c:v>
                </c:pt>
                <c:pt idx="235">
                  <c:v>42551</c:v>
                </c:pt>
                <c:pt idx="236">
                  <c:v>42580</c:v>
                </c:pt>
                <c:pt idx="237">
                  <c:v>42613</c:v>
                </c:pt>
                <c:pt idx="238">
                  <c:v>42643</c:v>
                </c:pt>
                <c:pt idx="239">
                  <c:v>42674</c:v>
                </c:pt>
                <c:pt idx="240">
                  <c:v>42704</c:v>
                </c:pt>
                <c:pt idx="241">
                  <c:v>42734</c:v>
                </c:pt>
                <c:pt idx="242">
                  <c:v>42766</c:v>
                </c:pt>
                <c:pt idx="243">
                  <c:v>42794</c:v>
                </c:pt>
                <c:pt idx="244">
                  <c:v>42825</c:v>
                </c:pt>
                <c:pt idx="245">
                  <c:v>42853</c:v>
                </c:pt>
                <c:pt idx="246">
                  <c:v>42886</c:v>
                </c:pt>
                <c:pt idx="247">
                  <c:v>42916</c:v>
                </c:pt>
                <c:pt idx="248">
                  <c:v>42947</c:v>
                </c:pt>
                <c:pt idx="249">
                  <c:v>42978</c:v>
                </c:pt>
                <c:pt idx="250">
                  <c:v>43007</c:v>
                </c:pt>
                <c:pt idx="251">
                  <c:v>43039</c:v>
                </c:pt>
                <c:pt idx="252">
                  <c:v>43069</c:v>
                </c:pt>
                <c:pt idx="253">
                  <c:v>43098</c:v>
                </c:pt>
                <c:pt idx="254">
                  <c:v>43131</c:v>
                </c:pt>
                <c:pt idx="255">
                  <c:v>43159</c:v>
                </c:pt>
                <c:pt idx="256">
                  <c:v>43189</c:v>
                </c:pt>
                <c:pt idx="257">
                  <c:v>43160</c:v>
                </c:pt>
                <c:pt idx="258">
                  <c:v>43251</c:v>
                </c:pt>
              </c:numCache>
            </c:numRef>
          </c:cat>
          <c:val>
            <c:numRef>
              <c:f>Sheet1!$B$2:$B$260</c:f>
              <c:numCache>
                <c:formatCode>General</c:formatCode>
                <c:ptCount val="259"/>
                <c:pt idx="0">
                  <c:v>5.82</c:v>
                </c:pt>
                <c:pt idx="1">
                  <c:v>6.02</c:v>
                </c:pt>
                <c:pt idx="2">
                  <c:v>6.01</c:v>
                </c:pt>
                <c:pt idx="3">
                  <c:v>6.08</c:v>
                </c:pt>
                <c:pt idx="4">
                  <c:v>6.39</c:v>
                </c:pt>
                <c:pt idx="5">
                  <c:v>7.01</c:v>
                </c:pt>
                <c:pt idx="6">
                  <c:v>6.96</c:v>
                </c:pt>
                <c:pt idx="7">
                  <c:v>6.8100000000000005</c:v>
                </c:pt>
                <c:pt idx="8">
                  <c:v>6.46</c:v>
                </c:pt>
                <c:pt idx="9">
                  <c:v>6.68</c:v>
                </c:pt>
                <c:pt idx="10">
                  <c:v>6.48</c:v>
                </c:pt>
                <c:pt idx="11">
                  <c:v>6.34</c:v>
                </c:pt>
                <c:pt idx="12">
                  <c:v>6.39</c:v>
                </c:pt>
                <c:pt idx="13">
                  <c:v>6.25</c:v>
                </c:pt>
                <c:pt idx="14">
                  <c:v>6.04</c:v>
                </c:pt>
                <c:pt idx="15">
                  <c:v>6.11</c:v>
                </c:pt>
                <c:pt idx="16">
                  <c:v>6.11</c:v>
                </c:pt>
                <c:pt idx="17">
                  <c:v>6.14</c:v>
                </c:pt>
                <c:pt idx="18">
                  <c:v>6.05</c:v>
                </c:pt>
                <c:pt idx="19">
                  <c:v>5.48</c:v>
                </c:pt>
                <c:pt idx="20">
                  <c:v>5.45</c:v>
                </c:pt>
                <c:pt idx="21">
                  <c:v>5.1100000000000003</c:v>
                </c:pt>
                <c:pt idx="22">
                  <c:v>4.72</c:v>
                </c:pt>
                <c:pt idx="23">
                  <c:v>4.87</c:v>
                </c:pt>
                <c:pt idx="24">
                  <c:v>4.9399999999999995</c:v>
                </c:pt>
                <c:pt idx="25">
                  <c:v>4.84</c:v>
                </c:pt>
                <c:pt idx="26">
                  <c:v>4.37</c:v>
                </c:pt>
                <c:pt idx="27">
                  <c:v>4.71</c:v>
                </c:pt>
                <c:pt idx="28">
                  <c:v>4.63</c:v>
                </c:pt>
                <c:pt idx="29">
                  <c:v>4.58</c:v>
                </c:pt>
                <c:pt idx="30">
                  <c:v>4.79</c:v>
                </c:pt>
                <c:pt idx="31">
                  <c:v>5.09</c:v>
                </c:pt>
                <c:pt idx="32">
                  <c:v>5.26</c:v>
                </c:pt>
                <c:pt idx="33">
                  <c:v>5.35</c:v>
                </c:pt>
                <c:pt idx="34">
                  <c:v>5.36</c:v>
                </c:pt>
                <c:pt idx="35">
                  <c:v>5.35</c:v>
                </c:pt>
                <c:pt idx="36">
                  <c:v>5.4</c:v>
                </c:pt>
                <c:pt idx="37">
                  <c:v>5.55</c:v>
                </c:pt>
                <c:pt idx="38">
                  <c:v>5.77</c:v>
                </c:pt>
                <c:pt idx="39">
                  <c:v>5.75</c:v>
                </c:pt>
                <c:pt idx="40">
                  <c:v>5.62</c:v>
                </c:pt>
                <c:pt idx="41">
                  <c:v>5.76</c:v>
                </c:pt>
                <c:pt idx="42">
                  <c:v>5.84</c:v>
                </c:pt>
                <c:pt idx="43">
                  <c:v>5.73</c:v>
                </c:pt>
                <c:pt idx="44">
                  <c:v>5.73</c:v>
                </c:pt>
                <c:pt idx="45">
                  <c:v>5.6899999999999995</c:v>
                </c:pt>
                <c:pt idx="46">
                  <c:v>5.12</c:v>
                </c:pt>
                <c:pt idx="47">
                  <c:v>5.1100000000000003</c:v>
                </c:pt>
                <c:pt idx="48">
                  <c:v>4.92</c:v>
                </c:pt>
                <c:pt idx="49">
                  <c:v>4.74</c:v>
                </c:pt>
                <c:pt idx="50">
                  <c:v>4.57</c:v>
                </c:pt>
                <c:pt idx="51">
                  <c:v>4.47</c:v>
                </c:pt>
                <c:pt idx="52">
                  <c:v>4.45</c:v>
                </c:pt>
                <c:pt idx="53">
                  <c:v>4.6100000000000003</c:v>
                </c:pt>
                <c:pt idx="54">
                  <c:v>4.5199999999999996</c:v>
                </c:pt>
                <c:pt idx="55">
                  <c:v>4.55</c:v>
                </c:pt>
                <c:pt idx="56">
                  <c:v>4.3499999999999996</c:v>
                </c:pt>
                <c:pt idx="57">
                  <c:v>4.21</c:v>
                </c:pt>
                <c:pt idx="58">
                  <c:v>4.03</c:v>
                </c:pt>
                <c:pt idx="59">
                  <c:v>3.76</c:v>
                </c:pt>
                <c:pt idx="60">
                  <c:v>4.03</c:v>
                </c:pt>
                <c:pt idx="61">
                  <c:v>4.3899999999999997</c:v>
                </c:pt>
                <c:pt idx="62">
                  <c:v>4.42</c:v>
                </c:pt>
                <c:pt idx="63">
                  <c:v>4.38</c:v>
                </c:pt>
                <c:pt idx="64">
                  <c:v>4.7</c:v>
                </c:pt>
                <c:pt idx="65">
                  <c:v>4.46</c:v>
                </c:pt>
                <c:pt idx="66">
                  <c:v>4.4000000000000004</c:v>
                </c:pt>
                <c:pt idx="67">
                  <c:v>4.2300000000000004</c:v>
                </c:pt>
                <c:pt idx="68">
                  <c:v>4.01</c:v>
                </c:pt>
                <c:pt idx="69">
                  <c:v>3.7800000000000002</c:v>
                </c:pt>
                <c:pt idx="70">
                  <c:v>3.52</c:v>
                </c:pt>
                <c:pt idx="71">
                  <c:v>3.59</c:v>
                </c:pt>
                <c:pt idx="72">
                  <c:v>3.68</c:v>
                </c:pt>
                <c:pt idx="73">
                  <c:v>3.32</c:v>
                </c:pt>
                <c:pt idx="74">
                  <c:v>3.33</c:v>
                </c:pt>
                <c:pt idx="75">
                  <c:v>3.11</c:v>
                </c:pt>
                <c:pt idx="76">
                  <c:v>3.19</c:v>
                </c:pt>
                <c:pt idx="77">
                  <c:v>3.14</c:v>
                </c:pt>
                <c:pt idx="78">
                  <c:v>2.79</c:v>
                </c:pt>
                <c:pt idx="79">
                  <c:v>2.94</c:v>
                </c:pt>
                <c:pt idx="80">
                  <c:v>3.46</c:v>
                </c:pt>
                <c:pt idx="81">
                  <c:v>3.5300000000000002</c:v>
                </c:pt>
                <c:pt idx="82">
                  <c:v>3.22</c:v>
                </c:pt>
                <c:pt idx="83">
                  <c:v>3.4699999999999998</c:v>
                </c:pt>
                <c:pt idx="84">
                  <c:v>3.5300000000000002</c:v>
                </c:pt>
                <c:pt idx="85">
                  <c:v>3.38</c:v>
                </c:pt>
                <c:pt idx="86">
                  <c:v>3.32</c:v>
                </c:pt>
                <c:pt idx="87">
                  <c:v>3.17</c:v>
                </c:pt>
                <c:pt idx="88">
                  <c:v>3.11</c:v>
                </c:pt>
                <c:pt idx="89">
                  <c:v>3.51</c:v>
                </c:pt>
                <c:pt idx="90">
                  <c:v>3.63</c:v>
                </c:pt>
                <c:pt idx="91">
                  <c:v>3.67</c:v>
                </c:pt>
                <c:pt idx="92">
                  <c:v>3.62</c:v>
                </c:pt>
                <c:pt idx="93">
                  <c:v>3.37</c:v>
                </c:pt>
                <c:pt idx="94">
                  <c:v>3.4</c:v>
                </c:pt>
                <c:pt idx="95">
                  <c:v>3.29</c:v>
                </c:pt>
                <c:pt idx="96">
                  <c:v>3.33</c:v>
                </c:pt>
                <c:pt idx="97">
                  <c:v>3.33</c:v>
                </c:pt>
                <c:pt idx="98">
                  <c:v>3.3</c:v>
                </c:pt>
                <c:pt idx="99">
                  <c:v>3.46</c:v>
                </c:pt>
                <c:pt idx="100">
                  <c:v>3.5300000000000002</c:v>
                </c:pt>
                <c:pt idx="101">
                  <c:v>3.36</c:v>
                </c:pt>
                <c:pt idx="102">
                  <c:v>3.23</c:v>
                </c:pt>
                <c:pt idx="103">
                  <c:v>3.2</c:v>
                </c:pt>
                <c:pt idx="104">
                  <c:v>3.4</c:v>
                </c:pt>
                <c:pt idx="105">
                  <c:v>3.29</c:v>
                </c:pt>
                <c:pt idx="106">
                  <c:v>3.5</c:v>
                </c:pt>
                <c:pt idx="107">
                  <c:v>3.7199999999999998</c:v>
                </c:pt>
                <c:pt idx="108">
                  <c:v>3.74</c:v>
                </c:pt>
                <c:pt idx="109">
                  <c:v>3.69</c:v>
                </c:pt>
                <c:pt idx="110">
                  <c:v>3.7800000000000002</c:v>
                </c:pt>
                <c:pt idx="111">
                  <c:v>3.84</c:v>
                </c:pt>
                <c:pt idx="112">
                  <c:v>4.09</c:v>
                </c:pt>
                <c:pt idx="113">
                  <c:v>4.1900000000000004</c:v>
                </c:pt>
                <c:pt idx="114">
                  <c:v>4.22</c:v>
                </c:pt>
                <c:pt idx="115">
                  <c:v>4.3600000000000003</c:v>
                </c:pt>
                <c:pt idx="116">
                  <c:v>4.24</c:v>
                </c:pt>
                <c:pt idx="117">
                  <c:v>4.09</c:v>
                </c:pt>
                <c:pt idx="118">
                  <c:v>4.07</c:v>
                </c:pt>
                <c:pt idx="119">
                  <c:v>4.08</c:v>
                </c:pt>
                <c:pt idx="120">
                  <c:v>4</c:v>
                </c:pt>
                <c:pt idx="121">
                  <c:v>4.2</c:v>
                </c:pt>
                <c:pt idx="122">
                  <c:v>4.3</c:v>
                </c:pt>
                <c:pt idx="123">
                  <c:v>4.1399999999999997</c:v>
                </c:pt>
                <c:pt idx="124">
                  <c:v>4.22</c:v>
                </c:pt>
                <c:pt idx="125">
                  <c:v>4.2699999999999996</c:v>
                </c:pt>
                <c:pt idx="126">
                  <c:v>4.5</c:v>
                </c:pt>
                <c:pt idx="127">
                  <c:v>4.6500000000000004</c:v>
                </c:pt>
                <c:pt idx="128">
                  <c:v>4.54</c:v>
                </c:pt>
                <c:pt idx="129">
                  <c:v>4.38</c:v>
                </c:pt>
                <c:pt idx="130">
                  <c:v>4.37</c:v>
                </c:pt>
                <c:pt idx="131">
                  <c:v>4.32</c:v>
                </c:pt>
                <c:pt idx="132">
                  <c:v>4.12</c:v>
                </c:pt>
                <c:pt idx="133">
                  <c:v>4.1900000000000004</c:v>
                </c:pt>
                <c:pt idx="134">
                  <c:v>3.83</c:v>
                </c:pt>
                <c:pt idx="135">
                  <c:v>3.79</c:v>
                </c:pt>
                <c:pt idx="136">
                  <c:v>3.87</c:v>
                </c:pt>
                <c:pt idx="137">
                  <c:v>4.12</c:v>
                </c:pt>
                <c:pt idx="138">
                  <c:v>4.3899999999999997</c:v>
                </c:pt>
                <c:pt idx="139">
                  <c:v>4.55</c:v>
                </c:pt>
                <c:pt idx="140">
                  <c:v>4.46</c:v>
                </c:pt>
                <c:pt idx="141">
                  <c:v>4.32</c:v>
                </c:pt>
                <c:pt idx="142">
                  <c:v>4.4400000000000004</c:v>
                </c:pt>
                <c:pt idx="143">
                  <c:v>4.4400000000000004</c:v>
                </c:pt>
                <c:pt idx="144">
                  <c:v>3.94</c:v>
                </c:pt>
                <c:pt idx="145">
                  <c:v>3.41</c:v>
                </c:pt>
                <c:pt idx="146">
                  <c:v>3.52</c:v>
                </c:pt>
                <c:pt idx="147">
                  <c:v>3.66</c:v>
                </c:pt>
                <c:pt idx="148">
                  <c:v>3.44</c:v>
                </c:pt>
                <c:pt idx="149">
                  <c:v>3.42</c:v>
                </c:pt>
                <c:pt idx="150">
                  <c:v>3.45</c:v>
                </c:pt>
                <c:pt idx="151">
                  <c:v>3.41</c:v>
                </c:pt>
                <c:pt idx="152">
                  <c:v>3.22</c:v>
                </c:pt>
                <c:pt idx="153">
                  <c:v>3.09</c:v>
                </c:pt>
                <c:pt idx="154">
                  <c:v>2.98</c:v>
                </c:pt>
                <c:pt idx="155">
                  <c:v>2.98</c:v>
                </c:pt>
                <c:pt idx="156">
                  <c:v>2.7800000000000002</c:v>
                </c:pt>
                <c:pt idx="157">
                  <c:v>3.07</c:v>
                </c:pt>
                <c:pt idx="158">
                  <c:v>2.9</c:v>
                </c:pt>
                <c:pt idx="159">
                  <c:v>2.83</c:v>
                </c:pt>
                <c:pt idx="160">
                  <c:v>2.9</c:v>
                </c:pt>
                <c:pt idx="161">
                  <c:v>2.87</c:v>
                </c:pt>
                <c:pt idx="162">
                  <c:v>2.73</c:v>
                </c:pt>
                <c:pt idx="163">
                  <c:v>2.54</c:v>
                </c:pt>
                <c:pt idx="164">
                  <c:v>2.41</c:v>
                </c:pt>
                <c:pt idx="165">
                  <c:v>2.17</c:v>
                </c:pt>
                <c:pt idx="166">
                  <c:v>2.34</c:v>
                </c:pt>
                <c:pt idx="167">
                  <c:v>2.33</c:v>
                </c:pt>
                <c:pt idx="168">
                  <c:v>2.58</c:v>
                </c:pt>
                <c:pt idx="169">
                  <c:v>2.7199999999999998</c:v>
                </c:pt>
                <c:pt idx="170">
                  <c:v>2.82</c:v>
                </c:pt>
                <c:pt idx="171">
                  <c:v>2.86</c:v>
                </c:pt>
                <c:pt idx="172">
                  <c:v>2.95</c:v>
                </c:pt>
                <c:pt idx="173">
                  <c:v>2.85</c:v>
                </c:pt>
                <c:pt idx="174">
                  <c:v>2.7199999999999998</c:v>
                </c:pt>
                <c:pt idx="175">
                  <c:v>2.79</c:v>
                </c:pt>
                <c:pt idx="176">
                  <c:v>2.63</c:v>
                </c:pt>
                <c:pt idx="177">
                  <c:v>2.44</c:v>
                </c:pt>
                <c:pt idx="178">
                  <c:v>2.41</c:v>
                </c:pt>
                <c:pt idx="179">
                  <c:v>2.4699999999999998</c:v>
                </c:pt>
                <c:pt idx="180">
                  <c:v>2.56</c:v>
                </c:pt>
                <c:pt idx="181">
                  <c:v>2.33</c:v>
                </c:pt>
                <c:pt idx="182">
                  <c:v>2.15</c:v>
                </c:pt>
                <c:pt idx="183">
                  <c:v>2.13</c:v>
                </c:pt>
                <c:pt idx="184">
                  <c:v>2.19</c:v>
                </c:pt>
                <c:pt idx="185">
                  <c:v>2.11</c:v>
                </c:pt>
                <c:pt idx="186">
                  <c:v>2</c:v>
                </c:pt>
                <c:pt idx="187">
                  <c:v>2.04</c:v>
                </c:pt>
                <c:pt idx="188">
                  <c:v>1.8199999999999998</c:v>
                </c:pt>
                <c:pt idx="189">
                  <c:v>1.79</c:v>
                </c:pt>
                <c:pt idx="190">
                  <c:v>1.71</c:v>
                </c:pt>
                <c:pt idx="191">
                  <c:v>1.73</c:v>
                </c:pt>
                <c:pt idx="192">
                  <c:v>1.6800000000000002</c:v>
                </c:pt>
                <c:pt idx="193">
                  <c:v>1.7</c:v>
                </c:pt>
                <c:pt idx="194">
                  <c:v>1.8399999999999999</c:v>
                </c:pt>
                <c:pt idx="195">
                  <c:v>1.75</c:v>
                </c:pt>
                <c:pt idx="196">
                  <c:v>1.74</c:v>
                </c:pt>
                <c:pt idx="197">
                  <c:v>1.62</c:v>
                </c:pt>
                <c:pt idx="198">
                  <c:v>1.8599999999999999</c:v>
                </c:pt>
                <c:pt idx="199">
                  <c:v>2.1</c:v>
                </c:pt>
                <c:pt idx="200">
                  <c:v>2.04</c:v>
                </c:pt>
                <c:pt idx="201">
                  <c:v>2.13</c:v>
                </c:pt>
                <c:pt idx="202">
                  <c:v>2.0499999999999998</c:v>
                </c:pt>
                <c:pt idx="203">
                  <c:v>1.95</c:v>
                </c:pt>
                <c:pt idx="204">
                  <c:v>1.98</c:v>
                </c:pt>
                <c:pt idx="205">
                  <c:v>2.11</c:v>
                </c:pt>
                <c:pt idx="206">
                  <c:v>1.94</c:v>
                </c:pt>
                <c:pt idx="207">
                  <c:v>1.9100000000000001</c:v>
                </c:pt>
                <c:pt idx="208">
                  <c:v>1.97</c:v>
                </c:pt>
                <c:pt idx="209">
                  <c:v>1.9100000000000001</c:v>
                </c:pt>
                <c:pt idx="210">
                  <c:v>1.8</c:v>
                </c:pt>
                <c:pt idx="211">
                  <c:v>1.78</c:v>
                </c:pt>
                <c:pt idx="212">
                  <c:v>1.81</c:v>
                </c:pt>
                <c:pt idx="213">
                  <c:v>1.69</c:v>
                </c:pt>
                <c:pt idx="214">
                  <c:v>1.77</c:v>
                </c:pt>
                <c:pt idx="215">
                  <c:v>1.7</c:v>
                </c:pt>
                <c:pt idx="216">
                  <c:v>1.62</c:v>
                </c:pt>
                <c:pt idx="217">
                  <c:v>1.62</c:v>
                </c:pt>
                <c:pt idx="218">
                  <c:v>1.3900000000000001</c:v>
                </c:pt>
                <c:pt idx="219">
                  <c:v>1.48</c:v>
                </c:pt>
                <c:pt idx="220">
                  <c:v>1.44</c:v>
                </c:pt>
                <c:pt idx="221">
                  <c:v>1.51</c:v>
                </c:pt>
                <c:pt idx="222">
                  <c:v>1.58</c:v>
                </c:pt>
                <c:pt idx="223">
                  <c:v>1.76</c:v>
                </c:pt>
                <c:pt idx="224">
                  <c:v>1.6800000000000002</c:v>
                </c:pt>
                <c:pt idx="225">
                  <c:v>1.73</c:v>
                </c:pt>
                <c:pt idx="226">
                  <c:v>1.6600000000000001</c:v>
                </c:pt>
                <c:pt idx="227">
                  <c:v>1.6600000000000001</c:v>
                </c:pt>
                <c:pt idx="228">
                  <c:v>1.7</c:v>
                </c:pt>
                <c:pt idx="229">
                  <c:v>1.77</c:v>
                </c:pt>
                <c:pt idx="230">
                  <c:v>1.5699999999999998</c:v>
                </c:pt>
                <c:pt idx="231">
                  <c:v>1.45</c:v>
                </c:pt>
                <c:pt idx="232">
                  <c:v>1.3900000000000001</c:v>
                </c:pt>
                <c:pt idx="233">
                  <c:v>1.38</c:v>
                </c:pt>
                <c:pt idx="234">
                  <c:v>1.38</c:v>
                </c:pt>
                <c:pt idx="235">
                  <c:v>1.1400000000000001</c:v>
                </c:pt>
                <c:pt idx="236">
                  <c:v>1.1000000000000001</c:v>
                </c:pt>
                <c:pt idx="237">
                  <c:v>1.1400000000000001</c:v>
                </c:pt>
                <c:pt idx="238">
                  <c:v>1.1299999999999999</c:v>
                </c:pt>
                <c:pt idx="239">
                  <c:v>1.29</c:v>
                </c:pt>
                <c:pt idx="240">
                  <c:v>1.5899999999999999</c:v>
                </c:pt>
                <c:pt idx="241">
                  <c:v>1.6</c:v>
                </c:pt>
                <c:pt idx="242">
                  <c:v>1.65</c:v>
                </c:pt>
                <c:pt idx="243">
                  <c:v>1.58</c:v>
                </c:pt>
                <c:pt idx="244">
                  <c:v>1.6400000000000001</c:v>
                </c:pt>
                <c:pt idx="245">
                  <c:v>1.5699999999999998</c:v>
                </c:pt>
                <c:pt idx="246">
                  <c:v>1.52</c:v>
                </c:pt>
                <c:pt idx="247">
                  <c:v>1.62</c:v>
                </c:pt>
                <c:pt idx="248">
                  <c:v>1.5899999999999999</c:v>
                </c:pt>
                <c:pt idx="249">
                  <c:v>1.5</c:v>
                </c:pt>
                <c:pt idx="250">
                  <c:v>1.6099999999999999</c:v>
                </c:pt>
                <c:pt idx="251">
                  <c:v>1.6099999999999999</c:v>
                </c:pt>
                <c:pt idx="252">
                  <c:v>1.63</c:v>
                </c:pt>
                <c:pt idx="253">
                  <c:v>1.6600000000000001</c:v>
                </c:pt>
                <c:pt idx="254">
                  <c:v>1.8</c:v>
                </c:pt>
                <c:pt idx="255">
                  <c:v>1.87</c:v>
                </c:pt>
                <c:pt idx="256">
                  <c:v>1.83</c:v>
                </c:pt>
                <c:pt idx="257">
                  <c:v>1.94</c:v>
                </c:pt>
                <c:pt idx="258">
                  <c:v>1.96</c:v>
                </c:pt>
              </c:numCache>
            </c:numRef>
          </c:val>
          <c:smooth val="0"/>
          <c:extLst xmlns:c16r2="http://schemas.microsoft.com/office/drawing/2015/06/chart">
            <c:ext xmlns:c16="http://schemas.microsoft.com/office/drawing/2014/chart" uri="{C3380CC4-5D6E-409C-BE32-E72D297353CC}">
              <c16:uniqueId val="{00000000-0AE7-4CD3-81D2-8088815226BE}"/>
            </c:ext>
          </c:extLst>
        </c:ser>
        <c:ser>
          <c:idx val="1"/>
          <c:order val="1"/>
          <c:tx>
            <c:strRef>
              <c:f>Sheet1!$C$1</c:f>
              <c:strCache>
                <c:ptCount val="1"/>
                <c:pt idx="0">
                  <c:v>Interest duration (years, rhs)</c:v>
                </c:pt>
              </c:strCache>
            </c:strRef>
          </c:tx>
          <c:spPr>
            <a:ln w="38100">
              <a:solidFill>
                <a:schemeClr val="accent2"/>
              </a:solidFill>
            </a:ln>
            <a:effectLst>
              <a:outerShdw blurRad="50800" dist="38100" dir="2700000" algn="tl" rotWithShape="0">
                <a:prstClr val="black">
                  <a:alpha val="40000"/>
                </a:prstClr>
              </a:outerShdw>
            </a:effectLst>
          </c:spPr>
          <c:marker>
            <c:symbol val="none"/>
          </c:marker>
          <c:cat>
            <c:numRef>
              <c:f>Sheet1!$A$2:$A$260</c:f>
              <c:numCache>
                <c:formatCode>m/d/yyyy</c:formatCode>
                <c:ptCount val="259"/>
                <c:pt idx="0">
                  <c:v>35398</c:v>
                </c:pt>
                <c:pt idx="1">
                  <c:v>35430</c:v>
                </c:pt>
                <c:pt idx="2">
                  <c:v>35461</c:v>
                </c:pt>
                <c:pt idx="3">
                  <c:v>35489</c:v>
                </c:pt>
                <c:pt idx="4">
                  <c:v>35520</c:v>
                </c:pt>
                <c:pt idx="5">
                  <c:v>35550</c:v>
                </c:pt>
                <c:pt idx="6">
                  <c:v>35580</c:v>
                </c:pt>
                <c:pt idx="7">
                  <c:v>35611</c:v>
                </c:pt>
                <c:pt idx="8">
                  <c:v>35642</c:v>
                </c:pt>
                <c:pt idx="9">
                  <c:v>35671</c:v>
                </c:pt>
                <c:pt idx="10">
                  <c:v>35703</c:v>
                </c:pt>
                <c:pt idx="11">
                  <c:v>35734</c:v>
                </c:pt>
                <c:pt idx="12">
                  <c:v>35762</c:v>
                </c:pt>
                <c:pt idx="13">
                  <c:v>35795</c:v>
                </c:pt>
                <c:pt idx="14">
                  <c:v>35825</c:v>
                </c:pt>
                <c:pt idx="15">
                  <c:v>35853</c:v>
                </c:pt>
                <c:pt idx="16">
                  <c:v>35885</c:v>
                </c:pt>
                <c:pt idx="17">
                  <c:v>35915</c:v>
                </c:pt>
                <c:pt idx="18">
                  <c:v>35944</c:v>
                </c:pt>
                <c:pt idx="19">
                  <c:v>35976</c:v>
                </c:pt>
                <c:pt idx="20">
                  <c:v>36007</c:v>
                </c:pt>
                <c:pt idx="21">
                  <c:v>36038</c:v>
                </c:pt>
                <c:pt idx="22">
                  <c:v>36068</c:v>
                </c:pt>
                <c:pt idx="23">
                  <c:v>36098</c:v>
                </c:pt>
                <c:pt idx="24">
                  <c:v>36129</c:v>
                </c:pt>
                <c:pt idx="25">
                  <c:v>36160</c:v>
                </c:pt>
                <c:pt idx="26">
                  <c:v>36189</c:v>
                </c:pt>
                <c:pt idx="27">
                  <c:v>36217</c:v>
                </c:pt>
                <c:pt idx="28">
                  <c:v>36250</c:v>
                </c:pt>
                <c:pt idx="29">
                  <c:v>36280</c:v>
                </c:pt>
                <c:pt idx="30">
                  <c:v>36311</c:v>
                </c:pt>
                <c:pt idx="31">
                  <c:v>36341</c:v>
                </c:pt>
                <c:pt idx="32">
                  <c:v>36371</c:v>
                </c:pt>
                <c:pt idx="33">
                  <c:v>36403</c:v>
                </c:pt>
                <c:pt idx="34">
                  <c:v>36433</c:v>
                </c:pt>
                <c:pt idx="35">
                  <c:v>36462</c:v>
                </c:pt>
                <c:pt idx="36">
                  <c:v>36494</c:v>
                </c:pt>
                <c:pt idx="37">
                  <c:v>36525</c:v>
                </c:pt>
                <c:pt idx="38">
                  <c:v>36556</c:v>
                </c:pt>
                <c:pt idx="39">
                  <c:v>36585</c:v>
                </c:pt>
                <c:pt idx="40">
                  <c:v>36616</c:v>
                </c:pt>
                <c:pt idx="41">
                  <c:v>36644</c:v>
                </c:pt>
                <c:pt idx="42">
                  <c:v>36677</c:v>
                </c:pt>
                <c:pt idx="43">
                  <c:v>36707</c:v>
                </c:pt>
                <c:pt idx="44">
                  <c:v>36738</c:v>
                </c:pt>
                <c:pt idx="45">
                  <c:v>36769</c:v>
                </c:pt>
                <c:pt idx="46">
                  <c:v>36798</c:v>
                </c:pt>
                <c:pt idx="47">
                  <c:v>36830</c:v>
                </c:pt>
                <c:pt idx="48">
                  <c:v>36860</c:v>
                </c:pt>
                <c:pt idx="49">
                  <c:v>36889</c:v>
                </c:pt>
                <c:pt idx="50">
                  <c:v>36922</c:v>
                </c:pt>
                <c:pt idx="51">
                  <c:v>36950</c:v>
                </c:pt>
                <c:pt idx="52">
                  <c:v>36980</c:v>
                </c:pt>
                <c:pt idx="53">
                  <c:v>37011</c:v>
                </c:pt>
                <c:pt idx="54">
                  <c:v>37042</c:v>
                </c:pt>
                <c:pt idx="55">
                  <c:v>37071</c:v>
                </c:pt>
                <c:pt idx="56">
                  <c:v>37103</c:v>
                </c:pt>
                <c:pt idx="57">
                  <c:v>37134</c:v>
                </c:pt>
                <c:pt idx="58">
                  <c:v>37162</c:v>
                </c:pt>
                <c:pt idx="59">
                  <c:v>37195</c:v>
                </c:pt>
                <c:pt idx="60">
                  <c:v>37225</c:v>
                </c:pt>
                <c:pt idx="61">
                  <c:v>37256</c:v>
                </c:pt>
                <c:pt idx="62">
                  <c:v>37287</c:v>
                </c:pt>
                <c:pt idx="63">
                  <c:v>37315</c:v>
                </c:pt>
                <c:pt idx="64">
                  <c:v>37344</c:v>
                </c:pt>
                <c:pt idx="65">
                  <c:v>37376</c:v>
                </c:pt>
                <c:pt idx="66">
                  <c:v>37407</c:v>
                </c:pt>
                <c:pt idx="67">
                  <c:v>37435</c:v>
                </c:pt>
                <c:pt idx="68">
                  <c:v>37468</c:v>
                </c:pt>
                <c:pt idx="69">
                  <c:v>37498</c:v>
                </c:pt>
                <c:pt idx="70">
                  <c:v>37529</c:v>
                </c:pt>
                <c:pt idx="71">
                  <c:v>37560</c:v>
                </c:pt>
                <c:pt idx="72">
                  <c:v>37589</c:v>
                </c:pt>
                <c:pt idx="73">
                  <c:v>37621</c:v>
                </c:pt>
                <c:pt idx="74">
                  <c:v>37652</c:v>
                </c:pt>
                <c:pt idx="75">
                  <c:v>37680</c:v>
                </c:pt>
                <c:pt idx="76">
                  <c:v>37711</c:v>
                </c:pt>
                <c:pt idx="77">
                  <c:v>37741</c:v>
                </c:pt>
                <c:pt idx="78">
                  <c:v>37771</c:v>
                </c:pt>
                <c:pt idx="79">
                  <c:v>37802</c:v>
                </c:pt>
                <c:pt idx="80">
                  <c:v>37833</c:v>
                </c:pt>
                <c:pt idx="81">
                  <c:v>37862</c:v>
                </c:pt>
                <c:pt idx="82">
                  <c:v>37894</c:v>
                </c:pt>
                <c:pt idx="83">
                  <c:v>37925</c:v>
                </c:pt>
                <c:pt idx="84">
                  <c:v>37953</c:v>
                </c:pt>
                <c:pt idx="85">
                  <c:v>37986</c:v>
                </c:pt>
                <c:pt idx="86">
                  <c:v>38016</c:v>
                </c:pt>
                <c:pt idx="87">
                  <c:v>38044</c:v>
                </c:pt>
                <c:pt idx="88">
                  <c:v>38077</c:v>
                </c:pt>
                <c:pt idx="89">
                  <c:v>38107</c:v>
                </c:pt>
                <c:pt idx="90">
                  <c:v>38138</c:v>
                </c:pt>
                <c:pt idx="91">
                  <c:v>38168</c:v>
                </c:pt>
                <c:pt idx="92">
                  <c:v>38198</c:v>
                </c:pt>
                <c:pt idx="93">
                  <c:v>38230</c:v>
                </c:pt>
                <c:pt idx="94">
                  <c:v>38260</c:v>
                </c:pt>
                <c:pt idx="95">
                  <c:v>38289</c:v>
                </c:pt>
                <c:pt idx="96">
                  <c:v>38321</c:v>
                </c:pt>
                <c:pt idx="97">
                  <c:v>38352</c:v>
                </c:pt>
                <c:pt idx="98">
                  <c:v>38383</c:v>
                </c:pt>
                <c:pt idx="99">
                  <c:v>38411</c:v>
                </c:pt>
                <c:pt idx="100">
                  <c:v>38442</c:v>
                </c:pt>
                <c:pt idx="101">
                  <c:v>38471</c:v>
                </c:pt>
                <c:pt idx="102">
                  <c:v>38503</c:v>
                </c:pt>
                <c:pt idx="103">
                  <c:v>38533</c:v>
                </c:pt>
                <c:pt idx="104">
                  <c:v>38562</c:v>
                </c:pt>
                <c:pt idx="105">
                  <c:v>38595</c:v>
                </c:pt>
                <c:pt idx="106">
                  <c:v>38625</c:v>
                </c:pt>
                <c:pt idx="107">
                  <c:v>38656</c:v>
                </c:pt>
                <c:pt idx="108">
                  <c:v>38686</c:v>
                </c:pt>
                <c:pt idx="109">
                  <c:v>38716</c:v>
                </c:pt>
                <c:pt idx="110">
                  <c:v>38748</c:v>
                </c:pt>
                <c:pt idx="111">
                  <c:v>38776</c:v>
                </c:pt>
                <c:pt idx="112">
                  <c:v>38807</c:v>
                </c:pt>
                <c:pt idx="113">
                  <c:v>38835</c:v>
                </c:pt>
                <c:pt idx="114">
                  <c:v>38868</c:v>
                </c:pt>
                <c:pt idx="115">
                  <c:v>38898</c:v>
                </c:pt>
                <c:pt idx="116">
                  <c:v>38929</c:v>
                </c:pt>
                <c:pt idx="117">
                  <c:v>38960</c:v>
                </c:pt>
                <c:pt idx="118">
                  <c:v>38989</c:v>
                </c:pt>
                <c:pt idx="119">
                  <c:v>39021</c:v>
                </c:pt>
                <c:pt idx="120">
                  <c:v>39051</c:v>
                </c:pt>
                <c:pt idx="121">
                  <c:v>39080</c:v>
                </c:pt>
                <c:pt idx="122">
                  <c:v>39113</c:v>
                </c:pt>
                <c:pt idx="123">
                  <c:v>39141</c:v>
                </c:pt>
                <c:pt idx="124">
                  <c:v>39171</c:v>
                </c:pt>
                <c:pt idx="125">
                  <c:v>39202</c:v>
                </c:pt>
                <c:pt idx="126">
                  <c:v>39233</c:v>
                </c:pt>
                <c:pt idx="127">
                  <c:v>39262</c:v>
                </c:pt>
                <c:pt idx="128">
                  <c:v>39294</c:v>
                </c:pt>
                <c:pt idx="129">
                  <c:v>39325</c:v>
                </c:pt>
                <c:pt idx="130">
                  <c:v>39353</c:v>
                </c:pt>
                <c:pt idx="131">
                  <c:v>39386</c:v>
                </c:pt>
                <c:pt idx="132">
                  <c:v>39416</c:v>
                </c:pt>
                <c:pt idx="133">
                  <c:v>39447</c:v>
                </c:pt>
                <c:pt idx="134">
                  <c:v>39478</c:v>
                </c:pt>
                <c:pt idx="135">
                  <c:v>39507</c:v>
                </c:pt>
                <c:pt idx="136">
                  <c:v>39538</c:v>
                </c:pt>
                <c:pt idx="137">
                  <c:v>39568</c:v>
                </c:pt>
                <c:pt idx="138">
                  <c:v>39598</c:v>
                </c:pt>
                <c:pt idx="139">
                  <c:v>39629</c:v>
                </c:pt>
                <c:pt idx="140">
                  <c:v>39660</c:v>
                </c:pt>
                <c:pt idx="141">
                  <c:v>39689</c:v>
                </c:pt>
                <c:pt idx="142">
                  <c:v>39721</c:v>
                </c:pt>
                <c:pt idx="143">
                  <c:v>39752</c:v>
                </c:pt>
                <c:pt idx="144">
                  <c:v>39780</c:v>
                </c:pt>
                <c:pt idx="145">
                  <c:v>39813</c:v>
                </c:pt>
                <c:pt idx="146">
                  <c:v>39843</c:v>
                </c:pt>
                <c:pt idx="147">
                  <c:v>39871</c:v>
                </c:pt>
                <c:pt idx="148">
                  <c:v>39903</c:v>
                </c:pt>
                <c:pt idx="149">
                  <c:v>39933</c:v>
                </c:pt>
                <c:pt idx="150">
                  <c:v>39962</c:v>
                </c:pt>
                <c:pt idx="151">
                  <c:v>39994</c:v>
                </c:pt>
                <c:pt idx="152">
                  <c:v>40025</c:v>
                </c:pt>
                <c:pt idx="153">
                  <c:v>40056</c:v>
                </c:pt>
                <c:pt idx="154">
                  <c:v>40086</c:v>
                </c:pt>
                <c:pt idx="155">
                  <c:v>40116</c:v>
                </c:pt>
                <c:pt idx="156">
                  <c:v>40147</c:v>
                </c:pt>
                <c:pt idx="157">
                  <c:v>40178</c:v>
                </c:pt>
                <c:pt idx="158">
                  <c:v>40207</c:v>
                </c:pt>
                <c:pt idx="159">
                  <c:v>40235</c:v>
                </c:pt>
                <c:pt idx="160">
                  <c:v>40268</c:v>
                </c:pt>
                <c:pt idx="161">
                  <c:v>40298</c:v>
                </c:pt>
                <c:pt idx="162">
                  <c:v>40329</c:v>
                </c:pt>
                <c:pt idx="163">
                  <c:v>40359</c:v>
                </c:pt>
                <c:pt idx="164">
                  <c:v>40389</c:v>
                </c:pt>
                <c:pt idx="165">
                  <c:v>40421</c:v>
                </c:pt>
                <c:pt idx="166">
                  <c:v>40451</c:v>
                </c:pt>
                <c:pt idx="167">
                  <c:v>40480</c:v>
                </c:pt>
                <c:pt idx="168">
                  <c:v>40512</c:v>
                </c:pt>
                <c:pt idx="169">
                  <c:v>40543</c:v>
                </c:pt>
                <c:pt idx="170">
                  <c:v>40574</c:v>
                </c:pt>
                <c:pt idx="171">
                  <c:v>40602</c:v>
                </c:pt>
                <c:pt idx="172">
                  <c:v>40633</c:v>
                </c:pt>
                <c:pt idx="173">
                  <c:v>40662</c:v>
                </c:pt>
                <c:pt idx="174">
                  <c:v>40694</c:v>
                </c:pt>
                <c:pt idx="175">
                  <c:v>40724</c:v>
                </c:pt>
                <c:pt idx="176">
                  <c:v>40753</c:v>
                </c:pt>
                <c:pt idx="177">
                  <c:v>40786</c:v>
                </c:pt>
                <c:pt idx="178">
                  <c:v>40816</c:v>
                </c:pt>
                <c:pt idx="179">
                  <c:v>40847</c:v>
                </c:pt>
                <c:pt idx="180">
                  <c:v>40877</c:v>
                </c:pt>
                <c:pt idx="181">
                  <c:v>40907</c:v>
                </c:pt>
                <c:pt idx="182">
                  <c:v>40939</c:v>
                </c:pt>
                <c:pt idx="183">
                  <c:v>40968</c:v>
                </c:pt>
                <c:pt idx="184">
                  <c:v>40998</c:v>
                </c:pt>
                <c:pt idx="185">
                  <c:v>41029</c:v>
                </c:pt>
                <c:pt idx="186">
                  <c:v>41060</c:v>
                </c:pt>
                <c:pt idx="187">
                  <c:v>41089</c:v>
                </c:pt>
                <c:pt idx="188">
                  <c:v>41121</c:v>
                </c:pt>
                <c:pt idx="189">
                  <c:v>41152</c:v>
                </c:pt>
                <c:pt idx="190">
                  <c:v>41180</c:v>
                </c:pt>
                <c:pt idx="191">
                  <c:v>41213</c:v>
                </c:pt>
                <c:pt idx="192">
                  <c:v>41243</c:v>
                </c:pt>
                <c:pt idx="193">
                  <c:v>41274</c:v>
                </c:pt>
                <c:pt idx="194">
                  <c:v>41305</c:v>
                </c:pt>
                <c:pt idx="195">
                  <c:v>41333</c:v>
                </c:pt>
                <c:pt idx="196">
                  <c:v>41362</c:v>
                </c:pt>
                <c:pt idx="197">
                  <c:v>41394</c:v>
                </c:pt>
                <c:pt idx="198">
                  <c:v>41425</c:v>
                </c:pt>
                <c:pt idx="199">
                  <c:v>41453</c:v>
                </c:pt>
                <c:pt idx="200">
                  <c:v>41486</c:v>
                </c:pt>
                <c:pt idx="201">
                  <c:v>41516</c:v>
                </c:pt>
                <c:pt idx="202">
                  <c:v>41547</c:v>
                </c:pt>
                <c:pt idx="203">
                  <c:v>41578</c:v>
                </c:pt>
                <c:pt idx="204">
                  <c:v>41607</c:v>
                </c:pt>
                <c:pt idx="205">
                  <c:v>41639</c:v>
                </c:pt>
                <c:pt idx="206">
                  <c:v>41670</c:v>
                </c:pt>
                <c:pt idx="207">
                  <c:v>41698</c:v>
                </c:pt>
                <c:pt idx="208">
                  <c:v>41729</c:v>
                </c:pt>
                <c:pt idx="209">
                  <c:v>41759</c:v>
                </c:pt>
                <c:pt idx="210">
                  <c:v>41789</c:v>
                </c:pt>
                <c:pt idx="211">
                  <c:v>41820</c:v>
                </c:pt>
                <c:pt idx="212">
                  <c:v>41851</c:v>
                </c:pt>
                <c:pt idx="213">
                  <c:v>41880</c:v>
                </c:pt>
                <c:pt idx="214">
                  <c:v>41912</c:v>
                </c:pt>
                <c:pt idx="215">
                  <c:v>41943</c:v>
                </c:pt>
                <c:pt idx="216">
                  <c:v>41971</c:v>
                </c:pt>
                <c:pt idx="217">
                  <c:v>42004</c:v>
                </c:pt>
                <c:pt idx="218">
                  <c:v>42034</c:v>
                </c:pt>
                <c:pt idx="219">
                  <c:v>42062</c:v>
                </c:pt>
                <c:pt idx="220">
                  <c:v>42094</c:v>
                </c:pt>
                <c:pt idx="221">
                  <c:v>42124</c:v>
                </c:pt>
                <c:pt idx="222">
                  <c:v>42153</c:v>
                </c:pt>
                <c:pt idx="223">
                  <c:v>42185</c:v>
                </c:pt>
                <c:pt idx="224">
                  <c:v>42216</c:v>
                </c:pt>
                <c:pt idx="225">
                  <c:v>42247</c:v>
                </c:pt>
                <c:pt idx="226">
                  <c:v>42277</c:v>
                </c:pt>
                <c:pt idx="227">
                  <c:v>42307</c:v>
                </c:pt>
                <c:pt idx="228">
                  <c:v>42338</c:v>
                </c:pt>
                <c:pt idx="229">
                  <c:v>42369</c:v>
                </c:pt>
                <c:pt idx="230">
                  <c:v>42398</c:v>
                </c:pt>
                <c:pt idx="231">
                  <c:v>42429</c:v>
                </c:pt>
                <c:pt idx="232">
                  <c:v>42460</c:v>
                </c:pt>
                <c:pt idx="233">
                  <c:v>42489</c:v>
                </c:pt>
                <c:pt idx="234">
                  <c:v>42521</c:v>
                </c:pt>
                <c:pt idx="235">
                  <c:v>42551</c:v>
                </c:pt>
                <c:pt idx="236">
                  <c:v>42580</c:v>
                </c:pt>
                <c:pt idx="237">
                  <c:v>42613</c:v>
                </c:pt>
                <c:pt idx="238">
                  <c:v>42643</c:v>
                </c:pt>
                <c:pt idx="239">
                  <c:v>42674</c:v>
                </c:pt>
                <c:pt idx="240">
                  <c:v>42704</c:v>
                </c:pt>
                <c:pt idx="241">
                  <c:v>42734</c:v>
                </c:pt>
                <c:pt idx="242">
                  <c:v>42766</c:v>
                </c:pt>
                <c:pt idx="243">
                  <c:v>42794</c:v>
                </c:pt>
                <c:pt idx="244">
                  <c:v>42825</c:v>
                </c:pt>
                <c:pt idx="245">
                  <c:v>42853</c:v>
                </c:pt>
                <c:pt idx="246">
                  <c:v>42886</c:v>
                </c:pt>
                <c:pt idx="247">
                  <c:v>42916</c:v>
                </c:pt>
                <c:pt idx="248">
                  <c:v>42947</c:v>
                </c:pt>
                <c:pt idx="249">
                  <c:v>42978</c:v>
                </c:pt>
                <c:pt idx="250">
                  <c:v>43007</c:v>
                </c:pt>
                <c:pt idx="251">
                  <c:v>43039</c:v>
                </c:pt>
                <c:pt idx="252">
                  <c:v>43069</c:v>
                </c:pt>
                <c:pt idx="253">
                  <c:v>43098</c:v>
                </c:pt>
                <c:pt idx="254">
                  <c:v>43131</c:v>
                </c:pt>
                <c:pt idx="255">
                  <c:v>43159</c:v>
                </c:pt>
                <c:pt idx="256">
                  <c:v>43189</c:v>
                </c:pt>
                <c:pt idx="257">
                  <c:v>43160</c:v>
                </c:pt>
                <c:pt idx="258">
                  <c:v>43251</c:v>
                </c:pt>
              </c:numCache>
            </c:numRef>
          </c:cat>
          <c:val>
            <c:numRef>
              <c:f>Sheet1!$C$2:$C$260</c:f>
              <c:numCache>
                <c:formatCode>General</c:formatCode>
                <c:ptCount val="259"/>
                <c:pt idx="0">
                  <c:v>4.71</c:v>
                </c:pt>
                <c:pt idx="1">
                  <c:v>4.74</c:v>
                </c:pt>
                <c:pt idx="2">
                  <c:v>4.74</c:v>
                </c:pt>
                <c:pt idx="3">
                  <c:v>4.79</c:v>
                </c:pt>
                <c:pt idx="4">
                  <c:v>4.78</c:v>
                </c:pt>
                <c:pt idx="5">
                  <c:v>4.76</c:v>
                </c:pt>
                <c:pt idx="6">
                  <c:v>4.78</c:v>
                </c:pt>
                <c:pt idx="7">
                  <c:v>4.76</c:v>
                </c:pt>
                <c:pt idx="8">
                  <c:v>4.72</c:v>
                </c:pt>
                <c:pt idx="9">
                  <c:v>4.78</c:v>
                </c:pt>
                <c:pt idx="10">
                  <c:v>4.74</c:v>
                </c:pt>
                <c:pt idx="11">
                  <c:v>4.7</c:v>
                </c:pt>
                <c:pt idx="12">
                  <c:v>4.75</c:v>
                </c:pt>
                <c:pt idx="13">
                  <c:v>4.7</c:v>
                </c:pt>
                <c:pt idx="14">
                  <c:v>4.71</c:v>
                </c:pt>
                <c:pt idx="15">
                  <c:v>4.79</c:v>
                </c:pt>
                <c:pt idx="16">
                  <c:v>4.8100000000000005</c:v>
                </c:pt>
                <c:pt idx="17">
                  <c:v>4.84</c:v>
                </c:pt>
                <c:pt idx="18">
                  <c:v>4.8600000000000003</c:v>
                </c:pt>
                <c:pt idx="19">
                  <c:v>4.76</c:v>
                </c:pt>
                <c:pt idx="20">
                  <c:v>4.7699999999999996</c:v>
                </c:pt>
                <c:pt idx="21">
                  <c:v>4.76</c:v>
                </c:pt>
                <c:pt idx="22">
                  <c:v>4.7300000000000004</c:v>
                </c:pt>
                <c:pt idx="23">
                  <c:v>4.8100000000000005</c:v>
                </c:pt>
                <c:pt idx="24">
                  <c:v>4.8499999999999996</c:v>
                </c:pt>
                <c:pt idx="25">
                  <c:v>4.7699999999999996</c:v>
                </c:pt>
                <c:pt idx="26">
                  <c:v>4.8100000000000005</c:v>
                </c:pt>
                <c:pt idx="27">
                  <c:v>4.91</c:v>
                </c:pt>
                <c:pt idx="28">
                  <c:v>4.96</c:v>
                </c:pt>
                <c:pt idx="29">
                  <c:v>4.97</c:v>
                </c:pt>
                <c:pt idx="30">
                  <c:v>5.03</c:v>
                </c:pt>
                <c:pt idx="31">
                  <c:v>5.01</c:v>
                </c:pt>
                <c:pt idx="32">
                  <c:v>5.03</c:v>
                </c:pt>
                <c:pt idx="33">
                  <c:v>5.05</c:v>
                </c:pt>
                <c:pt idx="34">
                  <c:v>5.04</c:v>
                </c:pt>
                <c:pt idx="35">
                  <c:v>5.07</c:v>
                </c:pt>
                <c:pt idx="36">
                  <c:v>5.09</c:v>
                </c:pt>
                <c:pt idx="37">
                  <c:v>5.0599999999999996</c:v>
                </c:pt>
                <c:pt idx="38">
                  <c:v>5.07</c:v>
                </c:pt>
                <c:pt idx="39">
                  <c:v>5.08</c:v>
                </c:pt>
                <c:pt idx="40">
                  <c:v>5.0999999999999996</c:v>
                </c:pt>
                <c:pt idx="41">
                  <c:v>5.1100000000000003</c:v>
                </c:pt>
                <c:pt idx="42">
                  <c:v>5.1100000000000003</c:v>
                </c:pt>
                <c:pt idx="43">
                  <c:v>5.0599999999999996</c:v>
                </c:pt>
                <c:pt idx="44">
                  <c:v>5.05</c:v>
                </c:pt>
                <c:pt idx="45">
                  <c:v>5.0199999999999996</c:v>
                </c:pt>
                <c:pt idx="46">
                  <c:v>5.05</c:v>
                </c:pt>
                <c:pt idx="47">
                  <c:v>5.03</c:v>
                </c:pt>
                <c:pt idx="48">
                  <c:v>5.03</c:v>
                </c:pt>
                <c:pt idx="49">
                  <c:v>4.95</c:v>
                </c:pt>
                <c:pt idx="50">
                  <c:v>4.91</c:v>
                </c:pt>
                <c:pt idx="51">
                  <c:v>4.9399999999999995</c:v>
                </c:pt>
                <c:pt idx="52">
                  <c:v>4.96</c:v>
                </c:pt>
                <c:pt idx="53">
                  <c:v>4.9800000000000004</c:v>
                </c:pt>
                <c:pt idx="54">
                  <c:v>5</c:v>
                </c:pt>
                <c:pt idx="55">
                  <c:v>5.03</c:v>
                </c:pt>
                <c:pt idx="56">
                  <c:v>4.95</c:v>
                </c:pt>
                <c:pt idx="57">
                  <c:v>4.93</c:v>
                </c:pt>
                <c:pt idx="58">
                  <c:v>4.88</c:v>
                </c:pt>
                <c:pt idx="59">
                  <c:v>4.7300000000000004</c:v>
                </c:pt>
                <c:pt idx="60">
                  <c:v>4.87</c:v>
                </c:pt>
                <c:pt idx="61">
                  <c:v>4.8600000000000003</c:v>
                </c:pt>
                <c:pt idx="62">
                  <c:v>4.88</c:v>
                </c:pt>
                <c:pt idx="63">
                  <c:v>4.84</c:v>
                </c:pt>
                <c:pt idx="64">
                  <c:v>4.9000000000000004</c:v>
                </c:pt>
                <c:pt idx="65">
                  <c:v>4.83</c:v>
                </c:pt>
                <c:pt idx="66">
                  <c:v>4.8</c:v>
                </c:pt>
                <c:pt idx="67">
                  <c:v>4.79</c:v>
                </c:pt>
                <c:pt idx="68">
                  <c:v>4.6899999999999995</c:v>
                </c:pt>
                <c:pt idx="69">
                  <c:v>4.63</c:v>
                </c:pt>
                <c:pt idx="70">
                  <c:v>4.58</c:v>
                </c:pt>
                <c:pt idx="71">
                  <c:v>4.5600000000000005</c:v>
                </c:pt>
                <c:pt idx="72">
                  <c:v>4.66</c:v>
                </c:pt>
                <c:pt idx="73">
                  <c:v>4.6100000000000003</c:v>
                </c:pt>
                <c:pt idx="74">
                  <c:v>4.68</c:v>
                </c:pt>
                <c:pt idx="75">
                  <c:v>4.6500000000000004</c:v>
                </c:pt>
                <c:pt idx="76">
                  <c:v>4.67</c:v>
                </c:pt>
                <c:pt idx="77">
                  <c:v>4.6899999999999995</c:v>
                </c:pt>
                <c:pt idx="78">
                  <c:v>4.72</c:v>
                </c:pt>
                <c:pt idx="79">
                  <c:v>4.75</c:v>
                </c:pt>
                <c:pt idx="80">
                  <c:v>4.9800000000000004</c:v>
                </c:pt>
                <c:pt idx="81">
                  <c:v>4.9800000000000004</c:v>
                </c:pt>
                <c:pt idx="82">
                  <c:v>4.96</c:v>
                </c:pt>
                <c:pt idx="83">
                  <c:v>5.01</c:v>
                </c:pt>
                <c:pt idx="84">
                  <c:v>5.04</c:v>
                </c:pt>
                <c:pt idx="85">
                  <c:v>5</c:v>
                </c:pt>
                <c:pt idx="86">
                  <c:v>5</c:v>
                </c:pt>
                <c:pt idx="87">
                  <c:v>4.97</c:v>
                </c:pt>
                <c:pt idx="88">
                  <c:v>4.96</c:v>
                </c:pt>
                <c:pt idx="89">
                  <c:v>5.08</c:v>
                </c:pt>
                <c:pt idx="90">
                  <c:v>5.14</c:v>
                </c:pt>
                <c:pt idx="91">
                  <c:v>5.12</c:v>
                </c:pt>
                <c:pt idx="92">
                  <c:v>5.0999999999999996</c:v>
                </c:pt>
                <c:pt idx="93">
                  <c:v>5.0199999999999996</c:v>
                </c:pt>
                <c:pt idx="94">
                  <c:v>5.05</c:v>
                </c:pt>
                <c:pt idx="95">
                  <c:v>5.01</c:v>
                </c:pt>
                <c:pt idx="96">
                  <c:v>5.08</c:v>
                </c:pt>
                <c:pt idx="97">
                  <c:v>5.0599999999999996</c:v>
                </c:pt>
                <c:pt idx="98">
                  <c:v>5.07</c:v>
                </c:pt>
                <c:pt idx="99">
                  <c:v>5.15</c:v>
                </c:pt>
                <c:pt idx="100">
                  <c:v>5.2</c:v>
                </c:pt>
                <c:pt idx="101">
                  <c:v>5.17</c:v>
                </c:pt>
                <c:pt idx="102">
                  <c:v>5.13</c:v>
                </c:pt>
                <c:pt idx="103">
                  <c:v>5.15</c:v>
                </c:pt>
                <c:pt idx="104">
                  <c:v>5.24</c:v>
                </c:pt>
                <c:pt idx="105">
                  <c:v>5.19</c:v>
                </c:pt>
                <c:pt idx="106">
                  <c:v>5.26</c:v>
                </c:pt>
                <c:pt idx="107">
                  <c:v>5.29</c:v>
                </c:pt>
                <c:pt idx="108">
                  <c:v>5.3</c:v>
                </c:pt>
                <c:pt idx="109">
                  <c:v>5.32</c:v>
                </c:pt>
                <c:pt idx="110">
                  <c:v>5.33</c:v>
                </c:pt>
                <c:pt idx="111">
                  <c:v>5.35</c:v>
                </c:pt>
                <c:pt idx="112">
                  <c:v>5.37</c:v>
                </c:pt>
                <c:pt idx="113">
                  <c:v>5.36</c:v>
                </c:pt>
                <c:pt idx="114">
                  <c:v>5.38</c:v>
                </c:pt>
                <c:pt idx="115">
                  <c:v>5.37</c:v>
                </c:pt>
                <c:pt idx="116">
                  <c:v>5.38</c:v>
                </c:pt>
                <c:pt idx="117">
                  <c:v>5.37</c:v>
                </c:pt>
                <c:pt idx="118">
                  <c:v>5.37</c:v>
                </c:pt>
                <c:pt idx="119">
                  <c:v>5.36</c:v>
                </c:pt>
                <c:pt idx="120">
                  <c:v>5.3</c:v>
                </c:pt>
                <c:pt idx="121">
                  <c:v>5.3</c:v>
                </c:pt>
                <c:pt idx="122">
                  <c:v>5.34</c:v>
                </c:pt>
                <c:pt idx="123">
                  <c:v>5.38</c:v>
                </c:pt>
                <c:pt idx="124">
                  <c:v>5.38</c:v>
                </c:pt>
                <c:pt idx="125">
                  <c:v>5.38</c:v>
                </c:pt>
                <c:pt idx="126">
                  <c:v>5.41</c:v>
                </c:pt>
                <c:pt idx="127">
                  <c:v>5.41</c:v>
                </c:pt>
                <c:pt idx="128">
                  <c:v>5.42</c:v>
                </c:pt>
                <c:pt idx="129">
                  <c:v>5.41</c:v>
                </c:pt>
                <c:pt idx="130">
                  <c:v>5.41</c:v>
                </c:pt>
                <c:pt idx="131">
                  <c:v>5.39</c:v>
                </c:pt>
                <c:pt idx="132">
                  <c:v>5.32</c:v>
                </c:pt>
                <c:pt idx="133">
                  <c:v>5.32</c:v>
                </c:pt>
                <c:pt idx="134">
                  <c:v>5.3</c:v>
                </c:pt>
                <c:pt idx="135">
                  <c:v>5.35</c:v>
                </c:pt>
                <c:pt idx="136">
                  <c:v>5.35</c:v>
                </c:pt>
                <c:pt idx="137">
                  <c:v>5.35</c:v>
                </c:pt>
                <c:pt idx="138">
                  <c:v>5.37</c:v>
                </c:pt>
                <c:pt idx="139">
                  <c:v>5.39</c:v>
                </c:pt>
                <c:pt idx="140">
                  <c:v>5.46</c:v>
                </c:pt>
                <c:pt idx="141">
                  <c:v>5.41</c:v>
                </c:pt>
                <c:pt idx="142">
                  <c:v>5.32</c:v>
                </c:pt>
                <c:pt idx="143">
                  <c:v>5.42</c:v>
                </c:pt>
                <c:pt idx="144">
                  <c:v>5.2</c:v>
                </c:pt>
                <c:pt idx="145">
                  <c:v>5.12</c:v>
                </c:pt>
                <c:pt idx="146">
                  <c:v>5.0999999999999996</c:v>
                </c:pt>
                <c:pt idx="147">
                  <c:v>5.21</c:v>
                </c:pt>
                <c:pt idx="148">
                  <c:v>5.07</c:v>
                </c:pt>
                <c:pt idx="149">
                  <c:v>5.15</c:v>
                </c:pt>
                <c:pt idx="150">
                  <c:v>5.18</c:v>
                </c:pt>
                <c:pt idx="151">
                  <c:v>5.3</c:v>
                </c:pt>
                <c:pt idx="152">
                  <c:v>5.31</c:v>
                </c:pt>
                <c:pt idx="153">
                  <c:v>5.33</c:v>
                </c:pt>
                <c:pt idx="154">
                  <c:v>5.4</c:v>
                </c:pt>
                <c:pt idx="155">
                  <c:v>5.38</c:v>
                </c:pt>
                <c:pt idx="156">
                  <c:v>5.32</c:v>
                </c:pt>
                <c:pt idx="157">
                  <c:v>5.4</c:v>
                </c:pt>
                <c:pt idx="158">
                  <c:v>5.39</c:v>
                </c:pt>
                <c:pt idx="159">
                  <c:v>5.41</c:v>
                </c:pt>
                <c:pt idx="160">
                  <c:v>5.49</c:v>
                </c:pt>
                <c:pt idx="161">
                  <c:v>5.52</c:v>
                </c:pt>
                <c:pt idx="162">
                  <c:v>5.46</c:v>
                </c:pt>
                <c:pt idx="163">
                  <c:v>5.42</c:v>
                </c:pt>
                <c:pt idx="164">
                  <c:v>5.37</c:v>
                </c:pt>
                <c:pt idx="165">
                  <c:v>5.42</c:v>
                </c:pt>
                <c:pt idx="166">
                  <c:v>5.65</c:v>
                </c:pt>
                <c:pt idx="167">
                  <c:v>5.6</c:v>
                </c:pt>
                <c:pt idx="168">
                  <c:v>5.62</c:v>
                </c:pt>
                <c:pt idx="169">
                  <c:v>5.7</c:v>
                </c:pt>
                <c:pt idx="170">
                  <c:v>5.7</c:v>
                </c:pt>
                <c:pt idx="171">
                  <c:v>5.72</c:v>
                </c:pt>
                <c:pt idx="172">
                  <c:v>5.73</c:v>
                </c:pt>
                <c:pt idx="173">
                  <c:v>5.75</c:v>
                </c:pt>
                <c:pt idx="174">
                  <c:v>5.8</c:v>
                </c:pt>
                <c:pt idx="175">
                  <c:v>5.82</c:v>
                </c:pt>
                <c:pt idx="176">
                  <c:v>5.87</c:v>
                </c:pt>
                <c:pt idx="177">
                  <c:v>5.82</c:v>
                </c:pt>
                <c:pt idx="178">
                  <c:v>5.85</c:v>
                </c:pt>
                <c:pt idx="179">
                  <c:v>5.89</c:v>
                </c:pt>
                <c:pt idx="180">
                  <c:v>5.84</c:v>
                </c:pt>
                <c:pt idx="181">
                  <c:v>5.88</c:v>
                </c:pt>
                <c:pt idx="182">
                  <c:v>5.87</c:v>
                </c:pt>
                <c:pt idx="183">
                  <c:v>5.87</c:v>
                </c:pt>
                <c:pt idx="184">
                  <c:v>5.91</c:v>
                </c:pt>
                <c:pt idx="185">
                  <c:v>5.97</c:v>
                </c:pt>
                <c:pt idx="186">
                  <c:v>6.03</c:v>
                </c:pt>
                <c:pt idx="187">
                  <c:v>6.01</c:v>
                </c:pt>
                <c:pt idx="188">
                  <c:v>6.02</c:v>
                </c:pt>
                <c:pt idx="189">
                  <c:v>6.02</c:v>
                </c:pt>
                <c:pt idx="190">
                  <c:v>5.98</c:v>
                </c:pt>
                <c:pt idx="191">
                  <c:v>6.04</c:v>
                </c:pt>
                <c:pt idx="192">
                  <c:v>6.02</c:v>
                </c:pt>
                <c:pt idx="193">
                  <c:v>6.04</c:v>
                </c:pt>
                <c:pt idx="194">
                  <c:v>6.06</c:v>
                </c:pt>
                <c:pt idx="195">
                  <c:v>6.07</c:v>
                </c:pt>
                <c:pt idx="196">
                  <c:v>6.14</c:v>
                </c:pt>
                <c:pt idx="197">
                  <c:v>6.15</c:v>
                </c:pt>
                <c:pt idx="198">
                  <c:v>6.17</c:v>
                </c:pt>
                <c:pt idx="199">
                  <c:v>6.17</c:v>
                </c:pt>
                <c:pt idx="200">
                  <c:v>6.2</c:v>
                </c:pt>
                <c:pt idx="201">
                  <c:v>6.18</c:v>
                </c:pt>
                <c:pt idx="202">
                  <c:v>6.22</c:v>
                </c:pt>
                <c:pt idx="203">
                  <c:v>6.23</c:v>
                </c:pt>
                <c:pt idx="204">
                  <c:v>6.22</c:v>
                </c:pt>
                <c:pt idx="205">
                  <c:v>6.19</c:v>
                </c:pt>
                <c:pt idx="206">
                  <c:v>6.25</c:v>
                </c:pt>
                <c:pt idx="207">
                  <c:v>6.29</c:v>
                </c:pt>
                <c:pt idx="208">
                  <c:v>6.32</c:v>
                </c:pt>
                <c:pt idx="209">
                  <c:v>6.34</c:v>
                </c:pt>
                <c:pt idx="210">
                  <c:v>6.34</c:v>
                </c:pt>
                <c:pt idx="211">
                  <c:v>6.37</c:v>
                </c:pt>
                <c:pt idx="212">
                  <c:v>6.41</c:v>
                </c:pt>
                <c:pt idx="213">
                  <c:v>6.43</c:v>
                </c:pt>
                <c:pt idx="214">
                  <c:v>6.44</c:v>
                </c:pt>
                <c:pt idx="215">
                  <c:v>6.43</c:v>
                </c:pt>
                <c:pt idx="216">
                  <c:v>6.45</c:v>
                </c:pt>
                <c:pt idx="217">
                  <c:v>6.5</c:v>
                </c:pt>
                <c:pt idx="218">
                  <c:v>6.52</c:v>
                </c:pt>
                <c:pt idx="219">
                  <c:v>6.53</c:v>
                </c:pt>
                <c:pt idx="220">
                  <c:v>6.5600000000000005</c:v>
                </c:pt>
                <c:pt idx="221">
                  <c:v>6.55</c:v>
                </c:pt>
                <c:pt idx="222">
                  <c:v>6.51</c:v>
                </c:pt>
                <c:pt idx="223">
                  <c:v>6.53</c:v>
                </c:pt>
                <c:pt idx="224">
                  <c:v>6.5600000000000005</c:v>
                </c:pt>
                <c:pt idx="225">
                  <c:v>6.54</c:v>
                </c:pt>
                <c:pt idx="226">
                  <c:v>6.58</c:v>
                </c:pt>
                <c:pt idx="227">
                  <c:v>6.6</c:v>
                </c:pt>
                <c:pt idx="228">
                  <c:v>6.6</c:v>
                </c:pt>
                <c:pt idx="229">
                  <c:v>6.6</c:v>
                </c:pt>
                <c:pt idx="230">
                  <c:v>6.5600000000000005</c:v>
                </c:pt>
                <c:pt idx="231">
                  <c:v>6.63</c:v>
                </c:pt>
                <c:pt idx="232">
                  <c:v>6.71</c:v>
                </c:pt>
                <c:pt idx="233">
                  <c:v>6.76</c:v>
                </c:pt>
                <c:pt idx="234">
                  <c:v>6.78</c:v>
                </c:pt>
                <c:pt idx="235">
                  <c:v>6.89</c:v>
                </c:pt>
                <c:pt idx="236">
                  <c:v>6.9</c:v>
                </c:pt>
                <c:pt idx="237">
                  <c:v>6.89</c:v>
                </c:pt>
                <c:pt idx="238">
                  <c:v>6.91</c:v>
                </c:pt>
                <c:pt idx="239">
                  <c:v>6.86</c:v>
                </c:pt>
                <c:pt idx="240">
                  <c:v>6.89</c:v>
                </c:pt>
                <c:pt idx="241">
                  <c:v>6.9</c:v>
                </c:pt>
                <c:pt idx="242">
                  <c:v>6.89</c:v>
                </c:pt>
                <c:pt idx="243">
                  <c:v>6.93</c:v>
                </c:pt>
                <c:pt idx="244">
                  <c:v>6.97</c:v>
                </c:pt>
                <c:pt idx="245">
                  <c:v>6.97</c:v>
                </c:pt>
                <c:pt idx="246">
                  <c:v>6.97</c:v>
                </c:pt>
                <c:pt idx="247">
                  <c:v>6.99</c:v>
                </c:pt>
                <c:pt idx="248">
                  <c:v>6.98</c:v>
                </c:pt>
                <c:pt idx="249">
                  <c:v>6.96</c:v>
                </c:pt>
                <c:pt idx="250">
                  <c:v>6.96</c:v>
                </c:pt>
                <c:pt idx="251">
                  <c:v>6.97</c:v>
                </c:pt>
                <c:pt idx="252">
                  <c:v>6.99</c:v>
                </c:pt>
                <c:pt idx="253">
                  <c:v>6.99</c:v>
                </c:pt>
                <c:pt idx="254">
                  <c:v>7.02</c:v>
                </c:pt>
                <c:pt idx="255">
                  <c:v>7.04</c:v>
                </c:pt>
                <c:pt idx="256">
                  <c:v>7.1</c:v>
                </c:pt>
                <c:pt idx="257">
                  <c:v>7.05</c:v>
                </c:pt>
                <c:pt idx="258">
                  <c:v>7.05</c:v>
                </c:pt>
              </c:numCache>
            </c:numRef>
          </c:val>
          <c:smooth val="0"/>
          <c:extLst xmlns:c16r2="http://schemas.microsoft.com/office/drawing/2015/06/chart">
            <c:ext xmlns:c16="http://schemas.microsoft.com/office/drawing/2014/chart" uri="{C3380CC4-5D6E-409C-BE32-E72D297353CC}">
              <c16:uniqueId val="{00000001-0AE7-4CD3-81D2-8088815226BE}"/>
            </c:ext>
          </c:extLst>
        </c:ser>
        <c:dLbls>
          <c:showLegendKey val="0"/>
          <c:showVal val="0"/>
          <c:showCatName val="0"/>
          <c:showSerName val="0"/>
          <c:showPercent val="0"/>
          <c:showBubbleSize val="0"/>
        </c:dLbls>
        <c:marker val="1"/>
        <c:smooth val="0"/>
        <c:axId val="193205760"/>
        <c:axId val="193207296"/>
      </c:lineChart>
      <c:dateAx>
        <c:axId val="193205760"/>
        <c:scaling>
          <c:orientation val="minMax"/>
        </c:scaling>
        <c:delete val="0"/>
        <c:axPos val="b"/>
        <c:numFmt formatCode="yyyy" sourceLinked="0"/>
        <c:majorTickMark val="none"/>
        <c:minorTickMark val="none"/>
        <c:tickLblPos val="nextTo"/>
        <c:txPr>
          <a:bodyPr rot="-2700000"/>
          <a:lstStyle/>
          <a:p>
            <a:pPr>
              <a:defRPr sz="1200">
                <a:solidFill>
                  <a:schemeClr val="tx1"/>
                </a:solidFill>
              </a:defRPr>
            </a:pPr>
            <a:endParaRPr lang="en-US"/>
          </a:p>
        </c:txPr>
        <c:crossAx val="193207296"/>
        <c:crosses val="autoZero"/>
        <c:auto val="0"/>
        <c:lblOffset val="100"/>
        <c:baseTimeUnit val="months"/>
        <c:majorUnit val="12"/>
        <c:majorTimeUnit val="months"/>
      </c:dateAx>
      <c:valAx>
        <c:axId val="193207296"/>
        <c:scaling>
          <c:orientation val="minMax"/>
        </c:scaling>
        <c:delete val="0"/>
        <c:axPos val="l"/>
        <c:numFmt formatCode="#,##0&quot;%&quot;" sourceLinked="0"/>
        <c:majorTickMark val="none"/>
        <c:minorTickMark val="none"/>
        <c:tickLblPos val="nextTo"/>
        <c:txPr>
          <a:bodyPr/>
          <a:lstStyle/>
          <a:p>
            <a:pPr>
              <a:defRPr sz="1200">
                <a:solidFill>
                  <a:schemeClr val="tx1"/>
                </a:solidFill>
              </a:defRPr>
            </a:pPr>
            <a:endParaRPr lang="en-US"/>
          </a:p>
        </c:txPr>
        <c:crossAx val="193205760"/>
        <c:crosses val="autoZero"/>
        <c:crossBetween val="between"/>
      </c:valAx>
      <c:spPr>
        <a:solidFill>
          <a:srgbClr val="FFFFFF">
            <a:alpha val="70000"/>
          </a:srgbClr>
        </a:solidFill>
      </c:spPr>
    </c:plotArea>
    <c:legend>
      <c:legendPos val="b"/>
      <c:layout>
        <c:manualLayout>
          <c:xMode val="edge"/>
          <c:yMode val="edge"/>
          <c:x val="0.17376923543845238"/>
          <c:y val="0.9308318454013319"/>
          <c:w val="0.55811426666913455"/>
          <c:h val="6.4707926988024744E-2"/>
        </c:manualLayout>
      </c:layout>
      <c:overlay val="0"/>
      <c:txPr>
        <a:bodyPr/>
        <a:lstStyle/>
        <a:p>
          <a:pPr>
            <a:defRPr sz="1200">
              <a:solidFill>
                <a:schemeClr val="tx1"/>
              </a:solidFill>
            </a:defRPr>
          </a:pPr>
          <a:endParaRPr lang="en-US"/>
        </a:p>
      </c:txPr>
    </c:legend>
    <c:plotVisOnly val="1"/>
    <c:dispBlanksAs val="gap"/>
    <c:showDLblsOverMax val="0"/>
  </c:chart>
  <c:txPr>
    <a:bodyPr/>
    <a:lstStyle/>
    <a:p>
      <a:pPr>
        <a:defRPr sz="1400">
          <a:solidFill>
            <a:schemeClr val="bg1"/>
          </a:solidFill>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314117467781454E-2"/>
          <c:y val="2.026358534918744E-2"/>
          <c:w val="0.84271574902999724"/>
          <c:h val="0.77638153992557191"/>
        </c:manualLayout>
      </c:layout>
      <c:lineChart>
        <c:grouping val="standard"/>
        <c:varyColors val="0"/>
        <c:ser>
          <c:idx val="0"/>
          <c:order val="0"/>
          <c:tx>
            <c:strRef>
              <c:f>Sheet1!$B$3</c:f>
              <c:strCache>
                <c:ptCount val="1"/>
                <c:pt idx="0">
                  <c:v>Global HY FRN</c:v>
                </c:pt>
              </c:strCache>
            </c:strRef>
          </c:tx>
          <c:spPr>
            <a:ln w="38100">
              <a:solidFill>
                <a:schemeClr val="accent4"/>
              </a:solidFill>
            </a:ln>
            <a:effectLst>
              <a:outerShdw blurRad="50800" dist="38100" dir="2700000" algn="tl" rotWithShape="0">
                <a:prstClr val="black">
                  <a:alpha val="40000"/>
                </a:prstClr>
              </a:outerShdw>
            </a:effectLst>
          </c:spPr>
          <c:marker>
            <c:symbol val="none"/>
          </c:marker>
          <c:cat>
            <c:numRef>
              <c:f>Sheet1!$A$4:$A$1341</c:f>
              <c:numCache>
                <c:formatCode>m/d/yyyy</c:formatCode>
                <c:ptCount val="1338"/>
                <c:pt idx="0">
                  <c:v>41334</c:v>
                </c:pt>
                <c:pt idx="1">
                  <c:v>41337</c:v>
                </c:pt>
                <c:pt idx="2">
                  <c:v>41338</c:v>
                </c:pt>
                <c:pt idx="3">
                  <c:v>41339</c:v>
                </c:pt>
                <c:pt idx="4">
                  <c:v>41340</c:v>
                </c:pt>
                <c:pt idx="5">
                  <c:v>41341</c:v>
                </c:pt>
                <c:pt idx="6">
                  <c:v>41344</c:v>
                </c:pt>
                <c:pt idx="7">
                  <c:v>41345</c:v>
                </c:pt>
                <c:pt idx="8">
                  <c:v>41346</c:v>
                </c:pt>
                <c:pt idx="9">
                  <c:v>41347</c:v>
                </c:pt>
                <c:pt idx="10">
                  <c:v>41348</c:v>
                </c:pt>
                <c:pt idx="11">
                  <c:v>41351</c:v>
                </c:pt>
                <c:pt idx="12">
                  <c:v>41352</c:v>
                </c:pt>
                <c:pt idx="13">
                  <c:v>41353</c:v>
                </c:pt>
                <c:pt idx="14">
                  <c:v>41354</c:v>
                </c:pt>
                <c:pt idx="15">
                  <c:v>41355</c:v>
                </c:pt>
                <c:pt idx="16">
                  <c:v>41358</c:v>
                </c:pt>
                <c:pt idx="17">
                  <c:v>41359</c:v>
                </c:pt>
                <c:pt idx="18">
                  <c:v>41360</c:v>
                </c:pt>
                <c:pt idx="19">
                  <c:v>41361</c:v>
                </c:pt>
                <c:pt idx="20">
                  <c:v>41365</c:v>
                </c:pt>
                <c:pt idx="21">
                  <c:v>41366</c:v>
                </c:pt>
                <c:pt idx="22">
                  <c:v>41367</c:v>
                </c:pt>
                <c:pt idx="23">
                  <c:v>41368</c:v>
                </c:pt>
                <c:pt idx="24">
                  <c:v>41369</c:v>
                </c:pt>
                <c:pt idx="25">
                  <c:v>41372</c:v>
                </c:pt>
                <c:pt idx="26">
                  <c:v>41373</c:v>
                </c:pt>
                <c:pt idx="27">
                  <c:v>41374</c:v>
                </c:pt>
                <c:pt idx="28">
                  <c:v>41375</c:v>
                </c:pt>
                <c:pt idx="29">
                  <c:v>41376</c:v>
                </c:pt>
                <c:pt idx="30">
                  <c:v>41379</c:v>
                </c:pt>
                <c:pt idx="31">
                  <c:v>41380</c:v>
                </c:pt>
                <c:pt idx="32">
                  <c:v>41381</c:v>
                </c:pt>
                <c:pt idx="33">
                  <c:v>41382</c:v>
                </c:pt>
                <c:pt idx="34">
                  <c:v>41383</c:v>
                </c:pt>
                <c:pt idx="35">
                  <c:v>41386</c:v>
                </c:pt>
                <c:pt idx="36">
                  <c:v>41387</c:v>
                </c:pt>
                <c:pt idx="37">
                  <c:v>41388</c:v>
                </c:pt>
                <c:pt idx="38">
                  <c:v>41389</c:v>
                </c:pt>
                <c:pt idx="39">
                  <c:v>41390</c:v>
                </c:pt>
                <c:pt idx="40">
                  <c:v>41393</c:v>
                </c:pt>
                <c:pt idx="41">
                  <c:v>41394</c:v>
                </c:pt>
                <c:pt idx="42">
                  <c:v>41395</c:v>
                </c:pt>
                <c:pt idx="43">
                  <c:v>41396</c:v>
                </c:pt>
                <c:pt idx="44">
                  <c:v>41397</c:v>
                </c:pt>
                <c:pt idx="45">
                  <c:v>41400</c:v>
                </c:pt>
                <c:pt idx="46">
                  <c:v>41401</c:v>
                </c:pt>
                <c:pt idx="47">
                  <c:v>41402</c:v>
                </c:pt>
                <c:pt idx="48">
                  <c:v>41403</c:v>
                </c:pt>
                <c:pt idx="49">
                  <c:v>41404</c:v>
                </c:pt>
                <c:pt idx="50">
                  <c:v>41407</c:v>
                </c:pt>
                <c:pt idx="51">
                  <c:v>41408</c:v>
                </c:pt>
                <c:pt idx="52">
                  <c:v>41409</c:v>
                </c:pt>
                <c:pt idx="53">
                  <c:v>41410</c:v>
                </c:pt>
                <c:pt idx="54">
                  <c:v>41411</c:v>
                </c:pt>
                <c:pt idx="55">
                  <c:v>41414</c:v>
                </c:pt>
                <c:pt idx="56">
                  <c:v>41415</c:v>
                </c:pt>
                <c:pt idx="57">
                  <c:v>41416</c:v>
                </c:pt>
                <c:pt idx="58">
                  <c:v>41417</c:v>
                </c:pt>
                <c:pt idx="59">
                  <c:v>41418</c:v>
                </c:pt>
                <c:pt idx="60">
                  <c:v>41422</c:v>
                </c:pt>
                <c:pt idx="61">
                  <c:v>41423</c:v>
                </c:pt>
                <c:pt idx="62">
                  <c:v>41424</c:v>
                </c:pt>
                <c:pt idx="63">
                  <c:v>41425</c:v>
                </c:pt>
                <c:pt idx="64">
                  <c:v>41428</c:v>
                </c:pt>
                <c:pt idx="65">
                  <c:v>41429</c:v>
                </c:pt>
                <c:pt idx="66">
                  <c:v>41430</c:v>
                </c:pt>
                <c:pt idx="67">
                  <c:v>41431</c:v>
                </c:pt>
                <c:pt idx="68">
                  <c:v>41432</c:v>
                </c:pt>
                <c:pt idx="69">
                  <c:v>41435</c:v>
                </c:pt>
                <c:pt idx="70">
                  <c:v>41436</c:v>
                </c:pt>
                <c:pt idx="71">
                  <c:v>41437</c:v>
                </c:pt>
                <c:pt idx="72">
                  <c:v>41438</c:v>
                </c:pt>
                <c:pt idx="73">
                  <c:v>41439</c:v>
                </c:pt>
                <c:pt idx="74">
                  <c:v>41442</c:v>
                </c:pt>
                <c:pt idx="75">
                  <c:v>41443</c:v>
                </c:pt>
                <c:pt idx="76">
                  <c:v>41444</c:v>
                </c:pt>
                <c:pt idx="77">
                  <c:v>41445</c:v>
                </c:pt>
                <c:pt idx="78">
                  <c:v>41446</c:v>
                </c:pt>
                <c:pt idx="79">
                  <c:v>41449</c:v>
                </c:pt>
                <c:pt idx="80">
                  <c:v>41450</c:v>
                </c:pt>
                <c:pt idx="81">
                  <c:v>41451</c:v>
                </c:pt>
                <c:pt idx="82">
                  <c:v>41452</c:v>
                </c:pt>
                <c:pt idx="83">
                  <c:v>41453</c:v>
                </c:pt>
                <c:pt idx="84">
                  <c:v>41456</c:v>
                </c:pt>
                <c:pt idx="85">
                  <c:v>41457</c:v>
                </c:pt>
                <c:pt idx="86">
                  <c:v>41458</c:v>
                </c:pt>
                <c:pt idx="87">
                  <c:v>41460</c:v>
                </c:pt>
                <c:pt idx="88">
                  <c:v>41463</c:v>
                </c:pt>
                <c:pt idx="89">
                  <c:v>41464</c:v>
                </c:pt>
                <c:pt idx="90">
                  <c:v>41465</c:v>
                </c:pt>
                <c:pt idx="91">
                  <c:v>41466</c:v>
                </c:pt>
                <c:pt idx="92">
                  <c:v>41467</c:v>
                </c:pt>
                <c:pt idx="93">
                  <c:v>41470</c:v>
                </c:pt>
                <c:pt idx="94">
                  <c:v>41471</c:v>
                </c:pt>
                <c:pt idx="95">
                  <c:v>41472</c:v>
                </c:pt>
                <c:pt idx="96">
                  <c:v>41473</c:v>
                </c:pt>
                <c:pt idx="97">
                  <c:v>41474</c:v>
                </c:pt>
                <c:pt idx="98">
                  <c:v>41477</c:v>
                </c:pt>
                <c:pt idx="99">
                  <c:v>41478</c:v>
                </c:pt>
                <c:pt idx="100">
                  <c:v>41479</c:v>
                </c:pt>
                <c:pt idx="101">
                  <c:v>41480</c:v>
                </c:pt>
                <c:pt idx="102">
                  <c:v>41481</c:v>
                </c:pt>
                <c:pt idx="103">
                  <c:v>41484</c:v>
                </c:pt>
                <c:pt idx="104">
                  <c:v>41485</c:v>
                </c:pt>
                <c:pt idx="105">
                  <c:v>41486</c:v>
                </c:pt>
                <c:pt idx="106">
                  <c:v>41487</c:v>
                </c:pt>
                <c:pt idx="107">
                  <c:v>41488</c:v>
                </c:pt>
                <c:pt idx="108">
                  <c:v>41491</c:v>
                </c:pt>
                <c:pt idx="109">
                  <c:v>41492</c:v>
                </c:pt>
                <c:pt idx="110">
                  <c:v>41493</c:v>
                </c:pt>
                <c:pt idx="111">
                  <c:v>41494</c:v>
                </c:pt>
                <c:pt idx="112">
                  <c:v>41495</c:v>
                </c:pt>
                <c:pt idx="113">
                  <c:v>41498</c:v>
                </c:pt>
                <c:pt idx="114">
                  <c:v>41499</c:v>
                </c:pt>
                <c:pt idx="115">
                  <c:v>41500</c:v>
                </c:pt>
                <c:pt idx="116">
                  <c:v>41501</c:v>
                </c:pt>
                <c:pt idx="117">
                  <c:v>41502</c:v>
                </c:pt>
                <c:pt idx="118">
                  <c:v>41505</c:v>
                </c:pt>
                <c:pt idx="119">
                  <c:v>41506</c:v>
                </c:pt>
                <c:pt idx="120">
                  <c:v>41507</c:v>
                </c:pt>
                <c:pt idx="121">
                  <c:v>41508</c:v>
                </c:pt>
                <c:pt idx="122">
                  <c:v>41509</c:v>
                </c:pt>
                <c:pt idx="123">
                  <c:v>41512</c:v>
                </c:pt>
                <c:pt idx="124">
                  <c:v>41513</c:v>
                </c:pt>
                <c:pt idx="125">
                  <c:v>41514</c:v>
                </c:pt>
                <c:pt idx="126">
                  <c:v>41515</c:v>
                </c:pt>
                <c:pt idx="127">
                  <c:v>41516</c:v>
                </c:pt>
                <c:pt idx="128">
                  <c:v>41520</c:v>
                </c:pt>
                <c:pt idx="129">
                  <c:v>41521</c:v>
                </c:pt>
                <c:pt idx="130">
                  <c:v>41522</c:v>
                </c:pt>
                <c:pt idx="131">
                  <c:v>41523</c:v>
                </c:pt>
                <c:pt idx="132">
                  <c:v>41526</c:v>
                </c:pt>
                <c:pt idx="133">
                  <c:v>41527</c:v>
                </c:pt>
                <c:pt idx="134">
                  <c:v>41528</c:v>
                </c:pt>
                <c:pt idx="135">
                  <c:v>41529</c:v>
                </c:pt>
                <c:pt idx="136">
                  <c:v>41530</c:v>
                </c:pt>
                <c:pt idx="137">
                  <c:v>41533</c:v>
                </c:pt>
                <c:pt idx="138">
                  <c:v>41534</c:v>
                </c:pt>
                <c:pt idx="139">
                  <c:v>41535</c:v>
                </c:pt>
                <c:pt idx="140">
                  <c:v>41536</c:v>
                </c:pt>
                <c:pt idx="141">
                  <c:v>41537</c:v>
                </c:pt>
                <c:pt idx="142">
                  <c:v>41540</c:v>
                </c:pt>
                <c:pt idx="143">
                  <c:v>41541</c:v>
                </c:pt>
                <c:pt idx="144">
                  <c:v>41542</c:v>
                </c:pt>
                <c:pt idx="145">
                  <c:v>41543</c:v>
                </c:pt>
                <c:pt idx="146">
                  <c:v>41544</c:v>
                </c:pt>
                <c:pt idx="147">
                  <c:v>41547</c:v>
                </c:pt>
                <c:pt idx="148">
                  <c:v>41548</c:v>
                </c:pt>
                <c:pt idx="149">
                  <c:v>41549</c:v>
                </c:pt>
                <c:pt idx="150">
                  <c:v>41550</c:v>
                </c:pt>
                <c:pt idx="151">
                  <c:v>41551</c:v>
                </c:pt>
                <c:pt idx="152">
                  <c:v>41554</c:v>
                </c:pt>
                <c:pt idx="153">
                  <c:v>41555</c:v>
                </c:pt>
                <c:pt idx="154">
                  <c:v>41556</c:v>
                </c:pt>
                <c:pt idx="155">
                  <c:v>41557</c:v>
                </c:pt>
                <c:pt idx="156">
                  <c:v>41558</c:v>
                </c:pt>
                <c:pt idx="157">
                  <c:v>41561</c:v>
                </c:pt>
                <c:pt idx="158">
                  <c:v>41562</c:v>
                </c:pt>
                <c:pt idx="159">
                  <c:v>41563</c:v>
                </c:pt>
                <c:pt idx="160">
                  <c:v>41564</c:v>
                </c:pt>
                <c:pt idx="161">
                  <c:v>41565</c:v>
                </c:pt>
                <c:pt idx="162">
                  <c:v>41568</c:v>
                </c:pt>
                <c:pt idx="163">
                  <c:v>41569</c:v>
                </c:pt>
                <c:pt idx="164">
                  <c:v>41570</c:v>
                </c:pt>
                <c:pt idx="165">
                  <c:v>41571</c:v>
                </c:pt>
                <c:pt idx="166">
                  <c:v>41572</c:v>
                </c:pt>
                <c:pt idx="167">
                  <c:v>41575</c:v>
                </c:pt>
                <c:pt idx="168">
                  <c:v>41576</c:v>
                </c:pt>
                <c:pt idx="169">
                  <c:v>41577</c:v>
                </c:pt>
                <c:pt idx="170">
                  <c:v>41578</c:v>
                </c:pt>
                <c:pt idx="171">
                  <c:v>41579</c:v>
                </c:pt>
                <c:pt idx="172">
                  <c:v>41582</c:v>
                </c:pt>
                <c:pt idx="173">
                  <c:v>41583</c:v>
                </c:pt>
                <c:pt idx="174">
                  <c:v>41584</c:v>
                </c:pt>
                <c:pt idx="175">
                  <c:v>41585</c:v>
                </c:pt>
                <c:pt idx="176">
                  <c:v>41586</c:v>
                </c:pt>
                <c:pt idx="177">
                  <c:v>41589</c:v>
                </c:pt>
                <c:pt idx="178">
                  <c:v>41590</c:v>
                </c:pt>
                <c:pt idx="179">
                  <c:v>41591</c:v>
                </c:pt>
                <c:pt idx="180">
                  <c:v>41592</c:v>
                </c:pt>
                <c:pt idx="181">
                  <c:v>41593</c:v>
                </c:pt>
                <c:pt idx="182">
                  <c:v>41596</c:v>
                </c:pt>
                <c:pt idx="183">
                  <c:v>41597</c:v>
                </c:pt>
                <c:pt idx="184">
                  <c:v>41598</c:v>
                </c:pt>
                <c:pt idx="185">
                  <c:v>41599</c:v>
                </c:pt>
                <c:pt idx="186">
                  <c:v>41600</c:v>
                </c:pt>
                <c:pt idx="187">
                  <c:v>41603</c:v>
                </c:pt>
                <c:pt idx="188">
                  <c:v>41604</c:v>
                </c:pt>
                <c:pt idx="189">
                  <c:v>41605</c:v>
                </c:pt>
                <c:pt idx="190">
                  <c:v>41607</c:v>
                </c:pt>
                <c:pt idx="191">
                  <c:v>41610</c:v>
                </c:pt>
                <c:pt idx="192">
                  <c:v>41611</c:v>
                </c:pt>
                <c:pt idx="193">
                  <c:v>41612</c:v>
                </c:pt>
                <c:pt idx="194">
                  <c:v>41613</c:v>
                </c:pt>
                <c:pt idx="195">
                  <c:v>41614</c:v>
                </c:pt>
                <c:pt idx="196">
                  <c:v>41617</c:v>
                </c:pt>
                <c:pt idx="197">
                  <c:v>41618</c:v>
                </c:pt>
                <c:pt idx="198">
                  <c:v>41619</c:v>
                </c:pt>
                <c:pt idx="199">
                  <c:v>41620</c:v>
                </c:pt>
                <c:pt idx="200">
                  <c:v>41621</c:v>
                </c:pt>
                <c:pt idx="201">
                  <c:v>41624</c:v>
                </c:pt>
                <c:pt idx="202">
                  <c:v>41625</c:v>
                </c:pt>
                <c:pt idx="203">
                  <c:v>41626</c:v>
                </c:pt>
                <c:pt idx="204">
                  <c:v>41627</c:v>
                </c:pt>
                <c:pt idx="205">
                  <c:v>41628</c:v>
                </c:pt>
                <c:pt idx="206">
                  <c:v>41631</c:v>
                </c:pt>
                <c:pt idx="207">
                  <c:v>41632</c:v>
                </c:pt>
                <c:pt idx="208">
                  <c:v>41634</c:v>
                </c:pt>
                <c:pt idx="209">
                  <c:v>41635</c:v>
                </c:pt>
                <c:pt idx="210">
                  <c:v>41638</c:v>
                </c:pt>
                <c:pt idx="211">
                  <c:v>41639</c:v>
                </c:pt>
                <c:pt idx="212">
                  <c:v>41641</c:v>
                </c:pt>
                <c:pt idx="213">
                  <c:v>41642</c:v>
                </c:pt>
                <c:pt idx="214">
                  <c:v>41645</c:v>
                </c:pt>
                <c:pt idx="215">
                  <c:v>41646</c:v>
                </c:pt>
                <c:pt idx="216">
                  <c:v>41647</c:v>
                </c:pt>
                <c:pt idx="217">
                  <c:v>41648</c:v>
                </c:pt>
                <c:pt idx="218">
                  <c:v>41649</c:v>
                </c:pt>
                <c:pt idx="219">
                  <c:v>41652</c:v>
                </c:pt>
                <c:pt idx="220">
                  <c:v>41653</c:v>
                </c:pt>
                <c:pt idx="221">
                  <c:v>41654</c:v>
                </c:pt>
                <c:pt idx="222">
                  <c:v>41655</c:v>
                </c:pt>
                <c:pt idx="223">
                  <c:v>41656</c:v>
                </c:pt>
                <c:pt idx="224">
                  <c:v>41660</c:v>
                </c:pt>
                <c:pt idx="225">
                  <c:v>41661</c:v>
                </c:pt>
                <c:pt idx="226">
                  <c:v>41662</c:v>
                </c:pt>
                <c:pt idx="227">
                  <c:v>41663</c:v>
                </c:pt>
                <c:pt idx="228">
                  <c:v>41666</c:v>
                </c:pt>
                <c:pt idx="229">
                  <c:v>41667</c:v>
                </c:pt>
                <c:pt idx="230">
                  <c:v>41668</c:v>
                </c:pt>
                <c:pt idx="231">
                  <c:v>41669</c:v>
                </c:pt>
                <c:pt idx="232">
                  <c:v>41670</c:v>
                </c:pt>
                <c:pt idx="233">
                  <c:v>41673</c:v>
                </c:pt>
                <c:pt idx="234">
                  <c:v>41674</c:v>
                </c:pt>
                <c:pt idx="235">
                  <c:v>41675</c:v>
                </c:pt>
                <c:pt idx="236">
                  <c:v>41676</c:v>
                </c:pt>
                <c:pt idx="237">
                  <c:v>41677</c:v>
                </c:pt>
                <c:pt idx="238">
                  <c:v>41680</c:v>
                </c:pt>
                <c:pt idx="239">
                  <c:v>41681</c:v>
                </c:pt>
                <c:pt idx="240">
                  <c:v>41682</c:v>
                </c:pt>
                <c:pt idx="241">
                  <c:v>41683</c:v>
                </c:pt>
                <c:pt idx="242">
                  <c:v>41684</c:v>
                </c:pt>
                <c:pt idx="243">
                  <c:v>41688</c:v>
                </c:pt>
                <c:pt idx="244">
                  <c:v>41689</c:v>
                </c:pt>
                <c:pt idx="245">
                  <c:v>41690</c:v>
                </c:pt>
                <c:pt idx="246">
                  <c:v>41691</c:v>
                </c:pt>
                <c:pt idx="247">
                  <c:v>41694</c:v>
                </c:pt>
                <c:pt idx="248">
                  <c:v>41695</c:v>
                </c:pt>
                <c:pt idx="249">
                  <c:v>41696</c:v>
                </c:pt>
                <c:pt idx="250">
                  <c:v>41697</c:v>
                </c:pt>
                <c:pt idx="251">
                  <c:v>41698</c:v>
                </c:pt>
                <c:pt idx="252">
                  <c:v>41701</c:v>
                </c:pt>
                <c:pt idx="253">
                  <c:v>41702</c:v>
                </c:pt>
                <c:pt idx="254">
                  <c:v>41703</c:v>
                </c:pt>
                <c:pt idx="255">
                  <c:v>41704</c:v>
                </c:pt>
                <c:pt idx="256">
                  <c:v>41705</c:v>
                </c:pt>
                <c:pt idx="257">
                  <c:v>41708</c:v>
                </c:pt>
                <c:pt idx="258">
                  <c:v>41709</c:v>
                </c:pt>
                <c:pt idx="259">
                  <c:v>41710</c:v>
                </c:pt>
                <c:pt idx="260">
                  <c:v>41711</c:v>
                </c:pt>
                <c:pt idx="261">
                  <c:v>41712</c:v>
                </c:pt>
                <c:pt idx="262">
                  <c:v>41715</c:v>
                </c:pt>
                <c:pt idx="263">
                  <c:v>41716</c:v>
                </c:pt>
                <c:pt idx="264">
                  <c:v>41717</c:v>
                </c:pt>
                <c:pt idx="265">
                  <c:v>41718</c:v>
                </c:pt>
                <c:pt idx="266">
                  <c:v>41719</c:v>
                </c:pt>
                <c:pt idx="267">
                  <c:v>41722</c:v>
                </c:pt>
                <c:pt idx="268">
                  <c:v>41723</c:v>
                </c:pt>
                <c:pt idx="269">
                  <c:v>41724</c:v>
                </c:pt>
                <c:pt idx="270">
                  <c:v>41725</c:v>
                </c:pt>
                <c:pt idx="271">
                  <c:v>41726</c:v>
                </c:pt>
                <c:pt idx="272">
                  <c:v>41729</c:v>
                </c:pt>
                <c:pt idx="273">
                  <c:v>41730</c:v>
                </c:pt>
                <c:pt idx="274">
                  <c:v>41731</c:v>
                </c:pt>
                <c:pt idx="275">
                  <c:v>41732</c:v>
                </c:pt>
                <c:pt idx="276">
                  <c:v>41733</c:v>
                </c:pt>
                <c:pt idx="277">
                  <c:v>41736</c:v>
                </c:pt>
                <c:pt idx="278">
                  <c:v>41737</c:v>
                </c:pt>
                <c:pt idx="279">
                  <c:v>41738</c:v>
                </c:pt>
                <c:pt idx="280">
                  <c:v>41739</c:v>
                </c:pt>
                <c:pt idx="281">
                  <c:v>41740</c:v>
                </c:pt>
                <c:pt idx="282">
                  <c:v>41743</c:v>
                </c:pt>
                <c:pt idx="283">
                  <c:v>41744</c:v>
                </c:pt>
                <c:pt idx="284">
                  <c:v>41745</c:v>
                </c:pt>
                <c:pt idx="285">
                  <c:v>41746</c:v>
                </c:pt>
                <c:pt idx="286">
                  <c:v>41750</c:v>
                </c:pt>
                <c:pt idx="287">
                  <c:v>41751</c:v>
                </c:pt>
                <c:pt idx="288">
                  <c:v>41752</c:v>
                </c:pt>
                <c:pt idx="289">
                  <c:v>41753</c:v>
                </c:pt>
                <c:pt idx="290">
                  <c:v>41754</c:v>
                </c:pt>
                <c:pt idx="291">
                  <c:v>41757</c:v>
                </c:pt>
                <c:pt idx="292">
                  <c:v>41758</c:v>
                </c:pt>
                <c:pt idx="293">
                  <c:v>41759</c:v>
                </c:pt>
                <c:pt idx="294">
                  <c:v>41760</c:v>
                </c:pt>
                <c:pt idx="295">
                  <c:v>41761</c:v>
                </c:pt>
                <c:pt idx="296">
                  <c:v>41764</c:v>
                </c:pt>
                <c:pt idx="297">
                  <c:v>41765</c:v>
                </c:pt>
                <c:pt idx="298">
                  <c:v>41766</c:v>
                </c:pt>
                <c:pt idx="299">
                  <c:v>41767</c:v>
                </c:pt>
                <c:pt idx="300">
                  <c:v>41768</c:v>
                </c:pt>
                <c:pt idx="301">
                  <c:v>41771</c:v>
                </c:pt>
                <c:pt idx="302">
                  <c:v>41772</c:v>
                </c:pt>
                <c:pt idx="303">
                  <c:v>41773</c:v>
                </c:pt>
                <c:pt idx="304">
                  <c:v>41774</c:v>
                </c:pt>
                <c:pt idx="305">
                  <c:v>41775</c:v>
                </c:pt>
                <c:pt idx="306">
                  <c:v>41778</c:v>
                </c:pt>
                <c:pt idx="307">
                  <c:v>41779</c:v>
                </c:pt>
                <c:pt idx="308">
                  <c:v>41780</c:v>
                </c:pt>
                <c:pt idx="309">
                  <c:v>41781</c:v>
                </c:pt>
                <c:pt idx="310">
                  <c:v>41782</c:v>
                </c:pt>
                <c:pt idx="311">
                  <c:v>41786</c:v>
                </c:pt>
                <c:pt idx="312">
                  <c:v>41787</c:v>
                </c:pt>
                <c:pt idx="313">
                  <c:v>41788</c:v>
                </c:pt>
                <c:pt idx="314">
                  <c:v>41789</c:v>
                </c:pt>
                <c:pt idx="315">
                  <c:v>41792</c:v>
                </c:pt>
                <c:pt idx="316">
                  <c:v>41793</c:v>
                </c:pt>
                <c:pt idx="317">
                  <c:v>41794</c:v>
                </c:pt>
                <c:pt idx="318">
                  <c:v>41795</c:v>
                </c:pt>
                <c:pt idx="319">
                  <c:v>41796</c:v>
                </c:pt>
                <c:pt idx="320">
                  <c:v>41799</c:v>
                </c:pt>
                <c:pt idx="321">
                  <c:v>41800</c:v>
                </c:pt>
                <c:pt idx="322">
                  <c:v>41801</c:v>
                </c:pt>
                <c:pt idx="323">
                  <c:v>41802</c:v>
                </c:pt>
                <c:pt idx="324">
                  <c:v>41803</c:v>
                </c:pt>
                <c:pt idx="325">
                  <c:v>41806</c:v>
                </c:pt>
                <c:pt idx="326">
                  <c:v>41807</c:v>
                </c:pt>
                <c:pt idx="327">
                  <c:v>41808</c:v>
                </c:pt>
                <c:pt idx="328">
                  <c:v>41809</c:v>
                </c:pt>
                <c:pt idx="329">
                  <c:v>41810</c:v>
                </c:pt>
                <c:pt idx="330">
                  <c:v>41813</c:v>
                </c:pt>
                <c:pt idx="331">
                  <c:v>41814</c:v>
                </c:pt>
                <c:pt idx="332">
                  <c:v>41815</c:v>
                </c:pt>
                <c:pt idx="333">
                  <c:v>41816</c:v>
                </c:pt>
                <c:pt idx="334">
                  <c:v>41817</c:v>
                </c:pt>
                <c:pt idx="335">
                  <c:v>41820</c:v>
                </c:pt>
                <c:pt idx="336">
                  <c:v>41821</c:v>
                </c:pt>
                <c:pt idx="337">
                  <c:v>41822</c:v>
                </c:pt>
                <c:pt idx="338">
                  <c:v>41823</c:v>
                </c:pt>
                <c:pt idx="339">
                  <c:v>41827</c:v>
                </c:pt>
                <c:pt idx="340">
                  <c:v>41828</c:v>
                </c:pt>
                <c:pt idx="341">
                  <c:v>41829</c:v>
                </c:pt>
                <c:pt idx="342">
                  <c:v>41830</c:v>
                </c:pt>
                <c:pt idx="343">
                  <c:v>41831</c:v>
                </c:pt>
                <c:pt idx="344">
                  <c:v>41834</c:v>
                </c:pt>
                <c:pt idx="345">
                  <c:v>41835</c:v>
                </c:pt>
                <c:pt idx="346">
                  <c:v>41836</c:v>
                </c:pt>
                <c:pt idx="347">
                  <c:v>41837</c:v>
                </c:pt>
                <c:pt idx="348">
                  <c:v>41838</c:v>
                </c:pt>
                <c:pt idx="349">
                  <c:v>41841</c:v>
                </c:pt>
                <c:pt idx="350">
                  <c:v>41842</c:v>
                </c:pt>
                <c:pt idx="351">
                  <c:v>41843</c:v>
                </c:pt>
                <c:pt idx="352">
                  <c:v>41844</c:v>
                </c:pt>
                <c:pt idx="353">
                  <c:v>41845</c:v>
                </c:pt>
                <c:pt idx="354">
                  <c:v>41848</c:v>
                </c:pt>
                <c:pt idx="355">
                  <c:v>41849</c:v>
                </c:pt>
                <c:pt idx="356">
                  <c:v>41850</c:v>
                </c:pt>
                <c:pt idx="357">
                  <c:v>41851</c:v>
                </c:pt>
                <c:pt idx="358">
                  <c:v>41852</c:v>
                </c:pt>
                <c:pt idx="359">
                  <c:v>41855</c:v>
                </c:pt>
                <c:pt idx="360">
                  <c:v>41856</c:v>
                </c:pt>
                <c:pt idx="361">
                  <c:v>41857</c:v>
                </c:pt>
                <c:pt idx="362">
                  <c:v>41858</c:v>
                </c:pt>
                <c:pt idx="363">
                  <c:v>41859</c:v>
                </c:pt>
                <c:pt idx="364">
                  <c:v>41862</c:v>
                </c:pt>
                <c:pt idx="365">
                  <c:v>41863</c:v>
                </c:pt>
                <c:pt idx="366">
                  <c:v>41864</c:v>
                </c:pt>
                <c:pt idx="367">
                  <c:v>41865</c:v>
                </c:pt>
                <c:pt idx="368">
                  <c:v>41866</c:v>
                </c:pt>
                <c:pt idx="369">
                  <c:v>41869</c:v>
                </c:pt>
                <c:pt idx="370">
                  <c:v>41870</c:v>
                </c:pt>
                <c:pt idx="371">
                  <c:v>41871</c:v>
                </c:pt>
                <c:pt idx="372">
                  <c:v>41872</c:v>
                </c:pt>
                <c:pt idx="373">
                  <c:v>41873</c:v>
                </c:pt>
                <c:pt idx="374">
                  <c:v>41876</c:v>
                </c:pt>
                <c:pt idx="375">
                  <c:v>41877</c:v>
                </c:pt>
                <c:pt idx="376">
                  <c:v>41878</c:v>
                </c:pt>
                <c:pt idx="377">
                  <c:v>41879</c:v>
                </c:pt>
                <c:pt idx="378">
                  <c:v>41880</c:v>
                </c:pt>
                <c:pt idx="379">
                  <c:v>41884</c:v>
                </c:pt>
                <c:pt idx="380">
                  <c:v>41885</c:v>
                </c:pt>
                <c:pt idx="381">
                  <c:v>41886</c:v>
                </c:pt>
                <c:pt idx="382">
                  <c:v>41887</c:v>
                </c:pt>
                <c:pt idx="383">
                  <c:v>41890</c:v>
                </c:pt>
                <c:pt idx="384">
                  <c:v>41891</c:v>
                </c:pt>
                <c:pt idx="385">
                  <c:v>41892</c:v>
                </c:pt>
                <c:pt idx="386">
                  <c:v>41893</c:v>
                </c:pt>
                <c:pt idx="387">
                  <c:v>41894</c:v>
                </c:pt>
                <c:pt idx="388">
                  <c:v>41897</c:v>
                </c:pt>
                <c:pt idx="389">
                  <c:v>41898</c:v>
                </c:pt>
                <c:pt idx="390">
                  <c:v>41899</c:v>
                </c:pt>
                <c:pt idx="391">
                  <c:v>41900</c:v>
                </c:pt>
                <c:pt idx="392">
                  <c:v>41901</c:v>
                </c:pt>
                <c:pt idx="393">
                  <c:v>41904</c:v>
                </c:pt>
                <c:pt idx="394">
                  <c:v>41905</c:v>
                </c:pt>
                <c:pt idx="395">
                  <c:v>41906</c:v>
                </c:pt>
                <c:pt idx="396">
                  <c:v>41907</c:v>
                </c:pt>
                <c:pt idx="397">
                  <c:v>41908</c:v>
                </c:pt>
                <c:pt idx="398">
                  <c:v>41911</c:v>
                </c:pt>
                <c:pt idx="399">
                  <c:v>41912</c:v>
                </c:pt>
                <c:pt idx="400">
                  <c:v>41913</c:v>
                </c:pt>
                <c:pt idx="401">
                  <c:v>41914</c:v>
                </c:pt>
                <c:pt idx="402">
                  <c:v>41915</c:v>
                </c:pt>
                <c:pt idx="403">
                  <c:v>41918</c:v>
                </c:pt>
                <c:pt idx="404">
                  <c:v>41919</c:v>
                </c:pt>
                <c:pt idx="405">
                  <c:v>41920</c:v>
                </c:pt>
                <c:pt idx="406">
                  <c:v>41921</c:v>
                </c:pt>
                <c:pt idx="407">
                  <c:v>41922</c:v>
                </c:pt>
                <c:pt idx="408">
                  <c:v>41925</c:v>
                </c:pt>
                <c:pt idx="409">
                  <c:v>41926</c:v>
                </c:pt>
                <c:pt idx="410">
                  <c:v>41927</c:v>
                </c:pt>
                <c:pt idx="411">
                  <c:v>41928</c:v>
                </c:pt>
                <c:pt idx="412">
                  <c:v>41929</c:v>
                </c:pt>
                <c:pt idx="413">
                  <c:v>41932</c:v>
                </c:pt>
                <c:pt idx="414">
                  <c:v>41933</c:v>
                </c:pt>
                <c:pt idx="415">
                  <c:v>41934</c:v>
                </c:pt>
                <c:pt idx="416">
                  <c:v>41935</c:v>
                </c:pt>
                <c:pt idx="417">
                  <c:v>41936</c:v>
                </c:pt>
                <c:pt idx="418">
                  <c:v>41939</c:v>
                </c:pt>
                <c:pt idx="419">
                  <c:v>41940</c:v>
                </c:pt>
                <c:pt idx="420">
                  <c:v>41941</c:v>
                </c:pt>
                <c:pt idx="421">
                  <c:v>41942</c:v>
                </c:pt>
                <c:pt idx="422">
                  <c:v>41943</c:v>
                </c:pt>
                <c:pt idx="423">
                  <c:v>41946</c:v>
                </c:pt>
                <c:pt idx="424">
                  <c:v>41947</c:v>
                </c:pt>
                <c:pt idx="425">
                  <c:v>41948</c:v>
                </c:pt>
                <c:pt idx="426">
                  <c:v>41949</c:v>
                </c:pt>
                <c:pt idx="427">
                  <c:v>41950</c:v>
                </c:pt>
                <c:pt idx="428">
                  <c:v>41953</c:v>
                </c:pt>
                <c:pt idx="429">
                  <c:v>41954</c:v>
                </c:pt>
                <c:pt idx="430">
                  <c:v>41955</c:v>
                </c:pt>
                <c:pt idx="431">
                  <c:v>41956</c:v>
                </c:pt>
                <c:pt idx="432">
                  <c:v>41957</c:v>
                </c:pt>
                <c:pt idx="433">
                  <c:v>41960</c:v>
                </c:pt>
                <c:pt idx="434">
                  <c:v>41961</c:v>
                </c:pt>
                <c:pt idx="435">
                  <c:v>41962</c:v>
                </c:pt>
                <c:pt idx="436">
                  <c:v>41963</c:v>
                </c:pt>
                <c:pt idx="437">
                  <c:v>41964</c:v>
                </c:pt>
                <c:pt idx="438">
                  <c:v>41967</c:v>
                </c:pt>
                <c:pt idx="439">
                  <c:v>41968</c:v>
                </c:pt>
                <c:pt idx="440">
                  <c:v>41969</c:v>
                </c:pt>
                <c:pt idx="441">
                  <c:v>41971</c:v>
                </c:pt>
                <c:pt idx="442">
                  <c:v>41974</c:v>
                </c:pt>
                <c:pt idx="443">
                  <c:v>41975</c:v>
                </c:pt>
                <c:pt idx="444">
                  <c:v>41976</c:v>
                </c:pt>
                <c:pt idx="445">
                  <c:v>41977</c:v>
                </c:pt>
                <c:pt idx="446">
                  <c:v>41978</c:v>
                </c:pt>
                <c:pt idx="447">
                  <c:v>41981</c:v>
                </c:pt>
                <c:pt idx="448">
                  <c:v>41982</c:v>
                </c:pt>
                <c:pt idx="449">
                  <c:v>41983</c:v>
                </c:pt>
                <c:pt idx="450">
                  <c:v>41984</c:v>
                </c:pt>
                <c:pt idx="451">
                  <c:v>41985</c:v>
                </c:pt>
                <c:pt idx="452">
                  <c:v>41988</c:v>
                </c:pt>
                <c:pt idx="453">
                  <c:v>41989</c:v>
                </c:pt>
                <c:pt idx="454">
                  <c:v>41990</c:v>
                </c:pt>
                <c:pt idx="455">
                  <c:v>41991</c:v>
                </c:pt>
                <c:pt idx="456">
                  <c:v>41992</c:v>
                </c:pt>
                <c:pt idx="457">
                  <c:v>41995</c:v>
                </c:pt>
                <c:pt idx="458">
                  <c:v>41996</c:v>
                </c:pt>
                <c:pt idx="459">
                  <c:v>41997</c:v>
                </c:pt>
                <c:pt idx="460">
                  <c:v>41999</c:v>
                </c:pt>
                <c:pt idx="461">
                  <c:v>42002</c:v>
                </c:pt>
                <c:pt idx="462">
                  <c:v>42003</c:v>
                </c:pt>
                <c:pt idx="463">
                  <c:v>42004</c:v>
                </c:pt>
                <c:pt idx="464">
                  <c:v>42006</c:v>
                </c:pt>
                <c:pt idx="465">
                  <c:v>42009</c:v>
                </c:pt>
                <c:pt idx="466">
                  <c:v>42010</c:v>
                </c:pt>
                <c:pt idx="467">
                  <c:v>42011</c:v>
                </c:pt>
                <c:pt idx="468">
                  <c:v>42012</c:v>
                </c:pt>
                <c:pt idx="469">
                  <c:v>42013</c:v>
                </c:pt>
                <c:pt idx="470">
                  <c:v>42016</c:v>
                </c:pt>
                <c:pt idx="471">
                  <c:v>42017</c:v>
                </c:pt>
                <c:pt idx="472">
                  <c:v>42018</c:v>
                </c:pt>
                <c:pt idx="473">
                  <c:v>42019</c:v>
                </c:pt>
                <c:pt idx="474">
                  <c:v>42020</c:v>
                </c:pt>
                <c:pt idx="475">
                  <c:v>42024</c:v>
                </c:pt>
                <c:pt idx="476">
                  <c:v>42025</c:v>
                </c:pt>
                <c:pt idx="477">
                  <c:v>42026</c:v>
                </c:pt>
                <c:pt idx="478">
                  <c:v>42027</c:v>
                </c:pt>
                <c:pt idx="479">
                  <c:v>42030</c:v>
                </c:pt>
                <c:pt idx="480">
                  <c:v>42031</c:v>
                </c:pt>
                <c:pt idx="481">
                  <c:v>42032</c:v>
                </c:pt>
                <c:pt idx="482">
                  <c:v>42033</c:v>
                </c:pt>
                <c:pt idx="483">
                  <c:v>42034</c:v>
                </c:pt>
                <c:pt idx="484">
                  <c:v>42037</c:v>
                </c:pt>
                <c:pt idx="485">
                  <c:v>42038</c:v>
                </c:pt>
                <c:pt idx="486">
                  <c:v>42039</c:v>
                </c:pt>
                <c:pt idx="487">
                  <c:v>42040</c:v>
                </c:pt>
                <c:pt idx="488">
                  <c:v>42041</c:v>
                </c:pt>
                <c:pt idx="489">
                  <c:v>42044</c:v>
                </c:pt>
                <c:pt idx="490">
                  <c:v>42045</c:v>
                </c:pt>
                <c:pt idx="491">
                  <c:v>42046</c:v>
                </c:pt>
                <c:pt idx="492">
                  <c:v>42047</c:v>
                </c:pt>
                <c:pt idx="493">
                  <c:v>42048</c:v>
                </c:pt>
                <c:pt idx="494">
                  <c:v>42052</c:v>
                </c:pt>
                <c:pt idx="495">
                  <c:v>42053</c:v>
                </c:pt>
                <c:pt idx="496">
                  <c:v>42054</c:v>
                </c:pt>
                <c:pt idx="497">
                  <c:v>42055</c:v>
                </c:pt>
                <c:pt idx="498">
                  <c:v>42058</c:v>
                </c:pt>
                <c:pt idx="499">
                  <c:v>42059</c:v>
                </c:pt>
                <c:pt idx="500">
                  <c:v>42060</c:v>
                </c:pt>
                <c:pt idx="501">
                  <c:v>42061</c:v>
                </c:pt>
                <c:pt idx="502">
                  <c:v>42062</c:v>
                </c:pt>
                <c:pt idx="503">
                  <c:v>42065</c:v>
                </c:pt>
                <c:pt idx="504">
                  <c:v>42066</c:v>
                </c:pt>
                <c:pt idx="505">
                  <c:v>42067</c:v>
                </c:pt>
                <c:pt idx="506">
                  <c:v>42068</c:v>
                </c:pt>
                <c:pt idx="507">
                  <c:v>42069</c:v>
                </c:pt>
                <c:pt idx="508">
                  <c:v>42072</c:v>
                </c:pt>
                <c:pt idx="509">
                  <c:v>42073</c:v>
                </c:pt>
                <c:pt idx="510">
                  <c:v>42074</c:v>
                </c:pt>
                <c:pt idx="511">
                  <c:v>42075</c:v>
                </c:pt>
                <c:pt idx="512">
                  <c:v>42076</c:v>
                </c:pt>
                <c:pt idx="513">
                  <c:v>42079</c:v>
                </c:pt>
                <c:pt idx="514">
                  <c:v>42080</c:v>
                </c:pt>
                <c:pt idx="515">
                  <c:v>42081</c:v>
                </c:pt>
                <c:pt idx="516">
                  <c:v>42082</c:v>
                </c:pt>
                <c:pt idx="517">
                  <c:v>42083</c:v>
                </c:pt>
                <c:pt idx="518">
                  <c:v>42086</c:v>
                </c:pt>
                <c:pt idx="519">
                  <c:v>42087</c:v>
                </c:pt>
                <c:pt idx="520">
                  <c:v>42088</c:v>
                </c:pt>
                <c:pt idx="521">
                  <c:v>42089</c:v>
                </c:pt>
                <c:pt idx="522">
                  <c:v>42090</c:v>
                </c:pt>
                <c:pt idx="523">
                  <c:v>42093</c:v>
                </c:pt>
                <c:pt idx="524">
                  <c:v>42094</c:v>
                </c:pt>
                <c:pt idx="525">
                  <c:v>42095</c:v>
                </c:pt>
                <c:pt idx="526">
                  <c:v>42096</c:v>
                </c:pt>
                <c:pt idx="527">
                  <c:v>42100</c:v>
                </c:pt>
                <c:pt idx="528">
                  <c:v>42101</c:v>
                </c:pt>
                <c:pt idx="529">
                  <c:v>42102</c:v>
                </c:pt>
                <c:pt idx="530">
                  <c:v>42103</c:v>
                </c:pt>
                <c:pt idx="531">
                  <c:v>42104</c:v>
                </c:pt>
                <c:pt idx="532">
                  <c:v>42107</c:v>
                </c:pt>
                <c:pt idx="533">
                  <c:v>42108</c:v>
                </c:pt>
                <c:pt idx="534">
                  <c:v>42109</c:v>
                </c:pt>
                <c:pt idx="535">
                  <c:v>42110</c:v>
                </c:pt>
                <c:pt idx="536">
                  <c:v>42111</c:v>
                </c:pt>
                <c:pt idx="537">
                  <c:v>42114</c:v>
                </c:pt>
                <c:pt idx="538">
                  <c:v>42115</c:v>
                </c:pt>
                <c:pt idx="539">
                  <c:v>42116</c:v>
                </c:pt>
                <c:pt idx="540">
                  <c:v>42117</c:v>
                </c:pt>
                <c:pt idx="541">
                  <c:v>42118</c:v>
                </c:pt>
                <c:pt idx="542">
                  <c:v>42121</c:v>
                </c:pt>
                <c:pt idx="543">
                  <c:v>42122</c:v>
                </c:pt>
                <c:pt idx="544">
                  <c:v>42123</c:v>
                </c:pt>
                <c:pt idx="545">
                  <c:v>42124</c:v>
                </c:pt>
                <c:pt idx="546">
                  <c:v>42125</c:v>
                </c:pt>
                <c:pt idx="547">
                  <c:v>42128</c:v>
                </c:pt>
                <c:pt idx="548">
                  <c:v>42129</c:v>
                </c:pt>
                <c:pt idx="549">
                  <c:v>42130</c:v>
                </c:pt>
                <c:pt idx="550">
                  <c:v>42131</c:v>
                </c:pt>
                <c:pt idx="551">
                  <c:v>42132</c:v>
                </c:pt>
                <c:pt idx="552">
                  <c:v>42135</c:v>
                </c:pt>
                <c:pt idx="553">
                  <c:v>42136</c:v>
                </c:pt>
                <c:pt idx="554">
                  <c:v>42137</c:v>
                </c:pt>
                <c:pt idx="555">
                  <c:v>42138</c:v>
                </c:pt>
                <c:pt idx="556">
                  <c:v>42139</c:v>
                </c:pt>
                <c:pt idx="557">
                  <c:v>42142</c:v>
                </c:pt>
                <c:pt idx="558">
                  <c:v>42143</c:v>
                </c:pt>
                <c:pt idx="559">
                  <c:v>42144</c:v>
                </c:pt>
                <c:pt idx="560">
                  <c:v>42145</c:v>
                </c:pt>
                <c:pt idx="561">
                  <c:v>42146</c:v>
                </c:pt>
                <c:pt idx="562">
                  <c:v>42150</c:v>
                </c:pt>
                <c:pt idx="563">
                  <c:v>42151</c:v>
                </c:pt>
                <c:pt idx="564">
                  <c:v>42152</c:v>
                </c:pt>
                <c:pt idx="565">
                  <c:v>42153</c:v>
                </c:pt>
                <c:pt idx="566">
                  <c:v>42156</c:v>
                </c:pt>
                <c:pt idx="567">
                  <c:v>42157</c:v>
                </c:pt>
                <c:pt idx="568">
                  <c:v>42158</c:v>
                </c:pt>
                <c:pt idx="569">
                  <c:v>42159</c:v>
                </c:pt>
                <c:pt idx="570">
                  <c:v>42160</c:v>
                </c:pt>
                <c:pt idx="571">
                  <c:v>42163</c:v>
                </c:pt>
                <c:pt idx="572">
                  <c:v>42164</c:v>
                </c:pt>
                <c:pt idx="573">
                  <c:v>42165</c:v>
                </c:pt>
                <c:pt idx="574">
                  <c:v>42166</c:v>
                </c:pt>
                <c:pt idx="575">
                  <c:v>42167</c:v>
                </c:pt>
                <c:pt idx="576">
                  <c:v>42170</c:v>
                </c:pt>
                <c:pt idx="577">
                  <c:v>42171</c:v>
                </c:pt>
                <c:pt idx="578">
                  <c:v>42172</c:v>
                </c:pt>
                <c:pt idx="579">
                  <c:v>42173</c:v>
                </c:pt>
                <c:pt idx="580">
                  <c:v>42174</c:v>
                </c:pt>
                <c:pt idx="581">
                  <c:v>42177</c:v>
                </c:pt>
                <c:pt idx="582">
                  <c:v>42178</c:v>
                </c:pt>
                <c:pt idx="583">
                  <c:v>42179</c:v>
                </c:pt>
                <c:pt idx="584">
                  <c:v>42180</c:v>
                </c:pt>
                <c:pt idx="585">
                  <c:v>42181</c:v>
                </c:pt>
                <c:pt idx="586">
                  <c:v>42184</c:v>
                </c:pt>
                <c:pt idx="587">
                  <c:v>42185</c:v>
                </c:pt>
                <c:pt idx="588">
                  <c:v>42186</c:v>
                </c:pt>
                <c:pt idx="589">
                  <c:v>42187</c:v>
                </c:pt>
                <c:pt idx="590">
                  <c:v>42191</c:v>
                </c:pt>
                <c:pt idx="591">
                  <c:v>42192</c:v>
                </c:pt>
                <c:pt idx="592">
                  <c:v>42193</c:v>
                </c:pt>
                <c:pt idx="593">
                  <c:v>42194</c:v>
                </c:pt>
                <c:pt idx="594">
                  <c:v>42195</c:v>
                </c:pt>
                <c:pt idx="595">
                  <c:v>42198</c:v>
                </c:pt>
                <c:pt idx="596">
                  <c:v>42199</c:v>
                </c:pt>
                <c:pt idx="597">
                  <c:v>42200</c:v>
                </c:pt>
                <c:pt idx="598">
                  <c:v>42201</c:v>
                </c:pt>
                <c:pt idx="599">
                  <c:v>42202</c:v>
                </c:pt>
                <c:pt idx="600">
                  <c:v>42205</c:v>
                </c:pt>
                <c:pt idx="601">
                  <c:v>42206</c:v>
                </c:pt>
                <c:pt idx="602">
                  <c:v>42207</c:v>
                </c:pt>
                <c:pt idx="603">
                  <c:v>42208</c:v>
                </c:pt>
                <c:pt idx="604">
                  <c:v>42209</c:v>
                </c:pt>
                <c:pt idx="605">
                  <c:v>42212</c:v>
                </c:pt>
                <c:pt idx="606">
                  <c:v>42213</c:v>
                </c:pt>
                <c:pt idx="607">
                  <c:v>42214</c:v>
                </c:pt>
                <c:pt idx="608">
                  <c:v>42215</c:v>
                </c:pt>
                <c:pt idx="609">
                  <c:v>42216</c:v>
                </c:pt>
                <c:pt idx="610">
                  <c:v>42219</c:v>
                </c:pt>
                <c:pt idx="611">
                  <c:v>42220</c:v>
                </c:pt>
                <c:pt idx="612">
                  <c:v>42221</c:v>
                </c:pt>
                <c:pt idx="613">
                  <c:v>42222</c:v>
                </c:pt>
                <c:pt idx="614">
                  <c:v>42223</c:v>
                </c:pt>
                <c:pt idx="615">
                  <c:v>42226</c:v>
                </c:pt>
                <c:pt idx="616">
                  <c:v>42227</c:v>
                </c:pt>
                <c:pt idx="617">
                  <c:v>42228</c:v>
                </c:pt>
                <c:pt idx="618">
                  <c:v>42229</c:v>
                </c:pt>
                <c:pt idx="619">
                  <c:v>42230</c:v>
                </c:pt>
                <c:pt idx="620">
                  <c:v>42233</c:v>
                </c:pt>
                <c:pt idx="621">
                  <c:v>42234</c:v>
                </c:pt>
                <c:pt idx="622">
                  <c:v>42235</c:v>
                </c:pt>
                <c:pt idx="623">
                  <c:v>42236</c:v>
                </c:pt>
                <c:pt idx="624">
                  <c:v>42237</c:v>
                </c:pt>
                <c:pt idx="625">
                  <c:v>42240</c:v>
                </c:pt>
                <c:pt idx="626">
                  <c:v>42241</c:v>
                </c:pt>
                <c:pt idx="627">
                  <c:v>42242</c:v>
                </c:pt>
                <c:pt idx="628">
                  <c:v>42243</c:v>
                </c:pt>
                <c:pt idx="629">
                  <c:v>42244</c:v>
                </c:pt>
                <c:pt idx="630">
                  <c:v>42247</c:v>
                </c:pt>
                <c:pt idx="631">
                  <c:v>42248</c:v>
                </c:pt>
                <c:pt idx="632">
                  <c:v>42249</c:v>
                </c:pt>
                <c:pt idx="633">
                  <c:v>42250</c:v>
                </c:pt>
                <c:pt idx="634">
                  <c:v>42251</c:v>
                </c:pt>
                <c:pt idx="635">
                  <c:v>42255</c:v>
                </c:pt>
                <c:pt idx="636">
                  <c:v>42256</c:v>
                </c:pt>
                <c:pt idx="637">
                  <c:v>42257</c:v>
                </c:pt>
                <c:pt idx="638">
                  <c:v>42258</c:v>
                </c:pt>
                <c:pt idx="639">
                  <c:v>42261</c:v>
                </c:pt>
                <c:pt idx="640">
                  <c:v>42262</c:v>
                </c:pt>
                <c:pt idx="641">
                  <c:v>42263</c:v>
                </c:pt>
                <c:pt idx="642">
                  <c:v>42264</c:v>
                </c:pt>
                <c:pt idx="643">
                  <c:v>42265</c:v>
                </c:pt>
                <c:pt idx="644">
                  <c:v>42268</c:v>
                </c:pt>
                <c:pt idx="645">
                  <c:v>42269</c:v>
                </c:pt>
                <c:pt idx="646">
                  <c:v>42270</c:v>
                </c:pt>
                <c:pt idx="647">
                  <c:v>42271</c:v>
                </c:pt>
                <c:pt idx="648">
                  <c:v>42272</c:v>
                </c:pt>
                <c:pt idx="649">
                  <c:v>42275</c:v>
                </c:pt>
                <c:pt idx="650">
                  <c:v>42276</c:v>
                </c:pt>
                <c:pt idx="651">
                  <c:v>42277</c:v>
                </c:pt>
                <c:pt idx="652">
                  <c:v>42278</c:v>
                </c:pt>
                <c:pt idx="653">
                  <c:v>42279</c:v>
                </c:pt>
                <c:pt idx="654">
                  <c:v>42282</c:v>
                </c:pt>
                <c:pt idx="655">
                  <c:v>42283</c:v>
                </c:pt>
                <c:pt idx="656">
                  <c:v>42284</c:v>
                </c:pt>
                <c:pt idx="657">
                  <c:v>42285</c:v>
                </c:pt>
                <c:pt idx="658">
                  <c:v>42286</c:v>
                </c:pt>
                <c:pt idx="659">
                  <c:v>42289</c:v>
                </c:pt>
                <c:pt idx="660">
                  <c:v>42290</c:v>
                </c:pt>
                <c:pt idx="661">
                  <c:v>42291</c:v>
                </c:pt>
                <c:pt idx="662">
                  <c:v>42292</c:v>
                </c:pt>
                <c:pt idx="663">
                  <c:v>42293</c:v>
                </c:pt>
                <c:pt idx="664">
                  <c:v>42296</c:v>
                </c:pt>
                <c:pt idx="665">
                  <c:v>42297</c:v>
                </c:pt>
                <c:pt idx="666">
                  <c:v>42298</c:v>
                </c:pt>
                <c:pt idx="667">
                  <c:v>42299</c:v>
                </c:pt>
                <c:pt idx="668">
                  <c:v>42300</c:v>
                </c:pt>
                <c:pt idx="669">
                  <c:v>42303</c:v>
                </c:pt>
                <c:pt idx="670">
                  <c:v>42304</c:v>
                </c:pt>
                <c:pt idx="671">
                  <c:v>42305</c:v>
                </c:pt>
                <c:pt idx="672">
                  <c:v>42306</c:v>
                </c:pt>
                <c:pt idx="673">
                  <c:v>42307</c:v>
                </c:pt>
                <c:pt idx="674">
                  <c:v>42308</c:v>
                </c:pt>
                <c:pt idx="675">
                  <c:v>42310</c:v>
                </c:pt>
                <c:pt idx="676">
                  <c:v>42311</c:v>
                </c:pt>
                <c:pt idx="677">
                  <c:v>42312</c:v>
                </c:pt>
                <c:pt idx="678">
                  <c:v>42313</c:v>
                </c:pt>
                <c:pt idx="679">
                  <c:v>42314</c:v>
                </c:pt>
                <c:pt idx="680">
                  <c:v>42317</c:v>
                </c:pt>
                <c:pt idx="681">
                  <c:v>42318</c:v>
                </c:pt>
                <c:pt idx="682">
                  <c:v>42319</c:v>
                </c:pt>
                <c:pt idx="683">
                  <c:v>42320</c:v>
                </c:pt>
                <c:pt idx="684">
                  <c:v>42321</c:v>
                </c:pt>
                <c:pt idx="685">
                  <c:v>42324</c:v>
                </c:pt>
                <c:pt idx="686">
                  <c:v>42325</c:v>
                </c:pt>
                <c:pt idx="687">
                  <c:v>42326</c:v>
                </c:pt>
                <c:pt idx="688">
                  <c:v>42327</c:v>
                </c:pt>
                <c:pt idx="689">
                  <c:v>42328</c:v>
                </c:pt>
                <c:pt idx="690">
                  <c:v>42331</c:v>
                </c:pt>
                <c:pt idx="691">
                  <c:v>42332</c:v>
                </c:pt>
                <c:pt idx="692">
                  <c:v>42333</c:v>
                </c:pt>
                <c:pt idx="693">
                  <c:v>42335</c:v>
                </c:pt>
                <c:pt idx="694">
                  <c:v>42338</c:v>
                </c:pt>
                <c:pt idx="695">
                  <c:v>42339</c:v>
                </c:pt>
                <c:pt idx="696">
                  <c:v>42340</c:v>
                </c:pt>
                <c:pt idx="697">
                  <c:v>42341</c:v>
                </c:pt>
                <c:pt idx="698">
                  <c:v>42342</c:v>
                </c:pt>
                <c:pt idx="699">
                  <c:v>42345</c:v>
                </c:pt>
                <c:pt idx="700">
                  <c:v>42346</c:v>
                </c:pt>
                <c:pt idx="701">
                  <c:v>42347</c:v>
                </c:pt>
                <c:pt idx="702">
                  <c:v>42348</c:v>
                </c:pt>
                <c:pt idx="703">
                  <c:v>42349</c:v>
                </c:pt>
                <c:pt idx="704">
                  <c:v>42352</c:v>
                </c:pt>
                <c:pt idx="705">
                  <c:v>42353</c:v>
                </c:pt>
                <c:pt idx="706">
                  <c:v>42354</c:v>
                </c:pt>
                <c:pt idx="707">
                  <c:v>42355</c:v>
                </c:pt>
                <c:pt idx="708">
                  <c:v>42356</c:v>
                </c:pt>
                <c:pt idx="709">
                  <c:v>42359</c:v>
                </c:pt>
                <c:pt idx="710">
                  <c:v>42360</c:v>
                </c:pt>
                <c:pt idx="711">
                  <c:v>42361</c:v>
                </c:pt>
                <c:pt idx="712">
                  <c:v>42362</c:v>
                </c:pt>
                <c:pt idx="713">
                  <c:v>42366</c:v>
                </c:pt>
                <c:pt idx="714">
                  <c:v>42367</c:v>
                </c:pt>
                <c:pt idx="715">
                  <c:v>42368</c:v>
                </c:pt>
                <c:pt idx="716">
                  <c:v>42369</c:v>
                </c:pt>
                <c:pt idx="717">
                  <c:v>42373</c:v>
                </c:pt>
                <c:pt idx="718">
                  <c:v>42374</c:v>
                </c:pt>
                <c:pt idx="719">
                  <c:v>42375</c:v>
                </c:pt>
                <c:pt idx="720">
                  <c:v>42376</c:v>
                </c:pt>
                <c:pt idx="721">
                  <c:v>42377</c:v>
                </c:pt>
                <c:pt idx="722">
                  <c:v>42380</c:v>
                </c:pt>
                <c:pt idx="723">
                  <c:v>42381</c:v>
                </c:pt>
                <c:pt idx="724">
                  <c:v>42382</c:v>
                </c:pt>
                <c:pt idx="725">
                  <c:v>42383</c:v>
                </c:pt>
                <c:pt idx="726">
                  <c:v>42384</c:v>
                </c:pt>
                <c:pt idx="727">
                  <c:v>42388</c:v>
                </c:pt>
                <c:pt idx="728">
                  <c:v>42389</c:v>
                </c:pt>
                <c:pt idx="729">
                  <c:v>42390</c:v>
                </c:pt>
                <c:pt idx="730">
                  <c:v>42391</c:v>
                </c:pt>
                <c:pt idx="731">
                  <c:v>42394</c:v>
                </c:pt>
                <c:pt idx="732">
                  <c:v>42395</c:v>
                </c:pt>
                <c:pt idx="733">
                  <c:v>42396</c:v>
                </c:pt>
                <c:pt idx="734">
                  <c:v>42397</c:v>
                </c:pt>
                <c:pt idx="735">
                  <c:v>42398</c:v>
                </c:pt>
                <c:pt idx="736">
                  <c:v>42401</c:v>
                </c:pt>
                <c:pt idx="737">
                  <c:v>42402</c:v>
                </c:pt>
                <c:pt idx="738">
                  <c:v>42403</c:v>
                </c:pt>
                <c:pt idx="739">
                  <c:v>42404</c:v>
                </c:pt>
                <c:pt idx="740">
                  <c:v>42405</c:v>
                </c:pt>
                <c:pt idx="741">
                  <c:v>42408</c:v>
                </c:pt>
                <c:pt idx="742">
                  <c:v>42409</c:v>
                </c:pt>
                <c:pt idx="743">
                  <c:v>42410</c:v>
                </c:pt>
                <c:pt idx="744">
                  <c:v>42411</c:v>
                </c:pt>
                <c:pt idx="745">
                  <c:v>42412</c:v>
                </c:pt>
                <c:pt idx="746">
                  <c:v>42416</c:v>
                </c:pt>
                <c:pt idx="747">
                  <c:v>42417</c:v>
                </c:pt>
                <c:pt idx="748">
                  <c:v>42418</c:v>
                </c:pt>
                <c:pt idx="749">
                  <c:v>42419</c:v>
                </c:pt>
                <c:pt idx="750">
                  <c:v>42422</c:v>
                </c:pt>
                <c:pt idx="751">
                  <c:v>42423</c:v>
                </c:pt>
                <c:pt idx="752">
                  <c:v>42424</c:v>
                </c:pt>
                <c:pt idx="753">
                  <c:v>42425</c:v>
                </c:pt>
                <c:pt idx="754">
                  <c:v>42426</c:v>
                </c:pt>
                <c:pt idx="755">
                  <c:v>42429</c:v>
                </c:pt>
                <c:pt idx="756">
                  <c:v>42430</c:v>
                </c:pt>
                <c:pt idx="757">
                  <c:v>42431</c:v>
                </c:pt>
                <c:pt idx="758">
                  <c:v>42432</c:v>
                </c:pt>
                <c:pt idx="759">
                  <c:v>42433</c:v>
                </c:pt>
                <c:pt idx="760">
                  <c:v>42436</c:v>
                </c:pt>
                <c:pt idx="761">
                  <c:v>42437</c:v>
                </c:pt>
                <c:pt idx="762">
                  <c:v>42438</c:v>
                </c:pt>
                <c:pt idx="763">
                  <c:v>42439</c:v>
                </c:pt>
                <c:pt idx="764">
                  <c:v>42440</c:v>
                </c:pt>
                <c:pt idx="765">
                  <c:v>42443</c:v>
                </c:pt>
                <c:pt idx="766">
                  <c:v>42444</c:v>
                </c:pt>
                <c:pt idx="767">
                  <c:v>42445</c:v>
                </c:pt>
                <c:pt idx="768">
                  <c:v>42446</c:v>
                </c:pt>
                <c:pt idx="769">
                  <c:v>42447</c:v>
                </c:pt>
                <c:pt idx="770">
                  <c:v>42450</c:v>
                </c:pt>
                <c:pt idx="771">
                  <c:v>42451</c:v>
                </c:pt>
                <c:pt idx="772">
                  <c:v>42452</c:v>
                </c:pt>
                <c:pt idx="773">
                  <c:v>42453</c:v>
                </c:pt>
                <c:pt idx="774">
                  <c:v>42457</c:v>
                </c:pt>
                <c:pt idx="775">
                  <c:v>42458</c:v>
                </c:pt>
                <c:pt idx="776">
                  <c:v>42459</c:v>
                </c:pt>
                <c:pt idx="777">
                  <c:v>42460</c:v>
                </c:pt>
                <c:pt idx="778">
                  <c:v>42461</c:v>
                </c:pt>
                <c:pt idx="779">
                  <c:v>42464</c:v>
                </c:pt>
                <c:pt idx="780">
                  <c:v>42465</c:v>
                </c:pt>
                <c:pt idx="781">
                  <c:v>42466</c:v>
                </c:pt>
                <c:pt idx="782">
                  <c:v>42467</c:v>
                </c:pt>
                <c:pt idx="783">
                  <c:v>42468</c:v>
                </c:pt>
                <c:pt idx="784">
                  <c:v>42471</c:v>
                </c:pt>
                <c:pt idx="785">
                  <c:v>42472</c:v>
                </c:pt>
                <c:pt idx="786">
                  <c:v>42473</c:v>
                </c:pt>
                <c:pt idx="787">
                  <c:v>42474</c:v>
                </c:pt>
                <c:pt idx="788">
                  <c:v>42475</c:v>
                </c:pt>
                <c:pt idx="789">
                  <c:v>42478</c:v>
                </c:pt>
                <c:pt idx="790">
                  <c:v>42479</c:v>
                </c:pt>
                <c:pt idx="791">
                  <c:v>42480</c:v>
                </c:pt>
                <c:pt idx="792">
                  <c:v>42481</c:v>
                </c:pt>
                <c:pt idx="793">
                  <c:v>42482</c:v>
                </c:pt>
                <c:pt idx="794">
                  <c:v>42485</c:v>
                </c:pt>
                <c:pt idx="795">
                  <c:v>42486</c:v>
                </c:pt>
                <c:pt idx="796">
                  <c:v>42487</c:v>
                </c:pt>
                <c:pt idx="797">
                  <c:v>42488</c:v>
                </c:pt>
                <c:pt idx="798">
                  <c:v>42489</c:v>
                </c:pt>
                <c:pt idx="799">
                  <c:v>42492</c:v>
                </c:pt>
                <c:pt idx="800">
                  <c:v>42493</c:v>
                </c:pt>
                <c:pt idx="801">
                  <c:v>42494</c:v>
                </c:pt>
                <c:pt idx="802">
                  <c:v>42495</c:v>
                </c:pt>
                <c:pt idx="803">
                  <c:v>42496</c:v>
                </c:pt>
                <c:pt idx="804">
                  <c:v>42499</c:v>
                </c:pt>
                <c:pt idx="805">
                  <c:v>42500</c:v>
                </c:pt>
                <c:pt idx="806">
                  <c:v>42501</c:v>
                </c:pt>
                <c:pt idx="807">
                  <c:v>42502</c:v>
                </c:pt>
                <c:pt idx="808">
                  <c:v>42503</c:v>
                </c:pt>
                <c:pt idx="809">
                  <c:v>42506</c:v>
                </c:pt>
                <c:pt idx="810">
                  <c:v>42507</c:v>
                </c:pt>
                <c:pt idx="811">
                  <c:v>42508</c:v>
                </c:pt>
                <c:pt idx="812">
                  <c:v>42509</c:v>
                </c:pt>
                <c:pt idx="813">
                  <c:v>42510</c:v>
                </c:pt>
                <c:pt idx="814">
                  <c:v>42513</c:v>
                </c:pt>
                <c:pt idx="815">
                  <c:v>42514</c:v>
                </c:pt>
                <c:pt idx="816">
                  <c:v>42515</c:v>
                </c:pt>
                <c:pt idx="817">
                  <c:v>42516</c:v>
                </c:pt>
                <c:pt idx="818">
                  <c:v>42517</c:v>
                </c:pt>
                <c:pt idx="819">
                  <c:v>42520</c:v>
                </c:pt>
                <c:pt idx="820">
                  <c:v>42521</c:v>
                </c:pt>
                <c:pt idx="821">
                  <c:v>42522</c:v>
                </c:pt>
                <c:pt idx="822">
                  <c:v>42523</c:v>
                </c:pt>
                <c:pt idx="823">
                  <c:v>42524</c:v>
                </c:pt>
                <c:pt idx="824">
                  <c:v>42527</c:v>
                </c:pt>
                <c:pt idx="825">
                  <c:v>42528</c:v>
                </c:pt>
                <c:pt idx="826">
                  <c:v>42529</c:v>
                </c:pt>
                <c:pt idx="827">
                  <c:v>42530</c:v>
                </c:pt>
                <c:pt idx="828">
                  <c:v>42531</c:v>
                </c:pt>
                <c:pt idx="829">
                  <c:v>42534</c:v>
                </c:pt>
                <c:pt idx="830">
                  <c:v>42535</c:v>
                </c:pt>
                <c:pt idx="831">
                  <c:v>42536</c:v>
                </c:pt>
                <c:pt idx="832">
                  <c:v>42537</c:v>
                </c:pt>
                <c:pt idx="833">
                  <c:v>42538</c:v>
                </c:pt>
                <c:pt idx="834">
                  <c:v>42541</c:v>
                </c:pt>
                <c:pt idx="835">
                  <c:v>42542</c:v>
                </c:pt>
                <c:pt idx="836">
                  <c:v>42543</c:v>
                </c:pt>
                <c:pt idx="837">
                  <c:v>42544</c:v>
                </c:pt>
                <c:pt idx="838">
                  <c:v>42545</c:v>
                </c:pt>
                <c:pt idx="839">
                  <c:v>42548</c:v>
                </c:pt>
                <c:pt idx="840">
                  <c:v>42549</c:v>
                </c:pt>
                <c:pt idx="841">
                  <c:v>42550</c:v>
                </c:pt>
                <c:pt idx="842">
                  <c:v>42551</c:v>
                </c:pt>
                <c:pt idx="843">
                  <c:v>42552</c:v>
                </c:pt>
                <c:pt idx="844">
                  <c:v>42555</c:v>
                </c:pt>
                <c:pt idx="845">
                  <c:v>42556</c:v>
                </c:pt>
                <c:pt idx="846">
                  <c:v>42557</c:v>
                </c:pt>
                <c:pt idx="847">
                  <c:v>42558</c:v>
                </c:pt>
                <c:pt idx="848">
                  <c:v>42559</c:v>
                </c:pt>
                <c:pt idx="849">
                  <c:v>42562</c:v>
                </c:pt>
                <c:pt idx="850">
                  <c:v>42563</c:v>
                </c:pt>
                <c:pt idx="851">
                  <c:v>42564</c:v>
                </c:pt>
                <c:pt idx="852">
                  <c:v>42565</c:v>
                </c:pt>
                <c:pt idx="853">
                  <c:v>42566</c:v>
                </c:pt>
                <c:pt idx="854">
                  <c:v>42569</c:v>
                </c:pt>
                <c:pt idx="855">
                  <c:v>42570</c:v>
                </c:pt>
                <c:pt idx="856">
                  <c:v>42571</c:v>
                </c:pt>
                <c:pt idx="857">
                  <c:v>42572</c:v>
                </c:pt>
                <c:pt idx="858">
                  <c:v>42573</c:v>
                </c:pt>
                <c:pt idx="859">
                  <c:v>42576</c:v>
                </c:pt>
                <c:pt idx="860">
                  <c:v>42577</c:v>
                </c:pt>
                <c:pt idx="861">
                  <c:v>42578</c:v>
                </c:pt>
                <c:pt idx="862">
                  <c:v>42579</c:v>
                </c:pt>
                <c:pt idx="863">
                  <c:v>42580</c:v>
                </c:pt>
                <c:pt idx="864">
                  <c:v>42583</c:v>
                </c:pt>
                <c:pt idx="865">
                  <c:v>42584</c:v>
                </c:pt>
                <c:pt idx="866">
                  <c:v>42585</c:v>
                </c:pt>
                <c:pt idx="867">
                  <c:v>42586</c:v>
                </c:pt>
                <c:pt idx="868">
                  <c:v>42587</c:v>
                </c:pt>
                <c:pt idx="869">
                  <c:v>42590</c:v>
                </c:pt>
                <c:pt idx="870">
                  <c:v>42591</c:v>
                </c:pt>
                <c:pt idx="871">
                  <c:v>42592</c:v>
                </c:pt>
                <c:pt idx="872">
                  <c:v>42593</c:v>
                </c:pt>
                <c:pt idx="873">
                  <c:v>42594</c:v>
                </c:pt>
                <c:pt idx="874">
                  <c:v>42597</c:v>
                </c:pt>
                <c:pt idx="875">
                  <c:v>42598</c:v>
                </c:pt>
                <c:pt idx="876">
                  <c:v>42599</c:v>
                </c:pt>
                <c:pt idx="877">
                  <c:v>42600</c:v>
                </c:pt>
                <c:pt idx="878">
                  <c:v>42601</c:v>
                </c:pt>
                <c:pt idx="879">
                  <c:v>42604</c:v>
                </c:pt>
                <c:pt idx="880">
                  <c:v>42605</c:v>
                </c:pt>
                <c:pt idx="881">
                  <c:v>42606</c:v>
                </c:pt>
                <c:pt idx="882">
                  <c:v>42607</c:v>
                </c:pt>
                <c:pt idx="883">
                  <c:v>42608</c:v>
                </c:pt>
                <c:pt idx="884">
                  <c:v>42611</c:v>
                </c:pt>
                <c:pt idx="885">
                  <c:v>42612</c:v>
                </c:pt>
                <c:pt idx="886">
                  <c:v>42613</c:v>
                </c:pt>
                <c:pt idx="887">
                  <c:v>42614</c:v>
                </c:pt>
                <c:pt idx="888">
                  <c:v>42615</c:v>
                </c:pt>
                <c:pt idx="889">
                  <c:v>42618</c:v>
                </c:pt>
                <c:pt idx="890">
                  <c:v>42619</c:v>
                </c:pt>
                <c:pt idx="891">
                  <c:v>42620</c:v>
                </c:pt>
                <c:pt idx="892">
                  <c:v>42621</c:v>
                </c:pt>
                <c:pt idx="893">
                  <c:v>42622</c:v>
                </c:pt>
                <c:pt idx="894">
                  <c:v>42625</c:v>
                </c:pt>
                <c:pt idx="895">
                  <c:v>42626</c:v>
                </c:pt>
                <c:pt idx="896">
                  <c:v>42627</c:v>
                </c:pt>
                <c:pt idx="897">
                  <c:v>42628</c:v>
                </c:pt>
                <c:pt idx="898">
                  <c:v>42629</c:v>
                </c:pt>
                <c:pt idx="899">
                  <c:v>42632</c:v>
                </c:pt>
                <c:pt idx="900">
                  <c:v>42633</c:v>
                </c:pt>
                <c:pt idx="901">
                  <c:v>42634</c:v>
                </c:pt>
                <c:pt idx="902">
                  <c:v>42635</c:v>
                </c:pt>
                <c:pt idx="903">
                  <c:v>42636</c:v>
                </c:pt>
                <c:pt idx="904">
                  <c:v>42639</c:v>
                </c:pt>
                <c:pt idx="905">
                  <c:v>42640</c:v>
                </c:pt>
                <c:pt idx="906">
                  <c:v>42641</c:v>
                </c:pt>
                <c:pt idx="907">
                  <c:v>42642</c:v>
                </c:pt>
                <c:pt idx="908">
                  <c:v>42643</c:v>
                </c:pt>
                <c:pt idx="909">
                  <c:v>42646</c:v>
                </c:pt>
                <c:pt idx="910">
                  <c:v>42647</c:v>
                </c:pt>
                <c:pt idx="911">
                  <c:v>42648</c:v>
                </c:pt>
                <c:pt idx="912">
                  <c:v>42649</c:v>
                </c:pt>
                <c:pt idx="913">
                  <c:v>42650</c:v>
                </c:pt>
                <c:pt idx="914">
                  <c:v>42653</c:v>
                </c:pt>
                <c:pt idx="915">
                  <c:v>42654</c:v>
                </c:pt>
                <c:pt idx="916">
                  <c:v>42655</c:v>
                </c:pt>
                <c:pt idx="917">
                  <c:v>42656</c:v>
                </c:pt>
                <c:pt idx="918">
                  <c:v>42657</c:v>
                </c:pt>
                <c:pt idx="919">
                  <c:v>42660</c:v>
                </c:pt>
                <c:pt idx="920">
                  <c:v>42661</c:v>
                </c:pt>
                <c:pt idx="921">
                  <c:v>42662</c:v>
                </c:pt>
                <c:pt idx="922">
                  <c:v>42663</c:v>
                </c:pt>
                <c:pt idx="923">
                  <c:v>42664</c:v>
                </c:pt>
                <c:pt idx="924">
                  <c:v>42667</c:v>
                </c:pt>
                <c:pt idx="925">
                  <c:v>42668</c:v>
                </c:pt>
                <c:pt idx="926">
                  <c:v>42669</c:v>
                </c:pt>
                <c:pt idx="927">
                  <c:v>42670</c:v>
                </c:pt>
                <c:pt idx="928">
                  <c:v>42671</c:v>
                </c:pt>
                <c:pt idx="929">
                  <c:v>42674</c:v>
                </c:pt>
                <c:pt idx="930">
                  <c:v>42675</c:v>
                </c:pt>
                <c:pt idx="931">
                  <c:v>42676</c:v>
                </c:pt>
                <c:pt idx="932">
                  <c:v>42677</c:v>
                </c:pt>
                <c:pt idx="933">
                  <c:v>42678</c:v>
                </c:pt>
                <c:pt idx="934">
                  <c:v>42681</c:v>
                </c:pt>
                <c:pt idx="935">
                  <c:v>42682</c:v>
                </c:pt>
                <c:pt idx="936">
                  <c:v>42683</c:v>
                </c:pt>
                <c:pt idx="937">
                  <c:v>42684</c:v>
                </c:pt>
                <c:pt idx="938">
                  <c:v>42685</c:v>
                </c:pt>
                <c:pt idx="939">
                  <c:v>42688</c:v>
                </c:pt>
                <c:pt idx="940">
                  <c:v>42689</c:v>
                </c:pt>
                <c:pt idx="941">
                  <c:v>42690</c:v>
                </c:pt>
                <c:pt idx="942">
                  <c:v>42691</c:v>
                </c:pt>
                <c:pt idx="943">
                  <c:v>42692</c:v>
                </c:pt>
                <c:pt idx="944">
                  <c:v>42695</c:v>
                </c:pt>
                <c:pt idx="945">
                  <c:v>42696</c:v>
                </c:pt>
                <c:pt idx="946">
                  <c:v>42697</c:v>
                </c:pt>
                <c:pt idx="947">
                  <c:v>42698</c:v>
                </c:pt>
                <c:pt idx="948">
                  <c:v>42699</c:v>
                </c:pt>
                <c:pt idx="949">
                  <c:v>42702</c:v>
                </c:pt>
                <c:pt idx="950">
                  <c:v>42703</c:v>
                </c:pt>
                <c:pt idx="951">
                  <c:v>42704</c:v>
                </c:pt>
                <c:pt idx="952">
                  <c:v>42705</c:v>
                </c:pt>
                <c:pt idx="953">
                  <c:v>42706</c:v>
                </c:pt>
                <c:pt idx="954">
                  <c:v>42709</c:v>
                </c:pt>
                <c:pt idx="955">
                  <c:v>42710</c:v>
                </c:pt>
                <c:pt idx="956">
                  <c:v>42711</c:v>
                </c:pt>
                <c:pt idx="957">
                  <c:v>42712</c:v>
                </c:pt>
                <c:pt idx="958">
                  <c:v>42713</c:v>
                </c:pt>
                <c:pt idx="959">
                  <c:v>42716</c:v>
                </c:pt>
                <c:pt idx="960">
                  <c:v>42717</c:v>
                </c:pt>
                <c:pt idx="961">
                  <c:v>42718</c:v>
                </c:pt>
                <c:pt idx="962">
                  <c:v>42719</c:v>
                </c:pt>
                <c:pt idx="963">
                  <c:v>42720</c:v>
                </c:pt>
                <c:pt idx="964">
                  <c:v>42723</c:v>
                </c:pt>
                <c:pt idx="965">
                  <c:v>42724</c:v>
                </c:pt>
                <c:pt idx="966">
                  <c:v>42725</c:v>
                </c:pt>
                <c:pt idx="967">
                  <c:v>42726</c:v>
                </c:pt>
                <c:pt idx="968">
                  <c:v>42727</c:v>
                </c:pt>
                <c:pt idx="969">
                  <c:v>42731</c:v>
                </c:pt>
                <c:pt idx="970">
                  <c:v>42732</c:v>
                </c:pt>
                <c:pt idx="971">
                  <c:v>42733</c:v>
                </c:pt>
                <c:pt idx="972">
                  <c:v>42734</c:v>
                </c:pt>
                <c:pt idx="973">
                  <c:v>42738</c:v>
                </c:pt>
                <c:pt idx="974">
                  <c:v>42739</c:v>
                </c:pt>
                <c:pt idx="975">
                  <c:v>42740</c:v>
                </c:pt>
                <c:pt idx="976">
                  <c:v>42741</c:v>
                </c:pt>
                <c:pt idx="977">
                  <c:v>42744</c:v>
                </c:pt>
                <c:pt idx="978">
                  <c:v>42745</c:v>
                </c:pt>
                <c:pt idx="979">
                  <c:v>42746</c:v>
                </c:pt>
                <c:pt idx="980">
                  <c:v>42747</c:v>
                </c:pt>
                <c:pt idx="981">
                  <c:v>42748</c:v>
                </c:pt>
                <c:pt idx="982">
                  <c:v>42751</c:v>
                </c:pt>
                <c:pt idx="983">
                  <c:v>42752</c:v>
                </c:pt>
                <c:pt idx="984">
                  <c:v>42753</c:v>
                </c:pt>
                <c:pt idx="985">
                  <c:v>42754</c:v>
                </c:pt>
                <c:pt idx="986">
                  <c:v>42755</c:v>
                </c:pt>
                <c:pt idx="987">
                  <c:v>42758</c:v>
                </c:pt>
                <c:pt idx="988">
                  <c:v>42759</c:v>
                </c:pt>
                <c:pt idx="989">
                  <c:v>42760</c:v>
                </c:pt>
                <c:pt idx="990">
                  <c:v>42761</c:v>
                </c:pt>
                <c:pt idx="991">
                  <c:v>42762</c:v>
                </c:pt>
                <c:pt idx="992">
                  <c:v>42765</c:v>
                </c:pt>
                <c:pt idx="993">
                  <c:v>42766</c:v>
                </c:pt>
                <c:pt idx="994">
                  <c:v>42767</c:v>
                </c:pt>
                <c:pt idx="995">
                  <c:v>42768</c:v>
                </c:pt>
                <c:pt idx="996">
                  <c:v>42769</c:v>
                </c:pt>
                <c:pt idx="997">
                  <c:v>42772</c:v>
                </c:pt>
                <c:pt idx="998">
                  <c:v>42773</c:v>
                </c:pt>
                <c:pt idx="999">
                  <c:v>42774</c:v>
                </c:pt>
                <c:pt idx="1000">
                  <c:v>42775</c:v>
                </c:pt>
                <c:pt idx="1001">
                  <c:v>42776</c:v>
                </c:pt>
                <c:pt idx="1002">
                  <c:v>42779</c:v>
                </c:pt>
                <c:pt idx="1003">
                  <c:v>42780</c:v>
                </c:pt>
                <c:pt idx="1004">
                  <c:v>42781</c:v>
                </c:pt>
                <c:pt idx="1005">
                  <c:v>42782</c:v>
                </c:pt>
                <c:pt idx="1006">
                  <c:v>42783</c:v>
                </c:pt>
                <c:pt idx="1007">
                  <c:v>42786</c:v>
                </c:pt>
                <c:pt idx="1008">
                  <c:v>42787</c:v>
                </c:pt>
                <c:pt idx="1009">
                  <c:v>42788</c:v>
                </c:pt>
                <c:pt idx="1010">
                  <c:v>42789</c:v>
                </c:pt>
                <c:pt idx="1011">
                  <c:v>42790</c:v>
                </c:pt>
                <c:pt idx="1012">
                  <c:v>42793</c:v>
                </c:pt>
                <c:pt idx="1013">
                  <c:v>42794</c:v>
                </c:pt>
                <c:pt idx="1014">
                  <c:v>42795</c:v>
                </c:pt>
                <c:pt idx="1015">
                  <c:v>42796</c:v>
                </c:pt>
                <c:pt idx="1016">
                  <c:v>42797</c:v>
                </c:pt>
                <c:pt idx="1017">
                  <c:v>42800</c:v>
                </c:pt>
                <c:pt idx="1018">
                  <c:v>42801</c:v>
                </c:pt>
                <c:pt idx="1019">
                  <c:v>42802</c:v>
                </c:pt>
                <c:pt idx="1020">
                  <c:v>42803</c:v>
                </c:pt>
                <c:pt idx="1021">
                  <c:v>42804</c:v>
                </c:pt>
                <c:pt idx="1022">
                  <c:v>42807</c:v>
                </c:pt>
                <c:pt idx="1023">
                  <c:v>42808</c:v>
                </c:pt>
                <c:pt idx="1024">
                  <c:v>42809</c:v>
                </c:pt>
                <c:pt idx="1025">
                  <c:v>42810</c:v>
                </c:pt>
                <c:pt idx="1026">
                  <c:v>42811</c:v>
                </c:pt>
                <c:pt idx="1027">
                  <c:v>42814</c:v>
                </c:pt>
                <c:pt idx="1028">
                  <c:v>42815</c:v>
                </c:pt>
                <c:pt idx="1029">
                  <c:v>42816</c:v>
                </c:pt>
                <c:pt idx="1030">
                  <c:v>42817</c:v>
                </c:pt>
                <c:pt idx="1031">
                  <c:v>42818</c:v>
                </c:pt>
                <c:pt idx="1032">
                  <c:v>42821</c:v>
                </c:pt>
                <c:pt idx="1033">
                  <c:v>42822</c:v>
                </c:pt>
                <c:pt idx="1034">
                  <c:v>42823</c:v>
                </c:pt>
                <c:pt idx="1035">
                  <c:v>42824</c:v>
                </c:pt>
                <c:pt idx="1036">
                  <c:v>42825</c:v>
                </c:pt>
                <c:pt idx="1037">
                  <c:v>42828</c:v>
                </c:pt>
                <c:pt idx="1038">
                  <c:v>42829</c:v>
                </c:pt>
                <c:pt idx="1039">
                  <c:v>42830</c:v>
                </c:pt>
                <c:pt idx="1040">
                  <c:v>42831</c:v>
                </c:pt>
                <c:pt idx="1041">
                  <c:v>42832</c:v>
                </c:pt>
                <c:pt idx="1042">
                  <c:v>42835</c:v>
                </c:pt>
                <c:pt idx="1043">
                  <c:v>42836</c:v>
                </c:pt>
                <c:pt idx="1044">
                  <c:v>42837</c:v>
                </c:pt>
                <c:pt idx="1045">
                  <c:v>42838</c:v>
                </c:pt>
                <c:pt idx="1046">
                  <c:v>42842</c:v>
                </c:pt>
                <c:pt idx="1047">
                  <c:v>42843</c:v>
                </c:pt>
                <c:pt idx="1048">
                  <c:v>42844</c:v>
                </c:pt>
                <c:pt idx="1049">
                  <c:v>42845</c:v>
                </c:pt>
                <c:pt idx="1050">
                  <c:v>42846</c:v>
                </c:pt>
                <c:pt idx="1051">
                  <c:v>42849</c:v>
                </c:pt>
                <c:pt idx="1052">
                  <c:v>42850</c:v>
                </c:pt>
                <c:pt idx="1053">
                  <c:v>42851</c:v>
                </c:pt>
                <c:pt idx="1054">
                  <c:v>42852</c:v>
                </c:pt>
                <c:pt idx="1055">
                  <c:v>42853</c:v>
                </c:pt>
                <c:pt idx="1056">
                  <c:v>42856</c:v>
                </c:pt>
                <c:pt idx="1057">
                  <c:v>42857</c:v>
                </c:pt>
                <c:pt idx="1058">
                  <c:v>42858</c:v>
                </c:pt>
                <c:pt idx="1059">
                  <c:v>42859</c:v>
                </c:pt>
                <c:pt idx="1060">
                  <c:v>42860</c:v>
                </c:pt>
                <c:pt idx="1061">
                  <c:v>42863</c:v>
                </c:pt>
                <c:pt idx="1062">
                  <c:v>42864</c:v>
                </c:pt>
                <c:pt idx="1063">
                  <c:v>42865</c:v>
                </c:pt>
                <c:pt idx="1064">
                  <c:v>42866</c:v>
                </c:pt>
                <c:pt idx="1065">
                  <c:v>42867</c:v>
                </c:pt>
                <c:pt idx="1066">
                  <c:v>42870</c:v>
                </c:pt>
                <c:pt idx="1067">
                  <c:v>42871</c:v>
                </c:pt>
                <c:pt idx="1068">
                  <c:v>42872</c:v>
                </c:pt>
                <c:pt idx="1069">
                  <c:v>42873</c:v>
                </c:pt>
                <c:pt idx="1070">
                  <c:v>42874</c:v>
                </c:pt>
                <c:pt idx="1071">
                  <c:v>42877</c:v>
                </c:pt>
                <c:pt idx="1072">
                  <c:v>42878</c:v>
                </c:pt>
                <c:pt idx="1073">
                  <c:v>42879</c:v>
                </c:pt>
                <c:pt idx="1074">
                  <c:v>42880</c:v>
                </c:pt>
                <c:pt idx="1075">
                  <c:v>42881</c:v>
                </c:pt>
                <c:pt idx="1076">
                  <c:v>42884</c:v>
                </c:pt>
                <c:pt idx="1077">
                  <c:v>42885</c:v>
                </c:pt>
                <c:pt idx="1078">
                  <c:v>42886</c:v>
                </c:pt>
                <c:pt idx="1079">
                  <c:v>42887</c:v>
                </c:pt>
                <c:pt idx="1080">
                  <c:v>42888</c:v>
                </c:pt>
                <c:pt idx="1081">
                  <c:v>42891</c:v>
                </c:pt>
                <c:pt idx="1082">
                  <c:v>42892</c:v>
                </c:pt>
                <c:pt idx="1083">
                  <c:v>42893</c:v>
                </c:pt>
                <c:pt idx="1084">
                  <c:v>42894</c:v>
                </c:pt>
                <c:pt idx="1085">
                  <c:v>42895</c:v>
                </c:pt>
                <c:pt idx="1086">
                  <c:v>42898</c:v>
                </c:pt>
                <c:pt idx="1087">
                  <c:v>42899</c:v>
                </c:pt>
                <c:pt idx="1088">
                  <c:v>42900</c:v>
                </c:pt>
                <c:pt idx="1089">
                  <c:v>42901</c:v>
                </c:pt>
                <c:pt idx="1090">
                  <c:v>42902</c:v>
                </c:pt>
                <c:pt idx="1091">
                  <c:v>42905</c:v>
                </c:pt>
                <c:pt idx="1092">
                  <c:v>42906</c:v>
                </c:pt>
                <c:pt idx="1093">
                  <c:v>42907</c:v>
                </c:pt>
                <c:pt idx="1094">
                  <c:v>42908</c:v>
                </c:pt>
                <c:pt idx="1095">
                  <c:v>42909</c:v>
                </c:pt>
                <c:pt idx="1096">
                  <c:v>42912</c:v>
                </c:pt>
                <c:pt idx="1097">
                  <c:v>42913</c:v>
                </c:pt>
                <c:pt idx="1098">
                  <c:v>42914</c:v>
                </c:pt>
                <c:pt idx="1099">
                  <c:v>42915</c:v>
                </c:pt>
                <c:pt idx="1100">
                  <c:v>42916</c:v>
                </c:pt>
                <c:pt idx="1101">
                  <c:v>42919</c:v>
                </c:pt>
                <c:pt idx="1102">
                  <c:v>42920</c:v>
                </c:pt>
                <c:pt idx="1103">
                  <c:v>42921</c:v>
                </c:pt>
                <c:pt idx="1104">
                  <c:v>42922</c:v>
                </c:pt>
                <c:pt idx="1105">
                  <c:v>42923</c:v>
                </c:pt>
                <c:pt idx="1106">
                  <c:v>42926</c:v>
                </c:pt>
                <c:pt idx="1107">
                  <c:v>42927</c:v>
                </c:pt>
                <c:pt idx="1108">
                  <c:v>42928</c:v>
                </c:pt>
                <c:pt idx="1109">
                  <c:v>42929</c:v>
                </c:pt>
                <c:pt idx="1110">
                  <c:v>42930</c:v>
                </c:pt>
                <c:pt idx="1111">
                  <c:v>42933</c:v>
                </c:pt>
                <c:pt idx="1112">
                  <c:v>42934</c:v>
                </c:pt>
                <c:pt idx="1113">
                  <c:v>42935</c:v>
                </c:pt>
                <c:pt idx="1114">
                  <c:v>42936</c:v>
                </c:pt>
                <c:pt idx="1115">
                  <c:v>42937</c:v>
                </c:pt>
                <c:pt idx="1116">
                  <c:v>42940</c:v>
                </c:pt>
                <c:pt idx="1117">
                  <c:v>42941</c:v>
                </c:pt>
                <c:pt idx="1118">
                  <c:v>42942</c:v>
                </c:pt>
                <c:pt idx="1119">
                  <c:v>42943</c:v>
                </c:pt>
                <c:pt idx="1120">
                  <c:v>42944</c:v>
                </c:pt>
                <c:pt idx="1121">
                  <c:v>42947</c:v>
                </c:pt>
                <c:pt idx="1122">
                  <c:v>42948</c:v>
                </c:pt>
                <c:pt idx="1123">
                  <c:v>42949</c:v>
                </c:pt>
                <c:pt idx="1124">
                  <c:v>42950</c:v>
                </c:pt>
                <c:pt idx="1125">
                  <c:v>42951</c:v>
                </c:pt>
                <c:pt idx="1126">
                  <c:v>42954</c:v>
                </c:pt>
                <c:pt idx="1127">
                  <c:v>42955</c:v>
                </c:pt>
                <c:pt idx="1128">
                  <c:v>42956</c:v>
                </c:pt>
                <c:pt idx="1129">
                  <c:v>42957</c:v>
                </c:pt>
                <c:pt idx="1130">
                  <c:v>42958</c:v>
                </c:pt>
                <c:pt idx="1131">
                  <c:v>42961</c:v>
                </c:pt>
                <c:pt idx="1132">
                  <c:v>42962</c:v>
                </c:pt>
                <c:pt idx="1133">
                  <c:v>42963</c:v>
                </c:pt>
                <c:pt idx="1134">
                  <c:v>42964</c:v>
                </c:pt>
                <c:pt idx="1135">
                  <c:v>42965</c:v>
                </c:pt>
                <c:pt idx="1136">
                  <c:v>42968</c:v>
                </c:pt>
                <c:pt idx="1137">
                  <c:v>42969</c:v>
                </c:pt>
                <c:pt idx="1138">
                  <c:v>42970</c:v>
                </c:pt>
                <c:pt idx="1139">
                  <c:v>42971</c:v>
                </c:pt>
                <c:pt idx="1140">
                  <c:v>42972</c:v>
                </c:pt>
                <c:pt idx="1141">
                  <c:v>42975</c:v>
                </c:pt>
                <c:pt idx="1142">
                  <c:v>42976</c:v>
                </c:pt>
                <c:pt idx="1143">
                  <c:v>42977</c:v>
                </c:pt>
                <c:pt idx="1144">
                  <c:v>42978</c:v>
                </c:pt>
                <c:pt idx="1145">
                  <c:v>42979</c:v>
                </c:pt>
                <c:pt idx="1146">
                  <c:v>42982</c:v>
                </c:pt>
                <c:pt idx="1147">
                  <c:v>42983</c:v>
                </c:pt>
                <c:pt idx="1148">
                  <c:v>42984</c:v>
                </c:pt>
                <c:pt idx="1149">
                  <c:v>42985</c:v>
                </c:pt>
                <c:pt idx="1150">
                  <c:v>42986</c:v>
                </c:pt>
                <c:pt idx="1151">
                  <c:v>42989</c:v>
                </c:pt>
                <c:pt idx="1152">
                  <c:v>42990</c:v>
                </c:pt>
                <c:pt idx="1153">
                  <c:v>42991</c:v>
                </c:pt>
                <c:pt idx="1154">
                  <c:v>42992</c:v>
                </c:pt>
                <c:pt idx="1155">
                  <c:v>42993</c:v>
                </c:pt>
                <c:pt idx="1156">
                  <c:v>42996</c:v>
                </c:pt>
                <c:pt idx="1157">
                  <c:v>42997</c:v>
                </c:pt>
                <c:pt idx="1158">
                  <c:v>42998</c:v>
                </c:pt>
                <c:pt idx="1159">
                  <c:v>42999</c:v>
                </c:pt>
                <c:pt idx="1160">
                  <c:v>43000</c:v>
                </c:pt>
                <c:pt idx="1161">
                  <c:v>43003</c:v>
                </c:pt>
                <c:pt idx="1162">
                  <c:v>43004</c:v>
                </c:pt>
                <c:pt idx="1163">
                  <c:v>43005</c:v>
                </c:pt>
                <c:pt idx="1164">
                  <c:v>43006</c:v>
                </c:pt>
                <c:pt idx="1165">
                  <c:v>43007</c:v>
                </c:pt>
                <c:pt idx="1166">
                  <c:v>43010</c:v>
                </c:pt>
                <c:pt idx="1167">
                  <c:v>43011</c:v>
                </c:pt>
                <c:pt idx="1168">
                  <c:v>43012</c:v>
                </c:pt>
                <c:pt idx="1169">
                  <c:v>43013</c:v>
                </c:pt>
                <c:pt idx="1170">
                  <c:v>43014</c:v>
                </c:pt>
                <c:pt idx="1171">
                  <c:v>43017</c:v>
                </c:pt>
                <c:pt idx="1172">
                  <c:v>43018</c:v>
                </c:pt>
                <c:pt idx="1173">
                  <c:v>43019</c:v>
                </c:pt>
                <c:pt idx="1174">
                  <c:v>43020</c:v>
                </c:pt>
                <c:pt idx="1175">
                  <c:v>43021</c:v>
                </c:pt>
                <c:pt idx="1176">
                  <c:v>43024</c:v>
                </c:pt>
                <c:pt idx="1177">
                  <c:v>43025</c:v>
                </c:pt>
                <c:pt idx="1178">
                  <c:v>43026</c:v>
                </c:pt>
                <c:pt idx="1179">
                  <c:v>43027</c:v>
                </c:pt>
                <c:pt idx="1180">
                  <c:v>43028</c:v>
                </c:pt>
                <c:pt idx="1181">
                  <c:v>43031</c:v>
                </c:pt>
                <c:pt idx="1182">
                  <c:v>43032</c:v>
                </c:pt>
                <c:pt idx="1183">
                  <c:v>43033</c:v>
                </c:pt>
                <c:pt idx="1184">
                  <c:v>43034</c:v>
                </c:pt>
                <c:pt idx="1185">
                  <c:v>43035</c:v>
                </c:pt>
                <c:pt idx="1186">
                  <c:v>43038</c:v>
                </c:pt>
                <c:pt idx="1187">
                  <c:v>43039</c:v>
                </c:pt>
                <c:pt idx="1188">
                  <c:v>43040</c:v>
                </c:pt>
                <c:pt idx="1189">
                  <c:v>43041</c:v>
                </c:pt>
                <c:pt idx="1190">
                  <c:v>43042</c:v>
                </c:pt>
                <c:pt idx="1191">
                  <c:v>43045</c:v>
                </c:pt>
                <c:pt idx="1192">
                  <c:v>43046</c:v>
                </c:pt>
                <c:pt idx="1193">
                  <c:v>43047</c:v>
                </c:pt>
                <c:pt idx="1194">
                  <c:v>43048</c:v>
                </c:pt>
                <c:pt idx="1195">
                  <c:v>43049</c:v>
                </c:pt>
                <c:pt idx="1196">
                  <c:v>43052</c:v>
                </c:pt>
                <c:pt idx="1197">
                  <c:v>43053</c:v>
                </c:pt>
                <c:pt idx="1198">
                  <c:v>43054</c:v>
                </c:pt>
                <c:pt idx="1199">
                  <c:v>43055</c:v>
                </c:pt>
                <c:pt idx="1200">
                  <c:v>43056</c:v>
                </c:pt>
                <c:pt idx="1201">
                  <c:v>43059</c:v>
                </c:pt>
                <c:pt idx="1202">
                  <c:v>43060</c:v>
                </c:pt>
                <c:pt idx="1203">
                  <c:v>43061</c:v>
                </c:pt>
                <c:pt idx="1204">
                  <c:v>43062</c:v>
                </c:pt>
                <c:pt idx="1205">
                  <c:v>43063</c:v>
                </c:pt>
                <c:pt idx="1206">
                  <c:v>43066</c:v>
                </c:pt>
                <c:pt idx="1207">
                  <c:v>43067</c:v>
                </c:pt>
                <c:pt idx="1208">
                  <c:v>43068</c:v>
                </c:pt>
                <c:pt idx="1209">
                  <c:v>43069</c:v>
                </c:pt>
                <c:pt idx="1210">
                  <c:v>43070</c:v>
                </c:pt>
                <c:pt idx="1211">
                  <c:v>43073</c:v>
                </c:pt>
                <c:pt idx="1212">
                  <c:v>43074</c:v>
                </c:pt>
                <c:pt idx="1213">
                  <c:v>43075</c:v>
                </c:pt>
                <c:pt idx="1214">
                  <c:v>43076</c:v>
                </c:pt>
                <c:pt idx="1215">
                  <c:v>43077</c:v>
                </c:pt>
                <c:pt idx="1216">
                  <c:v>43080</c:v>
                </c:pt>
                <c:pt idx="1217">
                  <c:v>43081</c:v>
                </c:pt>
                <c:pt idx="1218">
                  <c:v>43082</c:v>
                </c:pt>
                <c:pt idx="1219">
                  <c:v>43083</c:v>
                </c:pt>
                <c:pt idx="1220">
                  <c:v>43084</c:v>
                </c:pt>
                <c:pt idx="1221">
                  <c:v>43087</c:v>
                </c:pt>
                <c:pt idx="1222">
                  <c:v>43088</c:v>
                </c:pt>
                <c:pt idx="1223">
                  <c:v>43089</c:v>
                </c:pt>
                <c:pt idx="1224">
                  <c:v>43090</c:v>
                </c:pt>
                <c:pt idx="1225">
                  <c:v>43091</c:v>
                </c:pt>
                <c:pt idx="1226">
                  <c:v>43095</c:v>
                </c:pt>
                <c:pt idx="1227">
                  <c:v>43096</c:v>
                </c:pt>
                <c:pt idx="1228">
                  <c:v>43097</c:v>
                </c:pt>
                <c:pt idx="1229">
                  <c:v>43098</c:v>
                </c:pt>
                <c:pt idx="1230">
                  <c:v>43102</c:v>
                </c:pt>
                <c:pt idx="1231">
                  <c:v>43103</c:v>
                </c:pt>
                <c:pt idx="1232">
                  <c:v>43104</c:v>
                </c:pt>
                <c:pt idx="1233">
                  <c:v>43105</c:v>
                </c:pt>
                <c:pt idx="1234">
                  <c:v>43108</c:v>
                </c:pt>
                <c:pt idx="1235">
                  <c:v>43109</c:v>
                </c:pt>
                <c:pt idx="1236">
                  <c:v>43110</c:v>
                </c:pt>
                <c:pt idx="1237">
                  <c:v>43111</c:v>
                </c:pt>
                <c:pt idx="1238">
                  <c:v>43112</c:v>
                </c:pt>
                <c:pt idx="1239">
                  <c:v>43115</c:v>
                </c:pt>
                <c:pt idx="1240">
                  <c:v>43116</c:v>
                </c:pt>
                <c:pt idx="1241">
                  <c:v>43117</c:v>
                </c:pt>
                <c:pt idx="1242">
                  <c:v>43118</c:v>
                </c:pt>
                <c:pt idx="1243">
                  <c:v>43119</c:v>
                </c:pt>
                <c:pt idx="1244">
                  <c:v>43122</c:v>
                </c:pt>
                <c:pt idx="1245">
                  <c:v>43123</c:v>
                </c:pt>
                <c:pt idx="1246">
                  <c:v>43124</c:v>
                </c:pt>
                <c:pt idx="1247">
                  <c:v>43125</c:v>
                </c:pt>
                <c:pt idx="1248">
                  <c:v>43126</c:v>
                </c:pt>
                <c:pt idx="1249">
                  <c:v>43129</c:v>
                </c:pt>
                <c:pt idx="1250">
                  <c:v>43130</c:v>
                </c:pt>
                <c:pt idx="1251">
                  <c:v>43131</c:v>
                </c:pt>
                <c:pt idx="1252">
                  <c:v>43132</c:v>
                </c:pt>
                <c:pt idx="1253">
                  <c:v>43133</c:v>
                </c:pt>
                <c:pt idx="1254">
                  <c:v>43136</c:v>
                </c:pt>
                <c:pt idx="1255">
                  <c:v>43137</c:v>
                </c:pt>
                <c:pt idx="1256">
                  <c:v>43138</c:v>
                </c:pt>
                <c:pt idx="1257">
                  <c:v>43139</c:v>
                </c:pt>
                <c:pt idx="1258">
                  <c:v>43140</c:v>
                </c:pt>
                <c:pt idx="1259">
                  <c:v>43143</c:v>
                </c:pt>
                <c:pt idx="1260">
                  <c:v>43144</c:v>
                </c:pt>
                <c:pt idx="1261">
                  <c:v>43145</c:v>
                </c:pt>
                <c:pt idx="1262">
                  <c:v>43146</c:v>
                </c:pt>
                <c:pt idx="1263">
                  <c:v>43147</c:v>
                </c:pt>
                <c:pt idx="1264">
                  <c:v>43150</c:v>
                </c:pt>
                <c:pt idx="1265">
                  <c:v>43151</c:v>
                </c:pt>
                <c:pt idx="1266">
                  <c:v>43152</c:v>
                </c:pt>
                <c:pt idx="1267">
                  <c:v>43153</c:v>
                </c:pt>
                <c:pt idx="1268">
                  <c:v>43154</c:v>
                </c:pt>
                <c:pt idx="1269">
                  <c:v>43157</c:v>
                </c:pt>
                <c:pt idx="1270">
                  <c:v>43158</c:v>
                </c:pt>
                <c:pt idx="1271">
                  <c:v>43159</c:v>
                </c:pt>
                <c:pt idx="1272">
                  <c:v>43160</c:v>
                </c:pt>
                <c:pt idx="1273">
                  <c:v>43161</c:v>
                </c:pt>
                <c:pt idx="1274">
                  <c:v>43164</c:v>
                </c:pt>
                <c:pt idx="1275">
                  <c:v>43165</c:v>
                </c:pt>
                <c:pt idx="1276">
                  <c:v>43166</c:v>
                </c:pt>
                <c:pt idx="1277">
                  <c:v>43167</c:v>
                </c:pt>
                <c:pt idx="1278">
                  <c:v>43168</c:v>
                </c:pt>
                <c:pt idx="1279">
                  <c:v>43171</c:v>
                </c:pt>
                <c:pt idx="1280">
                  <c:v>43172</c:v>
                </c:pt>
                <c:pt idx="1281">
                  <c:v>43173</c:v>
                </c:pt>
                <c:pt idx="1282">
                  <c:v>43174</c:v>
                </c:pt>
                <c:pt idx="1283">
                  <c:v>43175</c:v>
                </c:pt>
                <c:pt idx="1284">
                  <c:v>43178</c:v>
                </c:pt>
                <c:pt idx="1285">
                  <c:v>43179</c:v>
                </c:pt>
                <c:pt idx="1286">
                  <c:v>43180</c:v>
                </c:pt>
                <c:pt idx="1287">
                  <c:v>43181</c:v>
                </c:pt>
                <c:pt idx="1288">
                  <c:v>43182</c:v>
                </c:pt>
                <c:pt idx="1289">
                  <c:v>43185</c:v>
                </c:pt>
                <c:pt idx="1290">
                  <c:v>43186</c:v>
                </c:pt>
                <c:pt idx="1291">
                  <c:v>43187</c:v>
                </c:pt>
                <c:pt idx="1292">
                  <c:v>43188</c:v>
                </c:pt>
                <c:pt idx="1293">
                  <c:v>43190</c:v>
                </c:pt>
                <c:pt idx="1294">
                  <c:v>43192</c:v>
                </c:pt>
                <c:pt idx="1295">
                  <c:v>43193</c:v>
                </c:pt>
                <c:pt idx="1296">
                  <c:v>43194</c:v>
                </c:pt>
                <c:pt idx="1297">
                  <c:v>43195</c:v>
                </c:pt>
                <c:pt idx="1298">
                  <c:v>43196</c:v>
                </c:pt>
                <c:pt idx="1299">
                  <c:v>43199</c:v>
                </c:pt>
                <c:pt idx="1300">
                  <c:v>43200</c:v>
                </c:pt>
                <c:pt idx="1301">
                  <c:v>43201</c:v>
                </c:pt>
                <c:pt idx="1302">
                  <c:v>43202</c:v>
                </c:pt>
                <c:pt idx="1303">
                  <c:v>43203</c:v>
                </c:pt>
                <c:pt idx="1304">
                  <c:v>43206</c:v>
                </c:pt>
                <c:pt idx="1305">
                  <c:v>43207</c:v>
                </c:pt>
                <c:pt idx="1306">
                  <c:v>43208</c:v>
                </c:pt>
                <c:pt idx="1307">
                  <c:v>43209</c:v>
                </c:pt>
                <c:pt idx="1308">
                  <c:v>43210</c:v>
                </c:pt>
                <c:pt idx="1309">
                  <c:v>43213</c:v>
                </c:pt>
                <c:pt idx="1310">
                  <c:v>43214</c:v>
                </c:pt>
                <c:pt idx="1311">
                  <c:v>43215</c:v>
                </c:pt>
                <c:pt idx="1312">
                  <c:v>43216</c:v>
                </c:pt>
                <c:pt idx="1313">
                  <c:v>43217</c:v>
                </c:pt>
                <c:pt idx="1314">
                  <c:v>43220</c:v>
                </c:pt>
                <c:pt idx="1315">
                  <c:v>43221</c:v>
                </c:pt>
                <c:pt idx="1316">
                  <c:v>43222</c:v>
                </c:pt>
                <c:pt idx="1317">
                  <c:v>43223</c:v>
                </c:pt>
                <c:pt idx="1318">
                  <c:v>43224</c:v>
                </c:pt>
                <c:pt idx="1319">
                  <c:v>43227</c:v>
                </c:pt>
                <c:pt idx="1320">
                  <c:v>43228</c:v>
                </c:pt>
                <c:pt idx="1321">
                  <c:v>43229</c:v>
                </c:pt>
                <c:pt idx="1322">
                  <c:v>43230</c:v>
                </c:pt>
                <c:pt idx="1323">
                  <c:v>43231</c:v>
                </c:pt>
                <c:pt idx="1324">
                  <c:v>43234</c:v>
                </c:pt>
                <c:pt idx="1325">
                  <c:v>43235</c:v>
                </c:pt>
                <c:pt idx="1326">
                  <c:v>43236</c:v>
                </c:pt>
                <c:pt idx="1327">
                  <c:v>43237</c:v>
                </c:pt>
                <c:pt idx="1328">
                  <c:v>43238</c:v>
                </c:pt>
                <c:pt idx="1329">
                  <c:v>43241</c:v>
                </c:pt>
                <c:pt idx="1330">
                  <c:v>43242</c:v>
                </c:pt>
                <c:pt idx="1331">
                  <c:v>43243</c:v>
                </c:pt>
                <c:pt idx="1332">
                  <c:v>43244</c:v>
                </c:pt>
                <c:pt idx="1333">
                  <c:v>43245</c:v>
                </c:pt>
                <c:pt idx="1334">
                  <c:v>43248</c:v>
                </c:pt>
                <c:pt idx="1335">
                  <c:v>43249</c:v>
                </c:pt>
                <c:pt idx="1336">
                  <c:v>43250</c:v>
                </c:pt>
                <c:pt idx="1337">
                  <c:v>43251</c:v>
                </c:pt>
              </c:numCache>
            </c:numRef>
          </c:cat>
          <c:val>
            <c:numRef>
              <c:f>Sheet1!$B$4:$B$1341</c:f>
              <c:numCache>
                <c:formatCode>General</c:formatCode>
                <c:ptCount val="1338"/>
                <c:pt idx="0">
                  <c:v>5.3684919999999998</c:v>
                </c:pt>
                <c:pt idx="1">
                  <c:v>5.3832190000000004</c:v>
                </c:pt>
                <c:pt idx="2">
                  <c:v>5.3282049999999996</c:v>
                </c:pt>
                <c:pt idx="3">
                  <c:v>5.3325469999999999</c:v>
                </c:pt>
                <c:pt idx="4">
                  <c:v>5.2982259999999997</c:v>
                </c:pt>
                <c:pt idx="5">
                  <c:v>5.2742800000000001</c:v>
                </c:pt>
                <c:pt idx="6">
                  <c:v>5.3223269999999996</c:v>
                </c:pt>
                <c:pt idx="7">
                  <c:v>5.3173880000000002</c:v>
                </c:pt>
                <c:pt idx="8">
                  <c:v>5.3081829999999997</c:v>
                </c:pt>
                <c:pt idx="9">
                  <c:v>5.254556</c:v>
                </c:pt>
                <c:pt idx="10">
                  <c:v>5.2043049999999997</c:v>
                </c:pt>
                <c:pt idx="11">
                  <c:v>5.2593589999999999</c:v>
                </c:pt>
                <c:pt idx="12">
                  <c:v>5.2438890000000002</c:v>
                </c:pt>
                <c:pt idx="13">
                  <c:v>5.2655960000000004</c:v>
                </c:pt>
                <c:pt idx="14">
                  <c:v>5.25793</c:v>
                </c:pt>
                <c:pt idx="15">
                  <c:v>5.2680809999999996</c:v>
                </c:pt>
                <c:pt idx="16">
                  <c:v>5.3428990000000001</c:v>
                </c:pt>
                <c:pt idx="17">
                  <c:v>5.3655400000000002</c:v>
                </c:pt>
                <c:pt idx="18">
                  <c:v>5.4173720000000003</c:v>
                </c:pt>
                <c:pt idx="19">
                  <c:v>5.4686130000000004</c:v>
                </c:pt>
                <c:pt idx="20">
                  <c:v>5.517798</c:v>
                </c:pt>
                <c:pt idx="21">
                  <c:v>5.50528</c:v>
                </c:pt>
                <c:pt idx="22">
                  <c:v>5.4538120000000001</c:v>
                </c:pt>
                <c:pt idx="23">
                  <c:v>5.4890429999999997</c:v>
                </c:pt>
                <c:pt idx="24">
                  <c:v>5.5097230000000001</c:v>
                </c:pt>
                <c:pt idx="25">
                  <c:v>5.4996600000000004</c:v>
                </c:pt>
                <c:pt idx="26">
                  <c:v>5.4321020000000004</c:v>
                </c:pt>
                <c:pt idx="27">
                  <c:v>5.410342</c:v>
                </c:pt>
                <c:pt idx="28">
                  <c:v>5.3743889999999999</c:v>
                </c:pt>
                <c:pt idx="29">
                  <c:v>5.345574</c:v>
                </c:pt>
                <c:pt idx="30">
                  <c:v>5.3566859999999998</c:v>
                </c:pt>
                <c:pt idx="31">
                  <c:v>5.3708920000000004</c:v>
                </c:pt>
                <c:pt idx="32">
                  <c:v>5.3451040000000001</c:v>
                </c:pt>
                <c:pt idx="33">
                  <c:v>5.3118410000000003</c:v>
                </c:pt>
                <c:pt idx="34">
                  <c:v>5.2981009999999999</c:v>
                </c:pt>
                <c:pt idx="35">
                  <c:v>5.3095340000000002</c:v>
                </c:pt>
                <c:pt idx="36">
                  <c:v>5.3234599999999999</c:v>
                </c:pt>
                <c:pt idx="37">
                  <c:v>5.2846260000000003</c:v>
                </c:pt>
                <c:pt idx="38">
                  <c:v>5.2665090000000001</c:v>
                </c:pt>
                <c:pt idx="39">
                  <c:v>5.3265339999999997</c:v>
                </c:pt>
                <c:pt idx="40">
                  <c:v>5.2656470000000004</c:v>
                </c:pt>
                <c:pt idx="41">
                  <c:v>5.172561</c:v>
                </c:pt>
                <c:pt idx="42">
                  <c:v>5.1491059999999997</c:v>
                </c:pt>
                <c:pt idx="43">
                  <c:v>5.11965</c:v>
                </c:pt>
                <c:pt idx="44">
                  <c:v>5.1183149999999999</c:v>
                </c:pt>
                <c:pt idx="45">
                  <c:v>5.0438460000000003</c:v>
                </c:pt>
                <c:pt idx="46">
                  <c:v>5.0075459999999996</c:v>
                </c:pt>
                <c:pt idx="47">
                  <c:v>4.9373360000000002</c:v>
                </c:pt>
                <c:pt idx="48">
                  <c:v>4.9319940000000004</c:v>
                </c:pt>
                <c:pt idx="49">
                  <c:v>4.9185040000000004</c:v>
                </c:pt>
                <c:pt idx="50">
                  <c:v>4.9247639999999997</c:v>
                </c:pt>
                <c:pt idx="51">
                  <c:v>4.963006</c:v>
                </c:pt>
                <c:pt idx="52">
                  <c:v>4.8926290000000003</c:v>
                </c:pt>
                <c:pt idx="53">
                  <c:v>4.8670660000000003</c:v>
                </c:pt>
                <c:pt idx="54">
                  <c:v>4.8785239999999996</c:v>
                </c:pt>
                <c:pt idx="55">
                  <c:v>4.7943290000000003</c:v>
                </c:pt>
                <c:pt idx="56">
                  <c:v>4.7726499999999996</c:v>
                </c:pt>
                <c:pt idx="57">
                  <c:v>4.7261620000000004</c:v>
                </c:pt>
                <c:pt idx="58">
                  <c:v>4.5881740000000004</c:v>
                </c:pt>
                <c:pt idx="59">
                  <c:v>4.5952739999999999</c:v>
                </c:pt>
                <c:pt idx="60">
                  <c:v>4.5760199999999998</c:v>
                </c:pt>
                <c:pt idx="61">
                  <c:v>4.5881559999999997</c:v>
                </c:pt>
                <c:pt idx="62">
                  <c:v>4.6016209999999997</c:v>
                </c:pt>
                <c:pt idx="63">
                  <c:v>4.7458980000000004</c:v>
                </c:pt>
                <c:pt idx="64">
                  <c:v>4.7806749999999996</c:v>
                </c:pt>
                <c:pt idx="65">
                  <c:v>4.7880940000000001</c:v>
                </c:pt>
                <c:pt idx="66">
                  <c:v>4.8221090000000002</c:v>
                </c:pt>
                <c:pt idx="67">
                  <c:v>4.8699459999999997</c:v>
                </c:pt>
                <c:pt idx="68">
                  <c:v>4.8682879999999997</c:v>
                </c:pt>
                <c:pt idx="69">
                  <c:v>4.8586590000000003</c:v>
                </c:pt>
                <c:pt idx="70">
                  <c:v>4.9084219999999998</c:v>
                </c:pt>
                <c:pt idx="71">
                  <c:v>4.9363330000000003</c:v>
                </c:pt>
                <c:pt idx="72">
                  <c:v>5.0399599999999998</c:v>
                </c:pt>
                <c:pt idx="73">
                  <c:v>4.9706320000000002</c:v>
                </c:pt>
                <c:pt idx="74">
                  <c:v>4.9742540000000002</c:v>
                </c:pt>
                <c:pt idx="75">
                  <c:v>4.9777459999999998</c:v>
                </c:pt>
                <c:pt idx="76">
                  <c:v>4.9465139999999996</c:v>
                </c:pt>
                <c:pt idx="77">
                  <c:v>5.0657110000000003</c:v>
                </c:pt>
                <c:pt idx="78">
                  <c:v>5.1016539999999999</c:v>
                </c:pt>
                <c:pt idx="79">
                  <c:v>5.2312719999999997</c:v>
                </c:pt>
                <c:pt idx="80">
                  <c:v>5.2765009999999997</c:v>
                </c:pt>
                <c:pt idx="81">
                  <c:v>5.2646559999999996</c:v>
                </c:pt>
                <c:pt idx="82">
                  <c:v>5.2974160000000001</c:v>
                </c:pt>
                <c:pt idx="83">
                  <c:v>5.3369470000000003</c:v>
                </c:pt>
                <c:pt idx="84">
                  <c:v>5.1264690000000002</c:v>
                </c:pt>
                <c:pt idx="85">
                  <c:v>5.1351000000000004</c:v>
                </c:pt>
                <c:pt idx="86">
                  <c:v>5.1649539999999998</c:v>
                </c:pt>
                <c:pt idx="87">
                  <c:v>5.1453889999999998</c:v>
                </c:pt>
                <c:pt idx="88">
                  <c:v>5.143929</c:v>
                </c:pt>
                <c:pt idx="89">
                  <c:v>5.0867899999999997</c:v>
                </c:pt>
                <c:pt idx="90">
                  <c:v>5.0525779999999996</c:v>
                </c:pt>
                <c:pt idx="91">
                  <c:v>5.0304880000000001</c:v>
                </c:pt>
                <c:pt idx="92">
                  <c:v>5.0077629999999997</c:v>
                </c:pt>
                <c:pt idx="93">
                  <c:v>5.0202920000000004</c:v>
                </c:pt>
                <c:pt idx="94">
                  <c:v>4.9991560000000002</c:v>
                </c:pt>
                <c:pt idx="95">
                  <c:v>5.0071750000000002</c:v>
                </c:pt>
                <c:pt idx="96">
                  <c:v>4.9767939999999999</c:v>
                </c:pt>
                <c:pt idx="97">
                  <c:v>4.9655019999999999</c:v>
                </c:pt>
                <c:pt idx="98">
                  <c:v>4.9671880000000002</c:v>
                </c:pt>
                <c:pt idx="99">
                  <c:v>4.9539309999999999</c:v>
                </c:pt>
                <c:pt idx="100">
                  <c:v>4.9567259999999997</c:v>
                </c:pt>
                <c:pt idx="101">
                  <c:v>4.9791299999999996</c:v>
                </c:pt>
                <c:pt idx="102">
                  <c:v>5.0128329999999997</c:v>
                </c:pt>
                <c:pt idx="103">
                  <c:v>5.0915730000000003</c:v>
                </c:pt>
                <c:pt idx="104">
                  <c:v>5.0958709999999998</c:v>
                </c:pt>
                <c:pt idx="105">
                  <c:v>5.0544609999999999</c:v>
                </c:pt>
                <c:pt idx="106">
                  <c:v>5.081715</c:v>
                </c:pt>
                <c:pt idx="107">
                  <c:v>5.0740949999999998</c:v>
                </c:pt>
                <c:pt idx="108">
                  <c:v>4.987457</c:v>
                </c:pt>
                <c:pt idx="109">
                  <c:v>4.910507</c:v>
                </c:pt>
                <c:pt idx="110">
                  <c:v>4.8957110000000004</c:v>
                </c:pt>
                <c:pt idx="111">
                  <c:v>4.9157209999999996</c:v>
                </c:pt>
                <c:pt idx="112">
                  <c:v>4.9089140000000002</c:v>
                </c:pt>
                <c:pt idx="113">
                  <c:v>4.9065560000000001</c:v>
                </c:pt>
                <c:pt idx="114">
                  <c:v>4.9330730000000003</c:v>
                </c:pt>
                <c:pt idx="115">
                  <c:v>4.8995280000000001</c:v>
                </c:pt>
                <c:pt idx="116">
                  <c:v>4.8915050000000004</c:v>
                </c:pt>
                <c:pt idx="117">
                  <c:v>4.8915379999999997</c:v>
                </c:pt>
                <c:pt idx="118">
                  <c:v>4.8710259999999996</c:v>
                </c:pt>
                <c:pt idx="119">
                  <c:v>4.8767079999999998</c:v>
                </c:pt>
                <c:pt idx="120">
                  <c:v>4.9054779999999996</c:v>
                </c:pt>
                <c:pt idx="121">
                  <c:v>4.8763399999999999</c:v>
                </c:pt>
                <c:pt idx="122">
                  <c:v>4.8149749999999996</c:v>
                </c:pt>
                <c:pt idx="123">
                  <c:v>4.8501310000000002</c:v>
                </c:pt>
                <c:pt idx="124">
                  <c:v>4.8573560000000002</c:v>
                </c:pt>
                <c:pt idx="125">
                  <c:v>4.8346970000000002</c:v>
                </c:pt>
                <c:pt idx="126">
                  <c:v>4.8310469999999999</c:v>
                </c:pt>
                <c:pt idx="127">
                  <c:v>4.8630899999999997</c:v>
                </c:pt>
                <c:pt idx="128">
                  <c:v>5.0466629999999997</c:v>
                </c:pt>
                <c:pt idx="129">
                  <c:v>4.9865959999999996</c:v>
                </c:pt>
                <c:pt idx="130">
                  <c:v>5.0150589999999999</c:v>
                </c:pt>
                <c:pt idx="131">
                  <c:v>5.0003200000000003</c:v>
                </c:pt>
                <c:pt idx="132">
                  <c:v>5.0301280000000004</c:v>
                </c:pt>
                <c:pt idx="133">
                  <c:v>5.0154399999999999</c:v>
                </c:pt>
                <c:pt idx="134">
                  <c:v>5.0226649999999999</c:v>
                </c:pt>
                <c:pt idx="135">
                  <c:v>5.0885749999999996</c:v>
                </c:pt>
                <c:pt idx="136">
                  <c:v>5.1059989999999997</c:v>
                </c:pt>
                <c:pt idx="137">
                  <c:v>4.9894699999999998</c:v>
                </c:pt>
                <c:pt idx="138">
                  <c:v>5.0071380000000003</c:v>
                </c:pt>
                <c:pt idx="139">
                  <c:v>5.026122</c:v>
                </c:pt>
                <c:pt idx="140">
                  <c:v>5.0126739999999996</c:v>
                </c:pt>
                <c:pt idx="141">
                  <c:v>5.0092879999999997</c:v>
                </c:pt>
                <c:pt idx="142">
                  <c:v>5.0308679999999999</c:v>
                </c:pt>
                <c:pt idx="143">
                  <c:v>5.0234920000000001</c:v>
                </c:pt>
                <c:pt idx="144">
                  <c:v>5.0281700000000003</c:v>
                </c:pt>
                <c:pt idx="145">
                  <c:v>5.0271330000000001</c:v>
                </c:pt>
                <c:pt idx="146">
                  <c:v>5.0575070000000002</c:v>
                </c:pt>
                <c:pt idx="147">
                  <c:v>4.7416219999999996</c:v>
                </c:pt>
                <c:pt idx="148">
                  <c:v>4.7151639999999997</c:v>
                </c:pt>
                <c:pt idx="149">
                  <c:v>4.6960740000000003</c:v>
                </c:pt>
                <c:pt idx="150">
                  <c:v>4.6750749999999996</c:v>
                </c:pt>
                <c:pt idx="151">
                  <c:v>4.6517499999999998</c:v>
                </c:pt>
                <c:pt idx="152">
                  <c:v>4.6470260000000003</c:v>
                </c:pt>
                <c:pt idx="153">
                  <c:v>4.6223150000000004</c:v>
                </c:pt>
                <c:pt idx="154">
                  <c:v>4.5611040000000003</c:v>
                </c:pt>
                <c:pt idx="155">
                  <c:v>4.5768750000000002</c:v>
                </c:pt>
                <c:pt idx="156">
                  <c:v>4.5566899999999997</c:v>
                </c:pt>
                <c:pt idx="157">
                  <c:v>4.5255409999999996</c:v>
                </c:pt>
                <c:pt idx="158">
                  <c:v>4.5296029999999998</c:v>
                </c:pt>
                <c:pt idx="159">
                  <c:v>4.509976</c:v>
                </c:pt>
                <c:pt idx="160">
                  <c:v>4.4873700000000003</c:v>
                </c:pt>
                <c:pt idx="161">
                  <c:v>4.4420169999999999</c:v>
                </c:pt>
                <c:pt idx="162">
                  <c:v>4.4092690000000001</c:v>
                </c:pt>
                <c:pt idx="163">
                  <c:v>4.3834559999999998</c:v>
                </c:pt>
                <c:pt idx="164">
                  <c:v>4.4047299999999998</c:v>
                </c:pt>
                <c:pt idx="165">
                  <c:v>4.3562880000000002</c:v>
                </c:pt>
                <c:pt idx="166">
                  <c:v>4.3669250000000002</c:v>
                </c:pt>
                <c:pt idx="167">
                  <c:v>4.3500240000000003</c:v>
                </c:pt>
                <c:pt idx="168">
                  <c:v>4.3228020000000003</c:v>
                </c:pt>
                <c:pt idx="169">
                  <c:v>4.3087759999999999</c:v>
                </c:pt>
                <c:pt idx="170">
                  <c:v>4.3108329999999997</c:v>
                </c:pt>
                <c:pt idx="171">
                  <c:v>4.2884289999999998</c:v>
                </c:pt>
                <c:pt idx="172">
                  <c:v>4.2648159999999997</c:v>
                </c:pt>
                <c:pt idx="173">
                  <c:v>4.2384740000000001</c:v>
                </c:pt>
                <c:pt idx="174">
                  <c:v>4.2406980000000001</c:v>
                </c:pt>
                <c:pt idx="175">
                  <c:v>4.2194529999999997</c:v>
                </c:pt>
                <c:pt idx="176">
                  <c:v>4.2305919999999997</c:v>
                </c:pt>
                <c:pt idx="177">
                  <c:v>4.2673300000000003</c:v>
                </c:pt>
                <c:pt idx="178">
                  <c:v>4.2783569999999997</c:v>
                </c:pt>
                <c:pt idx="179">
                  <c:v>4.3315159999999997</c:v>
                </c:pt>
                <c:pt idx="180">
                  <c:v>4.2668020000000002</c:v>
                </c:pt>
                <c:pt idx="181">
                  <c:v>4.2221909999999996</c:v>
                </c:pt>
                <c:pt idx="182">
                  <c:v>4.241727</c:v>
                </c:pt>
                <c:pt idx="183">
                  <c:v>4.2801790000000004</c:v>
                </c:pt>
                <c:pt idx="184">
                  <c:v>4.2750050000000002</c:v>
                </c:pt>
                <c:pt idx="185">
                  <c:v>4.3382129999999997</c:v>
                </c:pt>
                <c:pt idx="186">
                  <c:v>4.3312489999999997</c:v>
                </c:pt>
                <c:pt idx="187">
                  <c:v>4.3502960000000002</c:v>
                </c:pt>
                <c:pt idx="188">
                  <c:v>4.3506660000000004</c:v>
                </c:pt>
                <c:pt idx="189">
                  <c:v>4.3684690000000002</c:v>
                </c:pt>
                <c:pt idx="190">
                  <c:v>4.3551190000000002</c:v>
                </c:pt>
                <c:pt idx="191">
                  <c:v>4.1153120000000003</c:v>
                </c:pt>
                <c:pt idx="192">
                  <c:v>4.127599</c:v>
                </c:pt>
                <c:pt idx="193">
                  <c:v>4.1276250000000001</c:v>
                </c:pt>
                <c:pt idx="194">
                  <c:v>4.1157190000000003</c:v>
                </c:pt>
                <c:pt idx="195">
                  <c:v>4.1821270000000004</c:v>
                </c:pt>
                <c:pt idx="196">
                  <c:v>4.1746850000000002</c:v>
                </c:pt>
                <c:pt idx="197">
                  <c:v>4.2091349999999998</c:v>
                </c:pt>
                <c:pt idx="198">
                  <c:v>4.2053029999999998</c:v>
                </c:pt>
                <c:pt idx="199">
                  <c:v>4.2619569999999998</c:v>
                </c:pt>
                <c:pt idx="200">
                  <c:v>4.2744030000000004</c:v>
                </c:pt>
                <c:pt idx="201">
                  <c:v>4.2508629999999998</c:v>
                </c:pt>
                <c:pt idx="202">
                  <c:v>4.2363499999999998</c:v>
                </c:pt>
                <c:pt idx="203">
                  <c:v>4.2146540000000003</c:v>
                </c:pt>
                <c:pt idx="204">
                  <c:v>4.2161439999999999</c:v>
                </c:pt>
                <c:pt idx="205">
                  <c:v>4.195068</c:v>
                </c:pt>
                <c:pt idx="206">
                  <c:v>4.2309960000000002</c:v>
                </c:pt>
                <c:pt idx="207">
                  <c:v>4.1920849999999996</c:v>
                </c:pt>
                <c:pt idx="208">
                  <c:v>4.1378060000000003</c:v>
                </c:pt>
                <c:pt idx="209">
                  <c:v>4.1614380000000004</c:v>
                </c:pt>
                <c:pt idx="210">
                  <c:v>4.1424830000000004</c:v>
                </c:pt>
                <c:pt idx="211">
                  <c:v>4.1991649999999998</c:v>
                </c:pt>
                <c:pt idx="212">
                  <c:v>4.1571189999999998</c:v>
                </c:pt>
                <c:pt idx="213">
                  <c:v>4.1238780000000004</c:v>
                </c:pt>
                <c:pt idx="214">
                  <c:v>4.1111459999999997</c:v>
                </c:pt>
                <c:pt idx="215">
                  <c:v>4.0700820000000002</c:v>
                </c:pt>
                <c:pt idx="216">
                  <c:v>4.0204589999999998</c:v>
                </c:pt>
                <c:pt idx="217">
                  <c:v>3.9804629999999999</c:v>
                </c:pt>
                <c:pt idx="218">
                  <c:v>3.9589319999999999</c:v>
                </c:pt>
                <c:pt idx="219">
                  <c:v>3.9953539999999998</c:v>
                </c:pt>
                <c:pt idx="220">
                  <c:v>3.8801079999999999</c:v>
                </c:pt>
                <c:pt idx="221">
                  <c:v>3.827572</c:v>
                </c:pt>
                <c:pt idx="222">
                  <c:v>3.7830710000000001</c:v>
                </c:pt>
                <c:pt idx="223">
                  <c:v>3.825386</c:v>
                </c:pt>
                <c:pt idx="224">
                  <c:v>3.8065639999999998</c:v>
                </c:pt>
                <c:pt idx="225">
                  <c:v>3.7869670000000002</c:v>
                </c:pt>
                <c:pt idx="226">
                  <c:v>3.8026520000000001</c:v>
                </c:pt>
                <c:pt idx="227">
                  <c:v>3.8811100000000001</c:v>
                </c:pt>
                <c:pt idx="228">
                  <c:v>3.9455339999999999</c:v>
                </c:pt>
                <c:pt idx="229">
                  <c:v>4.0704770000000003</c:v>
                </c:pt>
                <c:pt idx="230">
                  <c:v>4.0788149999999996</c:v>
                </c:pt>
                <c:pt idx="231">
                  <c:v>4.089048</c:v>
                </c:pt>
                <c:pt idx="232">
                  <c:v>3.9558909999999998</c:v>
                </c:pt>
                <c:pt idx="233">
                  <c:v>3.9944069999999998</c:v>
                </c:pt>
                <c:pt idx="234">
                  <c:v>4.0332499999999998</c:v>
                </c:pt>
                <c:pt idx="235">
                  <c:v>3.9903040000000001</c:v>
                </c:pt>
                <c:pt idx="236">
                  <c:v>3.9848219999999999</c:v>
                </c:pt>
                <c:pt idx="237">
                  <c:v>3.9040520000000001</c:v>
                </c:pt>
                <c:pt idx="238">
                  <c:v>3.861354</c:v>
                </c:pt>
                <c:pt idx="239">
                  <c:v>3.9126910000000001</c:v>
                </c:pt>
                <c:pt idx="240">
                  <c:v>3.9104209999999999</c:v>
                </c:pt>
                <c:pt idx="241">
                  <c:v>3.926755</c:v>
                </c:pt>
                <c:pt idx="242">
                  <c:v>3.8712240000000002</c:v>
                </c:pt>
                <c:pt idx="243">
                  <c:v>3.7717510000000001</c:v>
                </c:pt>
                <c:pt idx="244">
                  <c:v>3.7531750000000001</c:v>
                </c:pt>
                <c:pt idx="245">
                  <c:v>3.7344550000000001</c:v>
                </c:pt>
                <c:pt idx="246">
                  <c:v>3.697422</c:v>
                </c:pt>
                <c:pt idx="247">
                  <c:v>3.6912929999999999</c:v>
                </c:pt>
                <c:pt idx="248">
                  <c:v>3.6675170000000001</c:v>
                </c:pt>
                <c:pt idx="249">
                  <c:v>3.6691250000000002</c:v>
                </c:pt>
                <c:pt idx="250">
                  <c:v>3.6728149999999999</c:v>
                </c:pt>
                <c:pt idx="251">
                  <c:v>3.5718570000000001</c:v>
                </c:pt>
                <c:pt idx="252">
                  <c:v>3.57897</c:v>
                </c:pt>
                <c:pt idx="253">
                  <c:v>3.531444</c:v>
                </c:pt>
                <c:pt idx="254">
                  <c:v>3.5034800000000001</c:v>
                </c:pt>
                <c:pt idx="255">
                  <c:v>3.4823499999999998</c:v>
                </c:pt>
                <c:pt idx="256">
                  <c:v>3.4780890000000002</c:v>
                </c:pt>
                <c:pt idx="257">
                  <c:v>3.4788489999999999</c:v>
                </c:pt>
                <c:pt idx="258">
                  <c:v>3.5070329999999998</c:v>
                </c:pt>
                <c:pt idx="259">
                  <c:v>3.4993120000000002</c:v>
                </c:pt>
                <c:pt idx="260">
                  <c:v>3.5048949999999999</c:v>
                </c:pt>
                <c:pt idx="261">
                  <c:v>3.5451609999999998</c:v>
                </c:pt>
                <c:pt idx="262">
                  <c:v>3.5630999999999999</c:v>
                </c:pt>
                <c:pt idx="263">
                  <c:v>3.5489389999999998</c:v>
                </c:pt>
                <c:pt idx="264">
                  <c:v>3.5360870000000002</c:v>
                </c:pt>
                <c:pt idx="265">
                  <c:v>3.5455019999999999</c:v>
                </c:pt>
                <c:pt idx="266">
                  <c:v>3.5132189999999999</c:v>
                </c:pt>
                <c:pt idx="267">
                  <c:v>3.602617</c:v>
                </c:pt>
                <c:pt idx="268">
                  <c:v>3.6320920000000001</c:v>
                </c:pt>
                <c:pt idx="269">
                  <c:v>3.6480640000000002</c:v>
                </c:pt>
                <c:pt idx="270">
                  <c:v>3.6665510000000001</c:v>
                </c:pt>
                <c:pt idx="271">
                  <c:v>3.6769440000000002</c:v>
                </c:pt>
                <c:pt idx="272">
                  <c:v>3.3808470000000002</c:v>
                </c:pt>
                <c:pt idx="273">
                  <c:v>3.355677</c:v>
                </c:pt>
                <c:pt idx="274">
                  <c:v>3.3080639999999999</c:v>
                </c:pt>
                <c:pt idx="275">
                  <c:v>3.3031649999999999</c:v>
                </c:pt>
                <c:pt idx="276">
                  <c:v>3.351038</c:v>
                </c:pt>
                <c:pt idx="277">
                  <c:v>3.37975</c:v>
                </c:pt>
                <c:pt idx="278">
                  <c:v>3.396938</c:v>
                </c:pt>
                <c:pt idx="279">
                  <c:v>3.383311</c:v>
                </c:pt>
                <c:pt idx="280">
                  <c:v>3.3801939999999999</c:v>
                </c:pt>
                <c:pt idx="281">
                  <c:v>3.3787940000000001</c:v>
                </c:pt>
                <c:pt idx="282">
                  <c:v>3.4130850000000001</c:v>
                </c:pt>
                <c:pt idx="283">
                  <c:v>3.3573710000000001</c:v>
                </c:pt>
                <c:pt idx="284">
                  <c:v>3.4168590000000001</c:v>
                </c:pt>
                <c:pt idx="285">
                  <c:v>3.4471820000000002</c:v>
                </c:pt>
                <c:pt idx="286">
                  <c:v>3.3691659999999999</c:v>
                </c:pt>
                <c:pt idx="287">
                  <c:v>3.4351349999999998</c:v>
                </c:pt>
                <c:pt idx="288">
                  <c:v>3.4332769999999999</c:v>
                </c:pt>
                <c:pt idx="289">
                  <c:v>3.4276779999999998</c:v>
                </c:pt>
                <c:pt idx="290">
                  <c:v>3.5059999999999998</c:v>
                </c:pt>
                <c:pt idx="291">
                  <c:v>3.5221619999999998</c:v>
                </c:pt>
                <c:pt idx="292">
                  <c:v>3.441265</c:v>
                </c:pt>
                <c:pt idx="293">
                  <c:v>3.6097589999999999</c:v>
                </c:pt>
                <c:pt idx="294">
                  <c:v>3.5409220000000001</c:v>
                </c:pt>
                <c:pt idx="295">
                  <c:v>3.511806</c:v>
                </c:pt>
                <c:pt idx="296">
                  <c:v>3.5912459999999999</c:v>
                </c:pt>
                <c:pt idx="297">
                  <c:v>3.5574970000000001</c:v>
                </c:pt>
                <c:pt idx="298">
                  <c:v>3.5503119999999999</c:v>
                </c:pt>
                <c:pt idx="299">
                  <c:v>3.4961739999999999</c:v>
                </c:pt>
                <c:pt idx="300">
                  <c:v>3.5198290000000001</c:v>
                </c:pt>
                <c:pt idx="301">
                  <c:v>3.527997</c:v>
                </c:pt>
                <c:pt idx="302">
                  <c:v>3.526049</c:v>
                </c:pt>
                <c:pt idx="303">
                  <c:v>3.4575459999999998</c:v>
                </c:pt>
                <c:pt idx="304">
                  <c:v>3.4736549999999999</c:v>
                </c:pt>
                <c:pt idx="305">
                  <c:v>3.5381559999999999</c:v>
                </c:pt>
                <c:pt idx="306">
                  <c:v>3.4237060000000001</c:v>
                </c:pt>
                <c:pt idx="307">
                  <c:v>3.5364369999999998</c:v>
                </c:pt>
                <c:pt idx="308">
                  <c:v>3.6101610000000002</c:v>
                </c:pt>
                <c:pt idx="309">
                  <c:v>3.6031979999999999</c:v>
                </c:pt>
                <c:pt idx="310">
                  <c:v>3.5910090000000001</c:v>
                </c:pt>
                <c:pt idx="311">
                  <c:v>3.5681250000000002</c:v>
                </c:pt>
                <c:pt idx="312">
                  <c:v>3.561763</c:v>
                </c:pt>
                <c:pt idx="313">
                  <c:v>3.548908</c:v>
                </c:pt>
                <c:pt idx="314">
                  <c:v>3.5450940000000002</c:v>
                </c:pt>
                <c:pt idx="315">
                  <c:v>3.7398210000000001</c:v>
                </c:pt>
                <c:pt idx="316">
                  <c:v>3.7370329999999998</c:v>
                </c:pt>
                <c:pt idx="317">
                  <c:v>3.7365930000000001</c:v>
                </c:pt>
                <c:pt idx="318">
                  <c:v>3.7122069999999998</c:v>
                </c:pt>
                <c:pt idx="319">
                  <c:v>3.6381290000000002</c:v>
                </c:pt>
                <c:pt idx="320">
                  <c:v>3.595542</c:v>
                </c:pt>
                <c:pt idx="321">
                  <c:v>3.5326409999999999</c:v>
                </c:pt>
                <c:pt idx="322">
                  <c:v>3.5705969999999998</c:v>
                </c:pt>
                <c:pt idx="323">
                  <c:v>3.6006040000000001</c:v>
                </c:pt>
                <c:pt idx="324">
                  <c:v>3.6132420000000001</c:v>
                </c:pt>
                <c:pt idx="325">
                  <c:v>3.578389</c:v>
                </c:pt>
                <c:pt idx="326">
                  <c:v>3.5889280000000001</c:v>
                </c:pt>
                <c:pt idx="327">
                  <c:v>3.5817359999999998</c:v>
                </c:pt>
                <c:pt idx="328">
                  <c:v>3.5716299999999999</c:v>
                </c:pt>
                <c:pt idx="329">
                  <c:v>3.5630649999999999</c:v>
                </c:pt>
                <c:pt idx="330">
                  <c:v>3.633086</c:v>
                </c:pt>
                <c:pt idx="331">
                  <c:v>3.6427399999999999</c:v>
                </c:pt>
                <c:pt idx="332">
                  <c:v>3.6762800000000002</c:v>
                </c:pt>
                <c:pt idx="333">
                  <c:v>3.6850109999999998</c:v>
                </c:pt>
                <c:pt idx="334">
                  <c:v>3.7016450000000001</c:v>
                </c:pt>
                <c:pt idx="335">
                  <c:v>3.7362799999999998</c:v>
                </c:pt>
                <c:pt idx="336">
                  <c:v>3.7359610000000001</c:v>
                </c:pt>
                <c:pt idx="337">
                  <c:v>3.716955</c:v>
                </c:pt>
                <c:pt idx="338">
                  <c:v>3.7161409999999999</c:v>
                </c:pt>
                <c:pt idx="339">
                  <c:v>3.6910560000000001</c:v>
                </c:pt>
                <c:pt idx="340">
                  <c:v>3.7196729999999998</c:v>
                </c:pt>
                <c:pt idx="341">
                  <c:v>3.7763270000000002</c:v>
                </c:pt>
                <c:pt idx="342">
                  <c:v>3.8111989999999998</c:v>
                </c:pt>
                <c:pt idx="343">
                  <c:v>3.7728350000000002</c:v>
                </c:pt>
                <c:pt idx="344">
                  <c:v>3.789685</c:v>
                </c:pt>
                <c:pt idx="345">
                  <c:v>3.7811050000000002</c:v>
                </c:pt>
                <c:pt idx="346">
                  <c:v>3.8095300000000001</c:v>
                </c:pt>
                <c:pt idx="347">
                  <c:v>3.8134009999999998</c:v>
                </c:pt>
                <c:pt idx="348">
                  <c:v>3.8159700000000001</c:v>
                </c:pt>
                <c:pt idx="349">
                  <c:v>3.8104840000000002</c:v>
                </c:pt>
                <c:pt idx="350">
                  <c:v>3.8077420000000002</c:v>
                </c:pt>
                <c:pt idx="351">
                  <c:v>3.796243</c:v>
                </c:pt>
                <c:pt idx="352">
                  <c:v>3.8022870000000002</c:v>
                </c:pt>
                <c:pt idx="353">
                  <c:v>3.8296600000000001</c:v>
                </c:pt>
                <c:pt idx="354">
                  <c:v>3.8610899999999999</c:v>
                </c:pt>
                <c:pt idx="355">
                  <c:v>3.8695339999999998</c:v>
                </c:pt>
                <c:pt idx="356">
                  <c:v>3.8966449999999999</c:v>
                </c:pt>
                <c:pt idx="357">
                  <c:v>4.0977920000000001</c:v>
                </c:pt>
                <c:pt idx="358">
                  <c:v>4.1539270000000004</c:v>
                </c:pt>
                <c:pt idx="359">
                  <c:v>4.1868119999999998</c:v>
                </c:pt>
                <c:pt idx="360">
                  <c:v>4.2173369999999997</c:v>
                </c:pt>
                <c:pt idx="361">
                  <c:v>4.2998500000000002</c:v>
                </c:pt>
                <c:pt idx="362">
                  <c:v>4.2698410000000004</c:v>
                </c:pt>
                <c:pt idx="363">
                  <c:v>4.3306800000000001</c:v>
                </c:pt>
                <c:pt idx="364">
                  <c:v>4.3475489999999999</c:v>
                </c:pt>
                <c:pt idx="365">
                  <c:v>4.353008</c:v>
                </c:pt>
                <c:pt idx="366">
                  <c:v>4.2892739999999998</c:v>
                </c:pt>
                <c:pt idx="367">
                  <c:v>4.2415919999999998</c:v>
                </c:pt>
                <c:pt idx="368">
                  <c:v>4.2803259999999996</c:v>
                </c:pt>
                <c:pt idx="369">
                  <c:v>4.3251609999999996</c:v>
                </c:pt>
                <c:pt idx="370">
                  <c:v>4.2298150000000003</c:v>
                </c:pt>
                <c:pt idx="371">
                  <c:v>4.1930630000000004</c:v>
                </c:pt>
                <c:pt idx="372">
                  <c:v>4.2132750000000003</c:v>
                </c:pt>
                <c:pt idx="373">
                  <c:v>4.2111929999999997</c:v>
                </c:pt>
                <c:pt idx="374">
                  <c:v>4.2137929999999999</c:v>
                </c:pt>
                <c:pt idx="375">
                  <c:v>4.2036259999999999</c:v>
                </c:pt>
                <c:pt idx="376">
                  <c:v>4.1847219999999998</c:v>
                </c:pt>
                <c:pt idx="377">
                  <c:v>4.1704549999999996</c:v>
                </c:pt>
                <c:pt idx="378">
                  <c:v>4.1684570000000001</c:v>
                </c:pt>
                <c:pt idx="379">
                  <c:v>4.2435260000000001</c:v>
                </c:pt>
                <c:pt idx="380">
                  <c:v>4.2249299999999996</c:v>
                </c:pt>
                <c:pt idx="381">
                  <c:v>4.2640840000000004</c:v>
                </c:pt>
                <c:pt idx="382">
                  <c:v>4.2828439999999999</c:v>
                </c:pt>
                <c:pt idx="383">
                  <c:v>4.2823180000000001</c:v>
                </c:pt>
                <c:pt idx="384">
                  <c:v>4.2961970000000003</c:v>
                </c:pt>
                <c:pt idx="385">
                  <c:v>4.2864190000000004</c:v>
                </c:pt>
                <c:pt idx="386">
                  <c:v>4.3216020000000004</c:v>
                </c:pt>
                <c:pt idx="387">
                  <c:v>4.3050980000000001</c:v>
                </c:pt>
                <c:pt idx="388">
                  <c:v>4.3062589999999998</c:v>
                </c:pt>
                <c:pt idx="389">
                  <c:v>4.3127490000000002</c:v>
                </c:pt>
                <c:pt idx="390">
                  <c:v>4.3056890000000001</c:v>
                </c:pt>
                <c:pt idx="391">
                  <c:v>4.2998130000000003</c:v>
                </c:pt>
                <c:pt idx="392">
                  <c:v>4.3135500000000002</c:v>
                </c:pt>
                <c:pt idx="393">
                  <c:v>4.5621159999999996</c:v>
                </c:pt>
                <c:pt idx="394">
                  <c:v>4.5065569999999999</c:v>
                </c:pt>
                <c:pt idx="395">
                  <c:v>4.556038</c:v>
                </c:pt>
                <c:pt idx="396">
                  <c:v>4.578068</c:v>
                </c:pt>
                <c:pt idx="397">
                  <c:v>4.6486330000000002</c:v>
                </c:pt>
                <c:pt idx="398">
                  <c:v>4.7494769999999997</c:v>
                </c:pt>
                <c:pt idx="399">
                  <c:v>4.8085579999999997</c:v>
                </c:pt>
                <c:pt idx="400">
                  <c:v>4.7748169999999996</c:v>
                </c:pt>
                <c:pt idx="401">
                  <c:v>4.8095059999999998</c:v>
                </c:pt>
                <c:pt idx="402">
                  <c:v>4.7859369999999997</c:v>
                </c:pt>
                <c:pt idx="403">
                  <c:v>4.781345</c:v>
                </c:pt>
                <c:pt idx="404">
                  <c:v>4.7213719999999997</c:v>
                </c:pt>
                <c:pt idx="405">
                  <c:v>4.7739380000000002</c:v>
                </c:pt>
                <c:pt idx="406">
                  <c:v>4.7982670000000001</c:v>
                </c:pt>
                <c:pt idx="407">
                  <c:v>4.8788780000000003</c:v>
                </c:pt>
                <c:pt idx="408">
                  <c:v>5.0471079999999997</c:v>
                </c:pt>
                <c:pt idx="409">
                  <c:v>5.1154279999999996</c:v>
                </c:pt>
                <c:pt idx="410">
                  <c:v>5.154382</c:v>
                </c:pt>
                <c:pt idx="411">
                  <c:v>5.2267729999999997</c:v>
                </c:pt>
                <c:pt idx="412">
                  <c:v>5.2366999999999999</c:v>
                </c:pt>
                <c:pt idx="413">
                  <c:v>5.2743960000000003</c:v>
                </c:pt>
                <c:pt idx="414">
                  <c:v>5.2144959999999996</c:v>
                </c:pt>
                <c:pt idx="415">
                  <c:v>5.1505349999999996</c:v>
                </c:pt>
                <c:pt idx="416">
                  <c:v>5.1458139999999997</c:v>
                </c:pt>
                <c:pt idx="417">
                  <c:v>5.1214659999999999</c:v>
                </c:pt>
                <c:pt idx="418">
                  <c:v>5.1120390000000002</c:v>
                </c:pt>
                <c:pt idx="419">
                  <c:v>5.0888780000000002</c:v>
                </c:pt>
                <c:pt idx="420">
                  <c:v>5.0926429999999998</c:v>
                </c:pt>
                <c:pt idx="421">
                  <c:v>5.1360440000000001</c:v>
                </c:pt>
                <c:pt idx="422">
                  <c:v>5.1160199999999998</c:v>
                </c:pt>
                <c:pt idx="423">
                  <c:v>5.1111199999999997</c:v>
                </c:pt>
                <c:pt idx="424">
                  <c:v>5.103612</c:v>
                </c:pt>
                <c:pt idx="425">
                  <c:v>5.0730690000000003</c:v>
                </c:pt>
                <c:pt idx="426">
                  <c:v>5.0676110000000003</c:v>
                </c:pt>
                <c:pt idx="427">
                  <c:v>5.0686260000000001</c:v>
                </c:pt>
                <c:pt idx="428">
                  <c:v>5.0732179999999998</c:v>
                </c:pt>
                <c:pt idx="429">
                  <c:v>5.0882490000000002</c:v>
                </c:pt>
                <c:pt idx="430">
                  <c:v>5.0932620000000002</c:v>
                </c:pt>
                <c:pt idx="431">
                  <c:v>5.0708130000000002</c:v>
                </c:pt>
                <c:pt idx="432">
                  <c:v>5.0977439999999996</c:v>
                </c:pt>
                <c:pt idx="433">
                  <c:v>5.130001</c:v>
                </c:pt>
                <c:pt idx="434">
                  <c:v>5.1661820000000001</c:v>
                </c:pt>
                <c:pt idx="435">
                  <c:v>5.183141</c:v>
                </c:pt>
                <c:pt idx="436">
                  <c:v>5.2272829999999999</c:v>
                </c:pt>
                <c:pt idx="437">
                  <c:v>5.2296389999999997</c:v>
                </c:pt>
                <c:pt idx="438">
                  <c:v>5.2511809999999999</c:v>
                </c:pt>
                <c:pt idx="439">
                  <c:v>5.2301330000000004</c:v>
                </c:pt>
                <c:pt idx="440">
                  <c:v>5.212612</c:v>
                </c:pt>
                <c:pt idx="441">
                  <c:v>5.0592480000000002</c:v>
                </c:pt>
                <c:pt idx="442">
                  <c:v>5.1355320000000004</c:v>
                </c:pt>
                <c:pt idx="443">
                  <c:v>5.1353070000000001</c:v>
                </c:pt>
                <c:pt idx="444">
                  <c:v>5.1723179999999997</c:v>
                </c:pt>
                <c:pt idx="445">
                  <c:v>5.1442030000000001</c:v>
                </c:pt>
                <c:pt idx="446">
                  <c:v>5.169683</c:v>
                </c:pt>
                <c:pt idx="447">
                  <c:v>5.1942069999999996</c:v>
                </c:pt>
                <c:pt idx="448">
                  <c:v>5.2177379999999998</c:v>
                </c:pt>
                <c:pt idx="449">
                  <c:v>5.2294869999999998</c:v>
                </c:pt>
                <c:pt idx="450">
                  <c:v>5.2683309999999999</c:v>
                </c:pt>
                <c:pt idx="451">
                  <c:v>5.5132940000000001</c:v>
                </c:pt>
                <c:pt idx="452">
                  <c:v>5.5591860000000004</c:v>
                </c:pt>
                <c:pt idx="453">
                  <c:v>5.5982700000000003</c:v>
                </c:pt>
                <c:pt idx="454">
                  <c:v>5.5763610000000003</c:v>
                </c:pt>
                <c:pt idx="455">
                  <c:v>5.5212899999999996</c:v>
                </c:pt>
                <c:pt idx="456">
                  <c:v>5.5088109999999997</c:v>
                </c:pt>
                <c:pt idx="457">
                  <c:v>6.2686000000000002</c:v>
                </c:pt>
                <c:pt idx="458">
                  <c:v>6.2234069999999999</c:v>
                </c:pt>
                <c:pt idx="459">
                  <c:v>6.2056589999999998</c:v>
                </c:pt>
                <c:pt idx="460">
                  <c:v>6.2063329999999999</c:v>
                </c:pt>
                <c:pt idx="461">
                  <c:v>6.2890740000000003</c:v>
                </c:pt>
                <c:pt idx="462">
                  <c:v>6.2452529999999999</c:v>
                </c:pt>
                <c:pt idx="463">
                  <c:v>6.1950430000000001</c:v>
                </c:pt>
                <c:pt idx="464">
                  <c:v>6.1805240000000001</c:v>
                </c:pt>
                <c:pt idx="465">
                  <c:v>6.2222179999999998</c:v>
                </c:pt>
                <c:pt idx="466">
                  <c:v>6.1075619999999997</c:v>
                </c:pt>
                <c:pt idx="467">
                  <c:v>6.091291</c:v>
                </c:pt>
                <c:pt idx="468">
                  <c:v>6.0141200000000001</c:v>
                </c:pt>
                <c:pt idx="469">
                  <c:v>5.9908489999999999</c:v>
                </c:pt>
                <c:pt idx="470">
                  <c:v>6.0273770000000004</c:v>
                </c:pt>
                <c:pt idx="471">
                  <c:v>6.0556460000000003</c:v>
                </c:pt>
                <c:pt idx="472">
                  <c:v>6.0670080000000004</c:v>
                </c:pt>
                <c:pt idx="473">
                  <c:v>5.711417</c:v>
                </c:pt>
                <c:pt idx="474">
                  <c:v>5.7031239999999999</c:v>
                </c:pt>
                <c:pt idx="475">
                  <c:v>5.6772429999999998</c:v>
                </c:pt>
                <c:pt idx="476">
                  <c:v>5.6341289999999997</c:v>
                </c:pt>
                <c:pt idx="477">
                  <c:v>5.5580509999999999</c:v>
                </c:pt>
                <c:pt idx="478">
                  <c:v>5.5340930000000004</c:v>
                </c:pt>
                <c:pt idx="479">
                  <c:v>5.5748790000000001</c:v>
                </c:pt>
                <c:pt idx="480">
                  <c:v>5.5707810000000002</c:v>
                </c:pt>
                <c:pt idx="481">
                  <c:v>5.5771930000000003</c:v>
                </c:pt>
                <c:pt idx="482">
                  <c:v>5.58908</c:v>
                </c:pt>
                <c:pt idx="483">
                  <c:v>5.5896710000000001</c:v>
                </c:pt>
                <c:pt idx="484">
                  <c:v>5.5374340000000002</c:v>
                </c:pt>
                <c:pt idx="485">
                  <c:v>5.5347330000000001</c:v>
                </c:pt>
                <c:pt idx="486">
                  <c:v>5.4847549999999998</c:v>
                </c:pt>
                <c:pt idx="487">
                  <c:v>5.4451559999999999</c:v>
                </c:pt>
                <c:pt idx="488">
                  <c:v>5.4381830000000004</c:v>
                </c:pt>
                <c:pt idx="489">
                  <c:v>5.4534520000000004</c:v>
                </c:pt>
                <c:pt idx="490">
                  <c:v>5.4504999999999999</c:v>
                </c:pt>
                <c:pt idx="491">
                  <c:v>5.4381180000000002</c:v>
                </c:pt>
                <c:pt idx="492">
                  <c:v>5.4643949999999997</c:v>
                </c:pt>
                <c:pt idx="493">
                  <c:v>5.426037</c:v>
                </c:pt>
                <c:pt idx="494">
                  <c:v>5.3999160000000002</c:v>
                </c:pt>
                <c:pt idx="495">
                  <c:v>5.3513679999999999</c:v>
                </c:pt>
                <c:pt idx="496">
                  <c:v>5.6056150000000002</c:v>
                </c:pt>
                <c:pt idx="497">
                  <c:v>5.5877590000000001</c:v>
                </c:pt>
                <c:pt idx="498">
                  <c:v>5.559361</c:v>
                </c:pt>
                <c:pt idx="499">
                  <c:v>5.4677150000000001</c:v>
                </c:pt>
                <c:pt idx="500">
                  <c:v>5.3628090000000004</c:v>
                </c:pt>
                <c:pt idx="501">
                  <c:v>5.0332410000000003</c:v>
                </c:pt>
                <c:pt idx="502">
                  <c:v>5.0413750000000004</c:v>
                </c:pt>
                <c:pt idx="503">
                  <c:v>4.7067079999999999</c:v>
                </c:pt>
                <c:pt idx="504">
                  <c:v>4.592282</c:v>
                </c:pt>
                <c:pt idx="505">
                  <c:v>4.6006390000000001</c:v>
                </c:pt>
                <c:pt idx="506">
                  <c:v>4.5978890000000003</c:v>
                </c:pt>
                <c:pt idx="507">
                  <c:v>4.5654180000000002</c:v>
                </c:pt>
                <c:pt idx="508">
                  <c:v>4.6031789999999999</c:v>
                </c:pt>
                <c:pt idx="509">
                  <c:v>4.6662610000000004</c:v>
                </c:pt>
                <c:pt idx="510">
                  <c:v>4.6396810000000004</c:v>
                </c:pt>
                <c:pt idx="511">
                  <c:v>4.6452710000000002</c:v>
                </c:pt>
                <c:pt idx="512">
                  <c:v>4.660768</c:v>
                </c:pt>
                <c:pt idx="513">
                  <c:v>4.7376610000000001</c:v>
                </c:pt>
                <c:pt idx="514">
                  <c:v>4.8489969999999998</c:v>
                </c:pt>
                <c:pt idx="515">
                  <c:v>4.8664779999999999</c:v>
                </c:pt>
                <c:pt idx="516">
                  <c:v>4.8447490000000002</c:v>
                </c:pt>
                <c:pt idx="517">
                  <c:v>4.7935350000000003</c:v>
                </c:pt>
                <c:pt idx="518">
                  <c:v>4.7856199999999998</c:v>
                </c:pt>
                <c:pt idx="519">
                  <c:v>4.7757740000000002</c:v>
                </c:pt>
                <c:pt idx="520">
                  <c:v>4.7944839999999997</c:v>
                </c:pt>
                <c:pt idx="521">
                  <c:v>4.7505480000000002</c:v>
                </c:pt>
                <c:pt idx="522">
                  <c:v>4.7408460000000003</c:v>
                </c:pt>
                <c:pt idx="523">
                  <c:v>4.7231719999999999</c:v>
                </c:pt>
                <c:pt idx="524">
                  <c:v>4.7222220000000004</c:v>
                </c:pt>
                <c:pt idx="525">
                  <c:v>4.6680469999999996</c:v>
                </c:pt>
                <c:pt idx="526">
                  <c:v>4.6336310000000003</c:v>
                </c:pt>
                <c:pt idx="527">
                  <c:v>4.6258299999999997</c:v>
                </c:pt>
                <c:pt idx="528">
                  <c:v>4.5732989999999996</c:v>
                </c:pt>
                <c:pt idx="529">
                  <c:v>4.4930159999999999</c:v>
                </c:pt>
                <c:pt idx="530">
                  <c:v>4.4525899999999998</c:v>
                </c:pt>
                <c:pt idx="531">
                  <c:v>4.3909760000000002</c:v>
                </c:pt>
                <c:pt idx="532">
                  <c:v>4.4278829999999996</c:v>
                </c:pt>
                <c:pt idx="533">
                  <c:v>4.3493399999999998</c:v>
                </c:pt>
                <c:pt idx="534">
                  <c:v>4.3679290000000002</c:v>
                </c:pt>
                <c:pt idx="535">
                  <c:v>4.3613989999999996</c:v>
                </c:pt>
                <c:pt idx="536">
                  <c:v>4.4146929999999998</c:v>
                </c:pt>
                <c:pt idx="537">
                  <c:v>4.4048819999999997</c:v>
                </c:pt>
                <c:pt idx="538">
                  <c:v>4.3929400000000003</c:v>
                </c:pt>
                <c:pt idx="539">
                  <c:v>4.3391799999999998</c:v>
                </c:pt>
                <c:pt idx="540">
                  <c:v>4.284859</c:v>
                </c:pt>
                <c:pt idx="541">
                  <c:v>4.2659950000000002</c:v>
                </c:pt>
                <c:pt idx="542">
                  <c:v>4.2646259999999998</c:v>
                </c:pt>
                <c:pt idx="543">
                  <c:v>4.2583830000000003</c:v>
                </c:pt>
                <c:pt idx="544">
                  <c:v>4.2717010000000002</c:v>
                </c:pt>
                <c:pt idx="545">
                  <c:v>4.3098419999999997</c:v>
                </c:pt>
                <c:pt idx="546">
                  <c:v>4.2865500000000001</c:v>
                </c:pt>
                <c:pt idx="547">
                  <c:v>4.2400570000000002</c:v>
                </c:pt>
                <c:pt idx="548">
                  <c:v>4.2015459999999996</c:v>
                </c:pt>
                <c:pt idx="549">
                  <c:v>4.20261</c:v>
                </c:pt>
                <c:pt idx="550">
                  <c:v>4.2664070000000001</c:v>
                </c:pt>
                <c:pt idx="551">
                  <c:v>4.2085520000000001</c:v>
                </c:pt>
                <c:pt idx="552">
                  <c:v>4.2490110000000003</c:v>
                </c:pt>
                <c:pt idx="553">
                  <c:v>4.2641900000000001</c:v>
                </c:pt>
                <c:pt idx="554">
                  <c:v>4.2123939999999997</c:v>
                </c:pt>
                <c:pt idx="555">
                  <c:v>4.163227</c:v>
                </c:pt>
                <c:pt idx="556">
                  <c:v>4.1711390000000002</c:v>
                </c:pt>
                <c:pt idx="557">
                  <c:v>4.1586460000000001</c:v>
                </c:pt>
                <c:pt idx="558">
                  <c:v>4.1153550000000001</c:v>
                </c:pt>
                <c:pt idx="559">
                  <c:v>4.0894199999999996</c:v>
                </c:pt>
                <c:pt idx="560">
                  <c:v>4.1991240000000003</c:v>
                </c:pt>
                <c:pt idx="561">
                  <c:v>4.1550250000000002</c:v>
                </c:pt>
                <c:pt idx="562">
                  <c:v>4.1058709999999996</c:v>
                </c:pt>
                <c:pt idx="563">
                  <c:v>4.172498</c:v>
                </c:pt>
                <c:pt idx="564">
                  <c:v>4.2015419999999999</c:v>
                </c:pt>
                <c:pt idx="565">
                  <c:v>4.1921359999999996</c:v>
                </c:pt>
                <c:pt idx="566">
                  <c:v>4.2862980000000004</c:v>
                </c:pt>
                <c:pt idx="567">
                  <c:v>4.3058350000000001</c:v>
                </c:pt>
                <c:pt idx="568">
                  <c:v>4.3203360000000002</c:v>
                </c:pt>
                <c:pt idx="569">
                  <c:v>4.3162909999999997</c:v>
                </c:pt>
                <c:pt idx="570">
                  <c:v>4.3623849999999997</c:v>
                </c:pt>
                <c:pt idx="571">
                  <c:v>4.3349039999999999</c:v>
                </c:pt>
                <c:pt idx="572">
                  <c:v>4.4185949999999998</c:v>
                </c:pt>
                <c:pt idx="573">
                  <c:v>4.4152290000000001</c:v>
                </c:pt>
                <c:pt idx="574">
                  <c:v>4.4182949999999996</c:v>
                </c:pt>
                <c:pt idx="575">
                  <c:v>4.4325700000000001</c:v>
                </c:pt>
                <c:pt idx="576">
                  <c:v>4.4277090000000001</c:v>
                </c:pt>
                <c:pt idx="577">
                  <c:v>4.4728599999999998</c:v>
                </c:pt>
                <c:pt idx="578">
                  <c:v>4.4608090000000002</c:v>
                </c:pt>
                <c:pt idx="579">
                  <c:v>4.4727680000000003</c:v>
                </c:pt>
                <c:pt idx="580">
                  <c:v>4.4989350000000004</c:v>
                </c:pt>
                <c:pt idx="581">
                  <c:v>4.4341520000000001</c:v>
                </c:pt>
                <c:pt idx="582">
                  <c:v>4.4306549999999998</c:v>
                </c:pt>
                <c:pt idx="583">
                  <c:v>4.4331120000000004</c:v>
                </c:pt>
                <c:pt idx="584">
                  <c:v>4.4049370000000003</c:v>
                </c:pt>
                <c:pt idx="585">
                  <c:v>4.3974909999999996</c:v>
                </c:pt>
                <c:pt idx="586">
                  <c:v>4.5965850000000001</c:v>
                </c:pt>
                <c:pt idx="587">
                  <c:v>4.7683759999999999</c:v>
                </c:pt>
                <c:pt idx="588">
                  <c:v>4.7215910000000001</c:v>
                </c:pt>
                <c:pt idx="589">
                  <c:v>4.7084520000000003</c:v>
                </c:pt>
                <c:pt idx="590">
                  <c:v>4.7913230000000002</c:v>
                </c:pt>
                <c:pt idx="591">
                  <c:v>4.7956719999999997</c:v>
                </c:pt>
                <c:pt idx="592">
                  <c:v>4.809355</c:v>
                </c:pt>
                <c:pt idx="593">
                  <c:v>4.8413490000000001</c:v>
                </c:pt>
                <c:pt idx="594">
                  <c:v>4.6976969999999998</c:v>
                </c:pt>
                <c:pt idx="595">
                  <c:v>4.8536440000000001</c:v>
                </c:pt>
                <c:pt idx="596">
                  <c:v>4.8052970000000004</c:v>
                </c:pt>
                <c:pt idx="597">
                  <c:v>4.8082820000000002</c:v>
                </c:pt>
                <c:pt idx="598">
                  <c:v>4.7919580000000002</c:v>
                </c:pt>
                <c:pt idx="599">
                  <c:v>4.8104240000000003</c:v>
                </c:pt>
                <c:pt idx="600">
                  <c:v>4.82613</c:v>
                </c:pt>
                <c:pt idx="601">
                  <c:v>4.8568179999999996</c:v>
                </c:pt>
                <c:pt idx="602">
                  <c:v>4.8999889999999997</c:v>
                </c:pt>
                <c:pt idx="603">
                  <c:v>4.9354529999999999</c:v>
                </c:pt>
                <c:pt idx="604">
                  <c:v>4.8943190000000003</c:v>
                </c:pt>
                <c:pt idx="605">
                  <c:v>5.0221450000000001</c:v>
                </c:pt>
                <c:pt idx="606">
                  <c:v>4.9660539999999997</c:v>
                </c:pt>
                <c:pt idx="607">
                  <c:v>4.9393380000000002</c:v>
                </c:pt>
                <c:pt idx="608">
                  <c:v>4.963133</c:v>
                </c:pt>
                <c:pt idx="609">
                  <c:v>4.912833</c:v>
                </c:pt>
                <c:pt idx="610">
                  <c:v>4.9433749999999996</c:v>
                </c:pt>
                <c:pt idx="611">
                  <c:v>4.9789859999999999</c:v>
                </c:pt>
                <c:pt idx="612">
                  <c:v>4.9807389999999998</c:v>
                </c:pt>
                <c:pt idx="613">
                  <c:v>5.0302389999999999</c:v>
                </c:pt>
                <c:pt idx="614">
                  <c:v>5.0088809999999997</c:v>
                </c:pt>
                <c:pt idx="615">
                  <c:v>5.0247060000000001</c:v>
                </c:pt>
                <c:pt idx="616">
                  <c:v>5.0542959999999999</c:v>
                </c:pt>
                <c:pt idx="617">
                  <c:v>5.0653240000000004</c:v>
                </c:pt>
                <c:pt idx="618">
                  <c:v>5.0339090000000004</c:v>
                </c:pt>
                <c:pt idx="619">
                  <c:v>5.0646800000000001</c:v>
                </c:pt>
                <c:pt idx="620">
                  <c:v>5.1003990000000003</c:v>
                </c:pt>
                <c:pt idx="621">
                  <c:v>5.133813</c:v>
                </c:pt>
                <c:pt idx="622">
                  <c:v>5.1756440000000001</c:v>
                </c:pt>
                <c:pt idx="623">
                  <c:v>5.2031559999999999</c:v>
                </c:pt>
                <c:pt idx="624">
                  <c:v>5.2883199999999997</c:v>
                </c:pt>
                <c:pt idx="625">
                  <c:v>5.4806590000000002</c:v>
                </c:pt>
                <c:pt idx="626">
                  <c:v>5.3537129999999999</c:v>
                </c:pt>
                <c:pt idx="627">
                  <c:v>5.3976439999999997</c:v>
                </c:pt>
                <c:pt idx="628">
                  <c:v>5.3454439999999996</c:v>
                </c:pt>
                <c:pt idx="629">
                  <c:v>5.3818210000000004</c:v>
                </c:pt>
                <c:pt idx="630">
                  <c:v>5.3273529999999996</c:v>
                </c:pt>
                <c:pt idx="631">
                  <c:v>5.4604730000000004</c:v>
                </c:pt>
                <c:pt idx="632">
                  <c:v>5.4576140000000004</c:v>
                </c:pt>
                <c:pt idx="633">
                  <c:v>5.4284780000000001</c:v>
                </c:pt>
                <c:pt idx="634">
                  <c:v>5.4385940000000002</c:v>
                </c:pt>
                <c:pt idx="635">
                  <c:v>5.517131</c:v>
                </c:pt>
                <c:pt idx="636">
                  <c:v>5.4831079999999996</c:v>
                </c:pt>
                <c:pt idx="637">
                  <c:v>5.5527220000000002</c:v>
                </c:pt>
                <c:pt idx="638">
                  <c:v>5.6107040000000001</c:v>
                </c:pt>
                <c:pt idx="639">
                  <c:v>5.7843109999999998</c:v>
                </c:pt>
                <c:pt idx="640">
                  <c:v>5.7713429999999999</c:v>
                </c:pt>
                <c:pt idx="641">
                  <c:v>5.7082550000000003</c:v>
                </c:pt>
                <c:pt idx="642">
                  <c:v>5.6597910000000002</c:v>
                </c:pt>
                <c:pt idx="643">
                  <c:v>5.6296160000000004</c:v>
                </c:pt>
                <c:pt idx="644">
                  <c:v>5.7508109999999997</c:v>
                </c:pt>
                <c:pt idx="645">
                  <c:v>5.8882159999999999</c:v>
                </c:pt>
                <c:pt idx="646">
                  <c:v>5.9116299999999997</c:v>
                </c:pt>
                <c:pt idx="647">
                  <c:v>6.0914989999999998</c:v>
                </c:pt>
                <c:pt idx="648">
                  <c:v>6.1065810000000003</c:v>
                </c:pt>
                <c:pt idx="649">
                  <c:v>6.1264950000000002</c:v>
                </c:pt>
                <c:pt idx="650">
                  <c:v>6.3243999999999998</c:v>
                </c:pt>
                <c:pt idx="651">
                  <c:v>6.312068</c:v>
                </c:pt>
                <c:pt idx="652">
                  <c:v>6.1691710000000004</c:v>
                </c:pt>
                <c:pt idx="653">
                  <c:v>6.1743969999999999</c:v>
                </c:pt>
                <c:pt idx="654">
                  <c:v>6.0573399999999999</c:v>
                </c:pt>
                <c:pt idx="655">
                  <c:v>5.980524</c:v>
                </c:pt>
                <c:pt idx="656">
                  <c:v>5.8634209999999998</c:v>
                </c:pt>
                <c:pt idx="657">
                  <c:v>5.857361</c:v>
                </c:pt>
                <c:pt idx="658">
                  <c:v>5.8223339999999997</c:v>
                </c:pt>
                <c:pt idx="659">
                  <c:v>5.7611030000000003</c:v>
                </c:pt>
                <c:pt idx="660">
                  <c:v>5.7946350000000004</c:v>
                </c:pt>
                <c:pt idx="661">
                  <c:v>5.7104900000000001</c:v>
                </c:pt>
                <c:pt idx="662">
                  <c:v>5.7430880000000002</c:v>
                </c:pt>
                <c:pt idx="663">
                  <c:v>5.7418290000000001</c:v>
                </c:pt>
                <c:pt idx="664">
                  <c:v>5.6021010000000002</c:v>
                </c:pt>
                <c:pt idx="665">
                  <c:v>5.6508320000000003</c:v>
                </c:pt>
                <c:pt idx="666">
                  <c:v>5.6263240000000003</c:v>
                </c:pt>
                <c:pt idx="667">
                  <c:v>5.6687890000000003</c:v>
                </c:pt>
                <c:pt idx="668">
                  <c:v>5.5763020000000001</c:v>
                </c:pt>
                <c:pt idx="669">
                  <c:v>5.5860050000000001</c:v>
                </c:pt>
                <c:pt idx="670">
                  <c:v>5.5604170000000002</c:v>
                </c:pt>
                <c:pt idx="671">
                  <c:v>5.5461499999999999</c:v>
                </c:pt>
                <c:pt idx="672">
                  <c:v>5.5640650000000003</c:v>
                </c:pt>
                <c:pt idx="673">
                  <c:v>5.5499369999999999</c:v>
                </c:pt>
                <c:pt idx="674">
                  <c:v>5.5701419999999997</c:v>
                </c:pt>
                <c:pt idx="675">
                  <c:v>5.5550800000000002</c:v>
                </c:pt>
                <c:pt idx="676">
                  <c:v>5.4519349999999998</c:v>
                </c:pt>
                <c:pt idx="677">
                  <c:v>5.4386109999999999</c:v>
                </c:pt>
                <c:pt idx="678">
                  <c:v>5.4090290000000003</c:v>
                </c:pt>
                <c:pt idx="679">
                  <c:v>5.4669949999999998</c:v>
                </c:pt>
                <c:pt idx="680">
                  <c:v>5.5087520000000003</c:v>
                </c:pt>
                <c:pt idx="681">
                  <c:v>5.4842310000000003</c:v>
                </c:pt>
                <c:pt idx="682">
                  <c:v>5.4821580000000001</c:v>
                </c:pt>
                <c:pt idx="683">
                  <c:v>5.5194650000000003</c:v>
                </c:pt>
                <c:pt idx="684">
                  <c:v>5.5941960000000002</c:v>
                </c:pt>
                <c:pt idx="685">
                  <c:v>5.6377189999999997</c:v>
                </c:pt>
                <c:pt idx="686">
                  <c:v>5.6284770000000002</c:v>
                </c:pt>
                <c:pt idx="687">
                  <c:v>5.6614500000000003</c:v>
                </c:pt>
                <c:pt idx="688">
                  <c:v>5.6979980000000001</c:v>
                </c:pt>
                <c:pt idx="689">
                  <c:v>5.6107620000000002</c:v>
                </c:pt>
                <c:pt idx="690">
                  <c:v>5.6776169999999997</c:v>
                </c:pt>
                <c:pt idx="691">
                  <c:v>5.6879270000000002</c:v>
                </c:pt>
                <c:pt idx="692">
                  <c:v>5.738982</c:v>
                </c:pt>
                <c:pt idx="693">
                  <c:v>5.7726410000000001</c:v>
                </c:pt>
                <c:pt idx="694">
                  <c:v>5.8235609999999998</c:v>
                </c:pt>
                <c:pt idx="695">
                  <c:v>5.8629160000000002</c:v>
                </c:pt>
                <c:pt idx="696">
                  <c:v>5.8706560000000003</c:v>
                </c:pt>
                <c:pt idx="697">
                  <c:v>5.9228949999999996</c:v>
                </c:pt>
                <c:pt idx="698">
                  <c:v>5.9921009999999999</c:v>
                </c:pt>
                <c:pt idx="699">
                  <c:v>6.0614420000000004</c:v>
                </c:pt>
                <c:pt idx="700">
                  <c:v>6.0993040000000001</c:v>
                </c:pt>
                <c:pt idx="701">
                  <c:v>6.189184</c:v>
                </c:pt>
                <c:pt idx="702">
                  <c:v>6.2227540000000001</c:v>
                </c:pt>
                <c:pt idx="703">
                  <c:v>6.3705660000000002</c:v>
                </c:pt>
                <c:pt idx="704">
                  <c:v>6.5084960000000001</c:v>
                </c:pt>
                <c:pt idx="705">
                  <c:v>6.5545239999999998</c:v>
                </c:pt>
                <c:pt idx="706">
                  <c:v>6.5560650000000003</c:v>
                </c:pt>
                <c:pt idx="707">
                  <c:v>6.5100749999999996</c:v>
                </c:pt>
                <c:pt idx="708">
                  <c:v>6.5106849999999996</c:v>
                </c:pt>
                <c:pt idx="709">
                  <c:v>6.5455829999999997</c:v>
                </c:pt>
                <c:pt idx="710">
                  <c:v>6.5698670000000003</c:v>
                </c:pt>
                <c:pt idx="711">
                  <c:v>6.5658120000000002</c:v>
                </c:pt>
                <c:pt idx="712">
                  <c:v>6.514011</c:v>
                </c:pt>
                <c:pt idx="713">
                  <c:v>6.6194499999999996</c:v>
                </c:pt>
                <c:pt idx="714">
                  <c:v>6.5974490000000001</c:v>
                </c:pt>
                <c:pt idx="715">
                  <c:v>6.6083179999999997</c:v>
                </c:pt>
                <c:pt idx="716">
                  <c:v>6.7670940000000002</c:v>
                </c:pt>
                <c:pt idx="717">
                  <c:v>6.7958999999999996</c:v>
                </c:pt>
                <c:pt idx="718">
                  <c:v>6.7131299999999996</c:v>
                </c:pt>
                <c:pt idx="719">
                  <c:v>6.7050510000000001</c:v>
                </c:pt>
                <c:pt idx="720">
                  <c:v>6.7736479999999997</c:v>
                </c:pt>
                <c:pt idx="721">
                  <c:v>6.7759869999999998</c:v>
                </c:pt>
                <c:pt idx="722">
                  <c:v>6.86686</c:v>
                </c:pt>
                <c:pt idx="723">
                  <c:v>6.9504010000000003</c:v>
                </c:pt>
                <c:pt idx="724">
                  <c:v>7.0033859999999999</c:v>
                </c:pt>
                <c:pt idx="725">
                  <c:v>7.0356620000000003</c:v>
                </c:pt>
                <c:pt idx="726">
                  <c:v>7.1386010000000004</c:v>
                </c:pt>
                <c:pt idx="727">
                  <c:v>7.356579</c:v>
                </c:pt>
                <c:pt idx="728">
                  <c:v>7.8603500000000004</c:v>
                </c:pt>
                <c:pt idx="729">
                  <c:v>7.7321619999999998</c:v>
                </c:pt>
                <c:pt idx="730">
                  <c:v>7.41812</c:v>
                </c:pt>
                <c:pt idx="731">
                  <c:v>7.4747190000000003</c:v>
                </c:pt>
                <c:pt idx="732">
                  <c:v>7.4315910000000001</c:v>
                </c:pt>
                <c:pt idx="733">
                  <c:v>7.4149050000000001</c:v>
                </c:pt>
                <c:pt idx="734">
                  <c:v>7.4241859999999997</c:v>
                </c:pt>
                <c:pt idx="735">
                  <c:v>7.4050339999999997</c:v>
                </c:pt>
                <c:pt idx="736">
                  <c:v>7.2336999999999998</c:v>
                </c:pt>
                <c:pt idx="737">
                  <c:v>7.1897310000000001</c:v>
                </c:pt>
                <c:pt idx="738">
                  <c:v>7.2829649999999999</c:v>
                </c:pt>
                <c:pt idx="739">
                  <c:v>7.3156879999999997</c:v>
                </c:pt>
                <c:pt idx="740">
                  <c:v>7.3139399999999997</c:v>
                </c:pt>
                <c:pt idx="741">
                  <c:v>7.4307410000000003</c:v>
                </c:pt>
                <c:pt idx="742">
                  <c:v>7.5170890000000004</c:v>
                </c:pt>
                <c:pt idx="743">
                  <c:v>7.5906370000000001</c:v>
                </c:pt>
                <c:pt idx="744">
                  <c:v>7.6696239999999998</c:v>
                </c:pt>
                <c:pt idx="745">
                  <c:v>7.6999820000000003</c:v>
                </c:pt>
                <c:pt idx="746">
                  <c:v>7.8118720000000001</c:v>
                </c:pt>
                <c:pt idx="747">
                  <c:v>7.7886119999999996</c:v>
                </c:pt>
                <c:pt idx="748">
                  <c:v>7.7909930000000003</c:v>
                </c:pt>
                <c:pt idx="749">
                  <c:v>7.7566680000000003</c:v>
                </c:pt>
                <c:pt idx="750">
                  <c:v>7.8288349999999998</c:v>
                </c:pt>
                <c:pt idx="751">
                  <c:v>7.6415990000000003</c:v>
                </c:pt>
                <c:pt idx="752">
                  <c:v>7.7552750000000001</c:v>
                </c:pt>
                <c:pt idx="753">
                  <c:v>7.7561629999999999</c:v>
                </c:pt>
                <c:pt idx="754">
                  <c:v>7.5874079999999999</c:v>
                </c:pt>
                <c:pt idx="755">
                  <c:v>7.6356890000000002</c:v>
                </c:pt>
                <c:pt idx="756">
                  <c:v>7.548044</c:v>
                </c:pt>
                <c:pt idx="757">
                  <c:v>7.4747899999999996</c:v>
                </c:pt>
                <c:pt idx="758">
                  <c:v>7.3980430000000004</c:v>
                </c:pt>
                <c:pt idx="759">
                  <c:v>7.3117099999999997</c:v>
                </c:pt>
                <c:pt idx="760">
                  <c:v>7.4635939999999996</c:v>
                </c:pt>
                <c:pt idx="761">
                  <c:v>7.519971</c:v>
                </c:pt>
                <c:pt idx="762">
                  <c:v>7.4639800000000003</c:v>
                </c:pt>
                <c:pt idx="763">
                  <c:v>7.4368299999999996</c:v>
                </c:pt>
                <c:pt idx="764">
                  <c:v>7.3138160000000001</c:v>
                </c:pt>
                <c:pt idx="765">
                  <c:v>7.208475</c:v>
                </c:pt>
                <c:pt idx="766">
                  <c:v>7.2364660000000001</c:v>
                </c:pt>
                <c:pt idx="767">
                  <c:v>7.256901</c:v>
                </c:pt>
                <c:pt idx="768">
                  <c:v>7.1532200000000001</c:v>
                </c:pt>
                <c:pt idx="769">
                  <c:v>7.101286</c:v>
                </c:pt>
                <c:pt idx="770">
                  <c:v>6.9700249999999997</c:v>
                </c:pt>
                <c:pt idx="771">
                  <c:v>6.9082280000000003</c:v>
                </c:pt>
                <c:pt idx="772">
                  <c:v>6.9251050000000003</c:v>
                </c:pt>
                <c:pt idx="773">
                  <c:v>6.9793130000000003</c:v>
                </c:pt>
                <c:pt idx="774">
                  <c:v>6.9631100000000004</c:v>
                </c:pt>
                <c:pt idx="775">
                  <c:v>6.9339380000000004</c:v>
                </c:pt>
                <c:pt idx="776">
                  <c:v>6.8248340000000001</c:v>
                </c:pt>
                <c:pt idx="777">
                  <c:v>6.8839110000000003</c:v>
                </c:pt>
                <c:pt idx="778">
                  <c:v>6.8698160000000001</c:v>
                </c:pt>
                <c:pt idx="779">
                  <c:v>6.9009729999999996</c:v>
                </c:pt>
                <c:pt idx="780">
                  <c:v>6.8903800000000004</c:v>
                </c:pt>
                <c:pt idx="781">
                  <c:v>6.9703150000000003</c:v>
                </c:pt>
                <c:pt idx="782">
                  <c:v>7.0134150000000002</c:v>
                </c:pt>
                <c:pt idx="783">
                  <c:v>6.936572</c:v>
                </c:pt>
                <c:pt idx="784">
                  <c:v>6.8450990000000003</c:v>
                </c:pt>
                <c:pt idx="785" formatCode="0.00">
                  <c:v>6.7183010000000003</c:v>
                </c:pt>
                <c:pt idx="786" formatCode="0.00">
                  <c:v>6.4748400000000004</c:v>
                </c:pt>
                <c:pt idx="787" formatCode="0.00">
                  <c:v>6.4481270000000004</c:v>
                </c:pt>
                <c:pt idx="788" formatCode="0.00">
                  <c:v>6.5697840000000003</c:v>
                </c:pt>
                <c:pt idx="789" formatCode="0.00">
                  <c:v>6.5614420000000004</c:v>
                </c:pt>
                <c:pt idx="790" formatCode="0.00">
                  <c:v>6.4669949999999998</c:v>
                </c:pt>
                <c:pt idx="791" formatCode="0.00">
                  <c:v>6.4770659999999998</c:v>
                </c:pt>
                <c:pt idx="792" formatCode="0.00">
                  <c:v>6.4171279999999999</c:v>
                </c:pt>
                <c:pt idx="793" formatCode="0.00">
                  <c:v>6.4532389999999999</c:v>
                </c:pt>
                <c:pt idx="794" formatCode="0.00">
                  <c:v>6.3638450000000004</c:v>
                </c:pt>
                <c:pt idx="795" formatCode="0.00">
                  <c:v>6.3693340000000003</c:v>
                </c:pt>
                <c:pt idx="796" formatCode="0.00">
                  <c:v>6.3399070000000002</c:v>
                </c:pt>
                <c:pt idx="797" formatCode="0.00">
                  <c:v>6.3357419999999998</c:v>
                </c:pt>
                <c:pt idx="798" formatCode="0.00">
                  <c:v>6.302155</c:v>
                </c:pt>
                <c:pt idx="799" formatCode="0.00">
                  <c:v>6.3376809999999999</c:v>
                </c:pt>
                <c:pt idx="800" formatCode="0.00">
                  <c:v>6.4279339999999996</c:v>
                </c:pt>
                <c:pt idx="801" formatCode="0.00">
                  <c:v>6.4285490000000003</c:v>
                </c:pt>
                <c:pt idx="802" formatCode="0.00">
                  <c:v>6.3644040000000004</c:v>
                </c:pt>
                <c:pt idx="803" formatCode="0.00">
                  <c:v>6.3950490000000002</c:v>
                </c:pt>
                <c:pt idx="804" formatCode="0.00">
                  <c:v>6.4366770000000004</c:v>
                </c:pt>
                <c:pt idx="805" formatCode="0.00">
                  <c:v>6.4371010000000002</c:v>
                </c:pt>
                <c:pt idx="806" formatCode="0.00">
                  <c:v>6.3774230000000003</c:v>
                </c:pt>
                <c:pt idx="807" formatCode="0.00">
                  <c:v>6.3674920000000004</c:v>
                </c:pt>
                <c:pt idx="808" formatCode="0.00">
                  <c:v>6.3441419999999997</c:v>
                </c:pt>
                <c:pt idx="809" formatCode="0.00">
                  <c:v>6.340541</c:v>
                </c:pt>
                <c:pt idx="810" formatCode="0.00">
                  <c:v>6.2675190000000001</c:v>
                </c:pt>
                <c:pt idx="811" formatCode="0.00">
                  <c:v>6.260383</c:v>
                </c:pt>
                <c:pt idx="812" formatCode="0.00">
                  <c:v>6.3120880000000001</c:v>
                </c:pt>
                <c:pt idx="813" formatCode="0.00">
                  <c:v>6.27196</c:v>
                </c:pt>
                <c:pt idx="814" formatCode="0.00">
                  <c:v>6.248475</c:v>
                </c:pt>
                <c:pt idx="815" formatCode="0.00">
                  <c:v>6.2219740000000003</c:v>
                </c:pt>
                <c:pt idx="816" formatCode="0.00">
                  <c:v>6.1502429999999997</c:v>
                </c:pt>
                <c:pt idx="817" formatCode="0.00">
                  <c:v>6.111891</c:v>
                </c:pt>
                <c:pt idx="818" formatCode="0.00">
                  <c:v>6.1016440000000003</c:v>
                </c:pt>
                <c:pt idx="819" formatCode="0.00">
                  <c:v>6.1555790000000004</c:v>
                </c:pt>
                <c:pt idx="820" formatCode="0.00">
                  <c:v>6.1590790000000002</c:v>
                </c:pt>
                <c:pt idx="821" formatCode="0.00">
                  <c:v>6.1386940000000001</c:v>
                </c:pt>
                <c:pt idx="822" formatCode="0.00">
                  <c:v>6.1312280000000001</c:v>
                </c:pt>
                <c:pt idx="823" formatCode="0.00">
                  <c:v>6.1094369999999998</c:v>
                </c:pt>
                <c:pt idx="824" formatCode="0.00">
                  <c:v>6.1064100000000003</c:v>
                </c:pt>
                <c:pt idx="825" formatCode="0.00">
                  <c:v>6.0457359999999998</c:v>
                </c:pt>
                <c:pt idx="826" formatCode="0.00">
                  <c:v>6.0144330000000004</c:v>
                </c:pt>
                <c:pt idx="827" formatCode="0.00">
                  <c:v>5.9925740000000003</c:v>
                </c:pt>
                <c:pt idx="828" formatCode="0.00">
                  <c:v>5.9520929999999996</c:v>
                </c:pt>
                <c:pt idx="829" formatCode="0.00">
                  <c:v>6.0581719999999999</c:v>
                </c:pt>
                <c:pt idx="830" formatCode="0.00">
                  <c:v>6.1402340000000004</c:v>
                </c:pt>
                <c:pt idx="831" formatCode="0.00">
                  <c:v>6.143262</c:v>
                </c:pt>
                <c:pt idx="832" formatCode="0.00">
                  <c:v>6.2051540000000003</c:v>
                </c:pt>
                <c:pt idx="833" formatCode="0.00">
                  <c:v>6.1155489999999997</c:v>
                </c:pt>
                <c:pt idx="834" formatCode="0.00">
                  <c:v>6.0703240000000003</c:v>
                </c:pt>
                <c:pt idx="835" formatCode="0.00">
                  <c:v>5.9714119999999999</c:v>
                </c:pt>
                <c:pt idx="836" formatCode="0.00">
                  <c:v>5.9615470000000004</c:v>
                </c:pt>
                <c:pt idx="837" formatCode="0.00">
                  <c:v>5.9405910000000004</c:v>
                </c:pt>
                <c:pt idx="838" formatCode="0.00">
                  <c:v>6.3795289999999998</c:v>
                </c:pt>
                <c:pt idx="839" formatCode="0.00">
                  <c:v>6.4970150000000002</c:v>
                </c:pt>
                <c:pt idx="840" formatCode="0.00">
                  <c:v>6.4803579999999998</c:v>
                </c:pt>
                <c:pt idx="841" formatCode="0.00">
                  <c:v>6.3583049999999997</c:v>
                </c:pt>
                <c:pt idx="842" formatCode="0.00">
                  <c:v>6.5599860000000003</c:v>
                </c:pt>
                <c:pt idx="843" formatCode="0.00">
                  <c:v>6.4958720000000003</c:v>
                </c:pt>
                <c:pt idx="844" formatCode="0.00">
                  <c:v>6.5217830000000001</c:v>
                </c:pt>
                <c:pt idx="845" formatCode="0.00">
                  <c:v>6.5948520000000004</c:v>
                </c:pt>
                <c:pt idx="846" formatCode="0.00">
                  <c:v>6.6379830000000002</c:v>
                </c:pt>
                <c:pt idx="847" formatCode="0.00">
                  <c:v>6.751811</c:v>
                </c:pt>
                <c:pt idx="848" formatCode="0.00">
                  <c:v>6.6426670000000003</c:v>
                </c:pt>
                <c:pt idx="849" formatCode="0.00">
                  <c:v>6.5894079999999997</c:v>
                </c:pt>
                <c:pt idx="850" formatCode="0.00">
                  <c:v>6.5588350000000002</c:v>
                </c:pt>
                <c:pt idx="851" formatCode="0.00">
                  <c:v>6.5351980000000003</c:v>
                </c:pt>
                <c:pt idx="852" formatCode="0.00">
                  <c:v>6.4267779999999997</c:v>
                </c:pt>
                <c:pt idx="853" formatCode="0.00">
                  <c:v>6.4196949999999999</c:v>
                </c:pt>
                <c:pt idx="854" formatCode="0.00">
                  <c:v>6.3629550000000004</c:v>
                </c:pt>
                <c:pt idx="855" formatCode="0.00">
                  <c:v>6.3365010000000002</c:v>
                </c:pt>
                <c:pt idx="856" formatCode="0.00">
                  <c:v>6.356509</c:v>
                </c:pt>
                <c:pt idx="857" formatCode="0.00">
                  <c:v>6.3360019999999997</c:v>
                </c:pt>
                <c:pt idx="858" formatCode="0.00">
                  <c:v>6.296951</c:v>
                </c:pt>
                <c:pt idx="859" formatCode="0.00">
                  <c:v>6.3871250000000002</c:v>
                </c:pt>
                <c:pt idx="860" formatCode="0.00">
                  <c:v>6.4144199999999998</c:v>
                </c:pt>
                <c:pt idx="861" formatCode="0.00">
                  <c:v>6.3821770000000004</c:v>
                </c:pt>
                <c:pt idx="862" formatCode="0.00">
                  <c:v>6.3860469999999996</c:v>
                </c:pt>
                <c:pt idx="863" formatCode="0.00">
                  <c:v>5.8446220000000002</c:v>
                </c:pt>
                <c:pt idx="864" formatCode="0.00">
                  <c:v>5.6686329999999998</c:v>
                </c:pt>
                <c:pt idx="865" formatCode="0.00">
                  <c:v>5.7496799999999997</c:v>
                </c:pt>
                <c:pt idx="866" formatCode="0.00">
                  <c:v>5.7459069999999999</c:v>
                </c:pt>
                <c:pt idx="867" formatCode="0.00">
                  <c:v>5.6862880000000002</c:v>
                </c:pt>
                <c:pt idx="868" formatCode="0.00">
                  <c:v>5.6622899999999996</c:v>
                </c:pt>
                <c:pt idx="869" formatCode="0.00">
                  <c:v>5.5361840000000004</c:v>
                </c:pt>
                <c:pt idx="870" formatCode="0.00">
                  <c:v>5.5502180000000001</c:v>
                </c:pt>
                <c:pt idx="871" formatCode="0.00">
                  <c:v>5.5120050000000003</c:v>
                </c:pt>
                <c:pt idx="872" formatCode="0.00">
                  <c:v>5.5077530000000001</c:v>
                </c:pt>
                <c:pt idx="873" formatCode="0.00">
                  <c:v>5.4949260000000004</c:v>
                </c:pt>
                <c:pt idx="874" formatCode="0.00">
                  <c:v>5.4392500000000004</c:v>
                </c:pt>
                <c:pt idx="875" formatCode="0.00">
                  <c:v>5.4480149999999998</c:v>
                </c:pt>
                <c:pt idx="876" formatCode="0.00">
                  <c:v>5.4226029999999996</c:v>
                </c:pt>
                <c:pt idx="877" formatCode="0.00">
                  <c:v>5.4262620000000004</c:v>
                </c:pt>
                <c:pt idx="878" formatCode="0.00">
                  <c:v>5.4667529999999998</c:v>
                </c:pt>
                <c:pt idx="879" formatCode="0.00">
                  <c:v>5.427492</c:v>
                </c:pt>
                <c:pt idx="880" formatCode="0.00">
                  <c:v>5.4195880000000001</c:v>
                </c:pt>
                <c:pt idx="881" formatCode="0.00">
                  <c:v>5.4388949999999996</c:v>
                </c:pt>
                <c:pt idx="882" formatCode="0.00">
                  <c:v>5.400417</c:v>
                </c:pt>
                <c:pt idx="883" formatCode="0.00">
                  <c:v>5.3980230000000002</c:v>
                </c:pt>
                <c:pt idx="884" formatCode="0.00">
                  <c:v>5.4847720000000004</c:v>
                </c:pt>
                <c:pt idx="885" formatCode="0.00">
                  <c:v>5.5053200000000002</c:v>
                </c:pt>
                <c:pt idx="886" formatCode="0.00">
                  <c:v>5.4522519999999997</c:v>
                </c:pt>
                <c:pt idx="887" formatCode="0.00">
                  <c:v>5.4558879999999998</c:v>
                </c:pt>
                <c:pt idx="888" formatCode="0.00">
                  <c:v>5.4120280000000003</c:v>
                </c:pt>
                <c:pt idx="889" formatCode="0.00">
                  <c:v>5.4994800000000001</c:v>
                </c:pt>
                <c:pt idx="890" formatCode="0.00">
                  <c:v>5.4433319999999998</c:v>
                </c:pt>
                <c:pt idx="891" formatCode="0.00">
                  <c:v>5.3745390000000004</c:v>
                </c:pt>
                <c:pt idx="892" formatCode="0.00">
                  <c:v>5.3542079999999999</c:v>
                </c:pt>
                <c:pt idx="893" formatCode="0.00">
                  <c:v>5.3212039999999998</c:v>
                </c:pt>
                <c:pt idx="894" formatCode="0.00">
                  <c:v>5.5533440000000001</c:v>
                </c:pt>
                <c:pt idx="895" formatCode="0.00">
                  <c:v>5.6380150000000002</c:v>
                </c:pt>
                <c:pt idx="896" formatCode="0.00">
                  <c:v>5.6678319999999998</c:v>
                </c:pt>
                <c:pt idx="897" formatCode="0.00">
                  <c:v>5.5890839999999997</c:v>
                </c:pt>
                <c:pt idx="898" formatCode="0.00">
                  <c:v>5.5728600000000004</c:v>
                </c:pt>
                <c:pt idx="899" formatCode="0.00">
                  <c:v>5.5936260000000004</c:v>
                </c:pt>
                <c:pt idx="900" formatCode="0.00">
                  <c:v>5.6739959999999998</c:v>
                </c:pt>
                <c:pt idx="901" formatCode="0.00">
                  <c:v>5.6642130000000002</c:v>
                </c:pt>
                <c:pt idx="902" formatCode="0.00">
                  <c:v>5.5872229999999998</c:v>
                </c:pt>
                <c:pt idx="903" formatCode="0.00">
                  <c:v>5.6586600000000002</c:v>
                </c:pt>
                <c:pt idx="904" formatCode="0.00">
                  <c:v>5.6986600000000003</c:v>
                </c:pt>
                <c:pt idx="905" formatCode="0.00">
                  <c:v>5.7164520000000003</c:v>
                </c:pt>
                <c:pt idx="906" formatCode="0.00">
                  <c:v>5.6277629999999998</c:v>
                </c:pt>
                <c:pt idx="907" formatCode="0.00">
                  <c:v>5.6585530000000004</c:v>
                </c:pt>
                <c:pt idx="908" formatCode="0.00">
                  <c:v>5.3501810000000001</c:v>
                </c:pt>
                <c:pt idx="909" formatCode="0.00">
                  <c:v>5.3900319999999997</c:v>
                </c:pt>
                <c:pt idx="910" formatCode="0.00">
                  <c:v>5.442577</c:v>
                </c:pt>
                <c:pt idx="911" formatCode="0.00">
                  <c:v>5.3838929999999996</c:v>
                </c:pt>
                <c:pt idx="912" formatCode="0.00">
                  <c:v>5.2534710000000002</c:v>
                </c:pt>
                <c:pt idx="913" formatCode="0.00">
                  <c:v>5.1117610000000004</c:v>
                </c:pt>
                <c:pt idx="914" formatCode="0.00">
                  <c:v>5.093426</c:v>
                </c:pt>
                <c:pt idx="915" formatCode="0.00">
                  <c:v>5.0534160000000004</c:v>
                </c:pt>
                <c:pt idx="916" formatCode="0.00">
                  <c:v>5.0938939999999997</c:v>
                </c:pt>
                <c:pt idx="917" formatCode="0.00">
                  <c:v>5.116282</c:v>
                </c:pt>
                <c:pt idx="918" formatCode="0.00">
                  <c:v>5.0735469999999996</c:v>
                </c:pt>
                <c:pt idx="919" formatCode="0.00">
                  <c:v>4.8449200000000001</c:v>
                </c:pt>
                <c:pt idx="920" formatCode="0.00">
                  <c:v>4.920661</c:v>
                </c:pt>
                <c:pt idx="921" formatCode="0.00">
                  <c:v>4.8729310000000003</c:v>
                </c:pt>
                <c:pt idx="922" formatCode="0.00">
                  <c:v>4.6932470000000004</c:v>
                </c:pt>
                <c:pt idx="923" formatCode="0.00">
                  <c:v>4.683014</c:v>
                </c:pt>
                <c:pt idx="924" formatCode="0.00">
                  <c:v>4.659986</c:v>
                </c:pt>
                <c:pt idx="925" formatCode="0.00">
                  <c:v>4.6150159999999998</c:v>
                </c:pt>
                <c:pt idx="926" formatCode="0.00">
                  <c:v>4.7306590000000002</c:v>
                </c:pt>
                <c:pt idx="927" formatCode="0.00">
                  <c:v>4.6398720000000004</c:v>
                </c:pt>
                <c:pt idx="928" formatCode="0.00">
                  <c:v>4.6925210000000002</c:v>
                </c:pt>
                <c:pt idx="929" formatCode="0.00">
                  <c:v>4.748786</c:v>
                </c:pt>
                <c:pt idx="930" formatCode="0.00">
                  <c:v>4.8036620000000001</c:v>
                </c:pt>
                <c:pt idx="931" formatCode="0.00">
                  <c:v>4.936096</c:v>
                </c:pt>
                <c:pt idx="932" formatCode="0.00">
                  <c:v>4.9188890000000001</c:v>
                </c:pt>
                <c:pt idx="933" formatCode="0.00">
                  <c:v>5.0288199999999996</c:v>
                </c:pt>
                <c:pt idx="934" formatCode="0.00">
                  <c:v>4.9188710000000002</c:v>
                </c:pt>
                <c:pt idx="935" formatCode="0.00">
                  <c:v>4.9888300000000001</c:v>
                </c:pt>
                <c:pt idx="936" formatCode="0.00">
                  <c:v>5.0690569999999999</c:v>
                </c:pt>
                <c:pt idx="937" formatCode="0.00">
                  <c:v>5.111675</c:v>
                </c:pt>
                <c:pt idx="938" formatCode="0.00">
                  <c:v>5.1125389999999999</c:v>
                </c:pt>
                <c:pt idx="939" formatCode="0.00">
                  <c:v>5.2002059999999997</c:v>
                </c:pt>
                <c:pt idx="940" formatCode="0.00">
                  <c:v>5.1950529999999997</c:v>
                </c:pt>
                <c:pt idx="941" formatCode="0.00">
                  <c:v>5.2177049999999996</c:v>
                </c:pt>
                <c:pt idx="942" formatCode="0.00">
                  <c:v>5.1460030000000003</c:v>
                </c:pt>
                <c:pt idx="943" formatCode="0.00">
                  <c:v>5.2043679999999997</c:v>
                </c:pt>
                <c:pt idx="944" formatCode="0.00">
                  <c:v>5.1831199999999997</c:v>
                </c:pt>
                <c:pt idx="945" formatCode="0.00">
                  <c:v>5.135694</c:v>
                </c:pt>
                <c:pt idx="946" formatCode="0.00">
                  <c:v>5.2044509999999997</c:v>
                </c:pt>
                <c:pt idx="947" formatCode="0.00">
                  <c:v>5.1775440000000001</c:v>
                </c:pt>
                <c:pt idx="948" formatCode="0.00">
                  <c:v>5.1293369999999996</c:v>
                </c:pt>
                <c:pt idx="949" formatCode="0.00">
                  <c:v>5.0995249999999999</c:v>
                </c:pt>
                <c:pt idx="950" formatCode="0.00">
                  <c:v>5.1538820000000003</c:v>
                </c:pt>
                <c:pt idx="951" formatCode="0.00">
                  <c:v>5.2640789999999997</c:v>
                </c:pt>
                <c:pt idx="952" formatCode="0.00">
                  <c:v>5.2364620000000004</c:v>
                </c:pt>
                <c:pt idx="953" formatCode="0.00">
                  <c:v>5.2131480000000003</c:v>
                </c:pt>
                <c:pt idx="954" formatCode="0.00">
                  <c:v>5.2322220000000002</c:v>
                </c:pt>
                <c:pt idx="955" formatCode="0.00">
                  <c:v>5.2504840000000002</c:v>
                </c:pt>
                <c:pt idx="956" formatCode="0.00">
                  <c:v>5.1025619999999998</c:v>
                </c:pt>
                <c:pt idx="957" formatCode="0.00">
                  <c:v>4.9588700000000001</c:v>
                </c:pt>
                <c:pt idx="958" formatCode="0.00">
                  <c:v>4.9822559999999996</c:v>
                </c:pt>
                <c:pt idx="959" formatCode="0.00">
                  <c:v>4.9665020000000002</c:v>
                </c:pt>
                <c:pt idx="960" formatCode="0.00">
                  <c:v>4.945881</c:v>
                </c:pt>
                <c:pt idx="961" formatCode="0.00">
                  <c:v>4.695144</c:v>
                </c:pt>
                <c:pt idx="962" formatCode="0.00">
                  <c:v>4.9137259999999996</c:v>
                </c:pt>
                <c:pt idx="963" formatCode="0.00">
                  <c:v>4.8959159999999997</c:v>
                </c:pt>
                <c:pt idx="964" formatCode="0.00">
                  <c:v>4.8986689999999999</c:v>
                </c:pt>
                <c:pt idx="965" formatCode="0.00">
                  <c:v>4.9094199999999999</c:v>
                </c:pt>
                <c:pt idx="966" formatCode="0.00">
                  <c:v>4.885675</c:v>
                </c:pt>
                <c:pt idx="967" formatCode="0.00">
                  <c:v>4.8774889999999997</c:v>
                </c:pt>
                <c:pt idx="968" formatCode="0.00">
                  <c:v>4.8654659999999996</c:v>
                </c:pt>
                <c:pt idx="969" formatCode="0.00">
                  <c:v>4.9286919999999999</c:v>
                </c:pt>
                <c:pt idx="970" formatCode="0.00">
                  <c:v>4.9447089999999996</c:v>
                </c:pt>
                <c:pt idx="971" formatCode="0.00">
                  <c:v>4.9235740000000003</c:v>
                </c:pt>
                <c:pt idx="972" formatCode="0.00">
                  <c:v>4.8030730000000004</c:v>
                </c:pt>
                <c:pt idx="973" formatCode="0.00">
                  <c:v>4.8084470000000001</c:v>
                </c:pt>
                <c:pt idx="974" formatCode="0.00">
                  <c:v>4.7714100000000004</c:v>
                </c:pt>
                <c:pt idx="975" formatCode="0.00">
                  <c:v>4.6058880000000002</c:v>
                </c:pt>
                <c:pt idx="976" formatCode="0.00">
                  <c:v>4.6097609999999998</c:v>
                </c:pt>
                <c:pt idx="977" formatCode="0.00">
                  <c:v>4.6470729999999998</c:v>
                </c:pt>
                <c:pt idx="978" formatCode="0.00">
                  <c:v>4.5577120000000004</c:v>
                </c:pt>
                <c:pt idx="979" formatCode="0.00">
                  <c:v>4.5363329999999999</c:v>
                </c:pt>
                <c:pt idx="980" formatCode="0.00">
                  <c:v>4.4972060000000003</c:v>
                </c:pt>
                <c:pt idx="981" formatCode="0.00">
                  <c:v>4.5651270000000004</c:v>
                </c:pt>
                <c:pt idx="982" formatCode="0.00">
                  <c:v>4.5211499999999996</c:v>
                </c:pt>
                <c:pt idx="983" formatCode="0.00">
                  <c:v>4.5195470000000002</c:v>
                </c:pt>
                <c:pt idx="984" formatCode="0.00">
                  <c:v>4.5630179999999996</c:v>
                </c:pt>
                <c:pt idx="985" formatCode="0.00">
                  <c:v>4.6034879999999996</c:v>
                </c:pt>
                <c:pt idx="986" formatCode="0.00">
                  <c:v>4.5490130000000004</c:v>
                </c:pt>
                <c:pt idx="987" formatCode="0.00">
                  <c:v>4.5139880000000003</c:v>
                </c:pt>
                <c:pt idx="988" formatCode="0.00">
                  <c:v>4.529973</c:v>
                </c:pt>
                <c:pt idx="989" formatCode="0.00">
                  <c:v>4.5560229999999997</c:v>
                </c:pt>
                <c:pt idx="990" formatCode="0.00">
                  <c:v>4.5704919999999998</c:v>
                </c:pt>
                <c:pt idx="991" formatCode="0.00">
                  <c:v>4.5982789999999998</c:v>
                </c:pt>
                <c:pt idx="992" formatCode="0.00">
                  <c:v>4.5334810000000001</c:v>
                </c:pt>
                <c:pt idx="993" formatCode="0.00">
                  <c:v>4.4090959999999999</c:v>
                </c:pt>
                <c:pt idx="994" formatCode="0.00">
                  <c:v>4.4295559999999998</c:v>
                </c:pt>
                <c:pt idx="995" formatCode="0.00">
                  <c:v>4.4045300000000003</c:v>
                </c:pt>
                <c:pt idx="996" formatCode="0.00">
                  <c:v>4.3416600000000001</c:v>
                </c:pt>
                <c:pt idx="997" formatCode="0.00">
                  <c:v>4.3228210000000002</c:v>
                </c:pt>
                <c:pt idx="998" formatCode="0.00">
                  <c:v>4.362514</c:v>
                </c:pt>
                <c:pt idx="999" formatCode="0.00">
                  <c:v>4.3764779999999996</c:v>
                </c:pt>
                <c:pt idx="1000" formatCode="0.00">
                  <c:v>4.4605290000000002</c:v>
                </c:pt>
                <c:pt idx="1001" formatCode="0.00">
                  <c:v>4.4563199999999998</c:v>
                </c:pt>
                <c:pt idx="1002" formatCode="0.00">
                  <c:v>4.4036660000000003</c:v>
                </c:pt>
                <c:pt idx="1003" formatCode="0.00">
                  <c:v>4.2984939999999998</c:v>
                </c:pt>
                <c:pt idx="1004" formatCode="0.00">
                  <c:v>4.2911010000000003</c:v>
                </c:pt>
                <c:pt idx="1005" formatCode="0.00">
                  <c:v>4.2801289999999996</c:v>
                </c:pt>
                <c:pt idx="1006" formatCode="0.00">
                  <c:v>4.2960419999999999</c:v>
                </c:pt>
                <c:pt idx="1007" formatCode="0.00">
                  <c:v>4.306603</c:v>
                </c:pt>
                <c:pt idx="1008" formatCode="0.00">
                  <c:v>4.3368739999999999</c:v>
                </c:pt>
                <c:pt idx="1009" formatCode="0.00">
                  <c:v>4.236523</c:v>
                </c:pt>
                <c:pt idx="1010" formatCode="0.00">
                  <c:v>4.3310890000000004</c:v>
                </c:pt>
                <c:pt idx="1011" formatCode="0.00">
                  <c:v>4.3389490000000004</c:v>
                </c:pt>
                <c:pt idx="1012" formatCode="0.00">
                  <c:v>4.3673120000000001</c:v>
                </c:pt>
                <c:pt idx="1013" formatCode="0.00">
                  <c:v>4.343083</c:v>
                </c:pt>
                <c:pt idx="1014" formatCode="0.00">
                  <c:v>4.2826659999999999</c:v>
                </c:pt>
                <c:pt idx="1015" formatCode="0.00">
                  <c:v>4.2543170000000003</c:v>
                </c:pt>
                <c:pt idx="1016" formatCode="0.00">
                  <c:v>4.2657109999999996</c:v>
                </c:pt>
                <c:pt idx="1017" formatCode="0.00">
                  <c:v>4.2632899999999996</c:v>
                </c:pt>
                <c:pt idx="1018" formatCode="0.00">
                  <c:v>4.2964419999999999</c:v>
                </c:pt>
                <c:pt idx="1019" formatCode="0.00">
                  <c:v>4.3119180000000004</c:v>
                </c:pt>
                <c:pt idx="1020" formatCode="0.00">
                  <c:v>4.4994350000000001</c:v>
                </c:pt>
                <c:pt idx="1021" formatCode="0.00">
                  <c:v>4.5774010000000001</c:v>
                </c:pt>
                <c:pt idx="1022" formatCode="0.00">
                  <c:v>4.595631</c:v>
                </c:pt>
                <c:pt idx="1023" formatCode="0.00">
                  <c:v>4.3563090000000004</c:v>
                </c:pt>
                <c:pt idx="1024" formatCode="0.00">
                  <c:v>4.224183</c:v>
                </c:pt>
                <c:pt idx="1025" formatCode="0.00">
                  <c:v>4.1546250000000002</c:v>
                </c:pt>
                <c:pt idx="1026" formatCode="0.00">
                  <c:v>4.1094039999999996</c:v>
                </c:pt>
                <c:pt idx="1027" formatCode="0.00">
                  <c:v>4.1509900000000002</c:v>
                </c:pt>
                <c:pt idx="1028" formatCode="0.00">
                  <c:v>4.1887889999999999</c:v>
                </c:pt>
                <c:pt idx="1029" formatCode="0.00">
                  <c:v>4.2556750000000001</c:v>
                </c:pt>
                <c:pt idx="1030" formatCode="0.00">
                  <c:v>3.863559</c:v>
                </c:pt>
                <c:pt idx="1031" formatCode="0.00">
                  <c:v>3.671535</c:v>
                </c:pt>
                <c:pt idx="1032" formatCode="0.00">
                  <c:v>4.6983750000000004</c:v>
                </c:pt>
                <c:pt idx="1033" formatCode="0.00">
                  <c:v>3.8584900000000002</c:v>
                </c:pt>
                <c:pt idx="1034" formatCode="0.00">
                  <c:v>3.8270569999999999</c:v>
                </c:pt>
                <c:pt idx="1035" formatCode="0.00">
                  <c:v>4.0511739999999996</c:v>
                </c:pt>
                <c:pt idx="1036" formatCode="0.00">
                  <c:v>4.3300280000000004</c:v>
                </c:pt>
                <c:pt idx="1037" formatCode="0.00">
                  <c:v>4.090814</c:v>
                </c:pt>
                <c:pt idx="1038" formatCode="0.00">
                  <c:v>4.4124749999999997</c:v>
                </c:pt>
                <c:pt idx="1039" formatCode="0.00">
                  <c:v>4.3900800000000002</c:v>
                </c:pt>
                <c:pt idx="1040" formatCode="0.00">
                  <c:v>4.3860299999999999</c:v>
                </c:pt>
                <c:pt idx="1041" formatCode="0.00">
                  <c:v>4.3629939999999996</c:v>
                </c:pt>
                <c:pt idx="1042" formatCode="0.00">
                  <c:v>4.5067009999999996</c:v>
                </c:pt>
                <c:pt idx="1043" formatCode="0.00">
                  <c:v>4.4618779999999996</c:v>
                </c:pt>
                <c:pt idx="1044" formatCode="0.00">
                  <c:v>4.5749310000000003</c:v>
                </c:pt>
                <c:pt idx="1045" formatCode="0.00">
                  <c:v>4.6251300000000004</c:v>
                </c:pt>
                <c:pt idx="1046" formatCode="0.00">
                  <c:v>4.6545040000000002</c:v>
                </c:pt>
                <c:pt idx="1047" formatCode="0.00">
                  <c:v>4.6260940000000002</c:v>
                </c:pt>
                <c:pt idx="1048" formatCode="0.00">
                  <c:v>4.5668009999999999</c:v>
                </c:pt>
                <c:pt idx="1049" formatCode="0.00">
                  <c:v>4.7302679999999997</c:v>
                </c:pt>
                <c:pt idx="1050" formatCode="0.00">
                  <c:v>4.9503640000000004</c:v>
                </c:pt>
                <c:pt idx="1051" formatCode="0.00">
                  <c:v>4.774724</c:v>
                </c:pt>
                <c:pt idx="1052" formatCode="0.00">
                  <c:v>4.8633050000000004</c:v>
                </c:pt>
                <c:pt idx="1053" formatCode="0.00">
                  <c:v>4.6767479999999999</c:v>
                </c:pt>
                <c:pt idx="1054" formatCode="0.00">
                  <c:v>4.8369239999999998</c:v>
                </c:pt>
                <c:pt idx="1055" formatCode="0.00">
                  <c:v>4.8164290000000003</c:v>
                </c:pt>
                <c:pt idx="1056" formatCode="0.00">
                  <c:v>4.5955719999999998</c:v>
                </c:pt>
                <c:pt idx="1057" formatCode="0.00">
                  <c:v>4.2444420000000003</c:v>
                </c:pt>
                <c:pt idx="1058" formatCode="0.00">
                  <c:v>4.2953060000000001</c:v>
                </c:pt>
                <c:pt idx="1059" formatCode="0.00">
                  <c:v>4.5199420000000003</c:v>
                </c:pt>
                <c:pt idx="1060" formatCode="0.00">
                  <c:v>4.4358719999999998</c:v>
                </c:pt>
                <c:pt idx="1061" formatCode="0.00">
                  <c:v>4.3843100000000002</c:v>
                </c:pt>
                <c:pt idx="1062" formatCode="0.00">
                  <c:v>3.9002279999999998</c:v>
                </c:pt>
                <c:pt idx="1063" formatCode="0.00">
                  <c:v>4.3119459999999998</c:v>
                </c:pt>
                <c:pt idx="1064" formatCode="0.00">
                  <c:v>4.2143319999999997</c:v>
                </c:pt>
                <c:pt idx="1065" formatCode="0.00">
                  <c:v>4.168984</c:v>
                </c:pt>
                <c:pt idx="1066" formatCode="0.00">
                  <c:v>3.943244</c:v>
                </c:pt>
                <c:pt idx="1067" formatCode="0.00">
                  <c:v>4.1824149999999998</c:v>
                </c:pt>
                <c:pt idx="1068" formatCode="0.00">
                  <c:v>3.6203720000000001</c:v>
                </c:pt>
                <c:pt idx="1069" formatCode="0.00">
                  <c:v>4.2958850000000002</c:v>
                </c:pt>
                <c:pt idx="1070" formatCode="0.00">
                  <c:v>4.2592420000000004</c:v>
                </c:pt>
                <c:pt idx="1071" formatCode="0.00">
                  <c:v>3.9606029999999999</c:v>
                </c:pt>
                <c:pt idx="1072" formatCode="0.00">
                  <c:v>4.0140039999999999</c:v>
                </c:pt>
                <c:pt idx="1073" formatCode="0.00">
                  <c:v>4.2004400000000004</c:v>
                </c:pt>
                <c:pt idx="1074" formatCode="0.00">
                  <c:v>4.3910629999999999</c:v>
                </c:pt>
                <c:pt idx="1075" formatCode="0.00">
                  <c:v>4.3877969999999999</c:v>
                </c:pt>
                <c:pt idx="1076" formatCode="0.00">
                  <c:v>4.3563179999999999</c:v>
                </c:pt>
                <c:pt idx="1077" formatCode="0.00">
                  <c:v>4.2566660000000001</c:v>
                </c:pt>
                <c:pt idx="1078" formatCode="0.00">
                  <c:v>4.4457829999999996</c:v>
                </c:pt>
                <c:pt idx="1079" formatCode="0.00">
                  <c:v>4.3354169999999996</c:v>
                </c:pt>
                <c:pt idx="1080" formatCode="0.00">
                  <c:v>4.308827</c:v>
                </c:pt>
                <c:pt idx="1081" formatCode="0.00">
                  <c:v>4.3047890000000004</c:v>
                </c:pt>
                <c:pt idx="1082" formatCode="0.00">
                  <c:v>4.4366440000000003</c:v>
                </c:pt>
                <c:pt idx="1083" formatCode="0.00">
                  <c:v>4.4702630000000001</c:v>
                </c:pt>
                <c:pt idx="1084" formatCode="0.00">
                  <c:v>4.3627859999999998</c:v>
                </c:pt>
                <c:pt idx="1085" formatCode="0.00">
                  <c:v>4.2874230000000004</c:v>
                </c:pt>
                <c:pt idx="1086" formatCode="0.00">
                  <c:v>4.0185680000000001</c:v>
                </c:pt>
                <c:pt idx="1087" formatCode="0.00">
                  <c:v>4.2992759999999999</c:v>
                </c:pt>
                <c:pt idx="1088" formatCode="0.00">
                  <c:v>4.3578840000000003</c:v>
                </c:pt>
                <c:pt idx="1089" formatCode="0.00">
                  <c:v>4.8815730000000004</c:v>
                </c:pt>
                <c:pt idx="1090" formatCode="0.00">
                  <c:v>4.99756</c:v>
                </c:pt>
                <c:pt idx="1091" formatCode="0.00">
                  <c:v>4.7360249999999997</c:v>
                </c:pt>
                <c:pt idx="1092" formatCode="0.00">
                  <c:v>5.0832090000000001</c:v>
                </c:pt>
                <c:pt idx="1093" formatCode="0.00">
                  <c:v>4.9365069999999998</c:v>
                </c:pt>
                <c:pt idx="1094" formatCode="0.00">
                  <c:v>5.2675640000000001</c:v>
                </c:pt>
                <c:pt idx="1095" formatCode="0.00">
                  <c:v>5.0628149999999996</c:v>
                </c:pt>
                <c:pt idx="1096" formatCode="0.00">
                  <c:v>5.054176</c:v>
                </c:pt>
                <c:pt idx="1097" formatCode="0.00">
                  <c:v>4.9548740000000002</c:v>
                </c:pt>
                <c:pt idx="1098" formatCode="0.00">
                  <c:v>4.9749179999999997</c:v>
                </c:pt>
                <c:pt idx="1099" formatCode="0.00">
                  <c:v>4.946199</c:v>
                </c:pt>
                <c:pt idx="1100" formatCode="0.00">
                  <c:v>4.2758269999999996</c:v>
                </c:pt>
                <c:pt idx="1101" formatCode="0.00">
                  <c:v>4.3394259999999996</c:v>
                </c:pt>
                <c:pt idx="1102" formatCode="0.00">
                  <c:v>4.3373799999999996</c:v>
                </c:pt>
                <c:pt idx="1103" formatCode="0.00">
                  <c:v>4.9184359999999998</c:v>
                </c:pt>
                <c:pt idx="1104" formatCode="0.00">
                  <c:v>4.5483010000000004</c:v>
                </c:pt>
                <c:pt idx="1105" formatCode="0.00">
                  <c:v>4.6217170000000003</c:v>
                </c:pt>
                <c:pt idx="1106" formatCode="0.00">
                  <c:v>4.6748880000000002</c:v>
                </c:pt>
                <c:pt idx="1107" formatCode="0.00">
                  <c:v>4.9774209999999997</c:v>
                </c:pt>
                <c:pt idx="1108" formatCode="0.00">
                  <c:v>4.6734010000000001</c:v>
                </c:pt>
                <c:pt idx="1109" formatCode="0.00">
                  <c:v>4.6067030000000004</c:v>
                </c:pt>
                <c:pt idx="1110" formatCode="0.00">
                  <c:v>4.606795</c:v>
                </c:pt>
                <c:pt idx="1111" formatCode="0.00">
                  <c:v>4.6261299999999999</c:v>
                </c:pt>
                <c:pt idx="1112" formatCode="0.00">
                  <c:v>4.7090360000000002</c:v>
                </c:pt>
                <c:pt idx="1113" formatCode="0.00">
                  <c:v>4.8446400000000001</c:v>
                </c:pt>
                <c:pt idx="1114" formatCode="0.00">
                  <c:v>4.5758910000000004</c:v>
                </c:pt>
                <c:pt idx="1115" formatCode="0.00">
                  <c:v>4.50251</c:v>
                </c:pt>
                <c:pt idx="1116" formatCode="0.00">
                  <c:v>4.8510770000000001</c:v>
                </c:pt>
                <c:pt idx="1117" formatCode="0.00">
                  <c:v>4.8277669999999997</c:v>
                </c:pt>
                <c:pt idx="1118" formatCode="0.00">
                  <c:v>4.5336889999999999</c:v>
                </c:pt>
                <c:pt idx="1119" formatCode="0.00">
                  <c:v>4.6307780000000003</c:v>
                </c:pt>
                <c:pt idx="1120" formatCode="0.00">
                  <c:v>4.6161099999999999</c:v>
                </c:pt>
                <c:pt idx="1121" formatCode="0.00">
                  <c:v>4.4801229999999999</c:v>
                </c:pt>
                <c:pt idx="1122" formatCode="0.00">
                  <c:v>4.47966</c:v>
                </c:pt>
                <c:pt idx="1123" formatCode="0.00">
                  <c:v>4.4887459999999999</c:v>
                </c:pt>
                <c:pt idx="1124" formatCode="0.00">
                  <c:v>4.4073310000000001</c:v>
                </c:pt>
                <c:pt idx="1125" formatCode="0.00">
                  <c:v>4.4311959999999999</c:v>
                </c:pt>
                <c:pt idx="1126" formatCode="0.00">
                  <c:v>4.6867539999999996</c:v>
                </c:pt>
                <c:pt idx="1127" formatCode="0.00">
                  <c:v>4.4334499999999997</c:v>
                </c:pt>
                <c:pt idx="1128" formatCode="0.00">
                  <c:v>4.388566</c:v>
                </c:pt>
                <c:pt idx="1129" formatCode="0.00">
                  <c:v>4.3759550000000003</c:v>
                </c:pt>
                <c:pt idx="1130" formatCode="0.00">
                  <c:v>4.7979120000000002</c:v>
                </c:pt>
                <c:pt idx="1131" formatCode="0.00">
                  <c:v>4.4389200000000004</c:v>
                </c:pt>
                <c:pt idx="1132" formatCode="0.00">
                  <c:v>4.5680040000000002</c:v>
                </c:pt>
                <c:pt idx="1133" formatCode="0.00">
                  <c:v>4.6477820000000003</c:v>
                </c:pt>
                <c:pt idx="1134" formatCode="0.00">
                  <c:v>4.5811609999999998</c:v>
                </c:pt>
                <c:pt idx="1135" formatCode="0.00">
                  <c:v>4.4121100000000002</c:v>
                </c:pt>
                <c:pt idx="1136" formatCode="0.00">
                  <c:v>4.442037</c:v>
                </c:pt>
                <c:pt idx="1137" formatCode="0.00">
                  <c:v>4.6529579999999999</c:v>
                </c:pt>
                <c:pt idx="1138" formatCode="0.00">
                  <c:v>4.3950060000000004</c:v>
                </c:pt>
                <c:pt idx="1139" formatCode="0.00">
                  <c:v>4.453023</c:v>
                </c:pt>
                <c:pt idx="1140" formatCode="0.00">
                  <c:v>4.62235</c:v>
                </c:pt>
                <c:pt idx="1141" formatCode="0.00">
                  <c:v>4.5278660000000004</c:v>
                </c:pt>
                <c:pt idx="1142" formatCode="0.00">
                  <c:v>4.4198599999999999</c:v>
                </c:pt>
                <c:pt idx="1143" formatCode="0.00">
                  <c:v>4.3790750000000003</c:v>
                </c:pt>
                <c:pt idx="1144" formatCode="0.00">
                  <c:v>3.5249809999999999</c:v>
                </c:pt>
                <c:pt idx="1145" formatCode="0.00">
                  <c:v>3.5430079999999999</c:v>
                </c:pt>
                <c:pt idx="1146" formatCode="0.00">
                  <c:v>3.4890430000000001</c:v>
                </c:pt>
                <c:pt idx="1147" formatCode="0.00">
                  <c:v>3.565598</c:v>
                </c:pt>
                <c:pt idx="1148" formatCode="0.00">
                  <c:v>3.5483959999999999</c:v>
                </c:pt>
                <c:pt idx="1149" formatCode="0.00">
                  <c:v>3.5442420000000001</c:v>
                </c:pt>
                <c:pt idx="1150" formatCode="0.00">
                  <c:v>3.6874129999999998</c:v>
                </c:pt>
                <c:pt idx="1151" formatCode="0.00">
                  <c:v>3.533366</c:v>
                </c:pt>
                <c:pt idx="1152" formatCode="0.00">
                  <c:v>3.587764</c:v>
                </c:pt>
                <c:pt idx="1153" formatCode="0.00">
                  <c:v>3.5502500000000001</c:v>
                </c:pt>
                <c:pt idx="1154" formatCode="0.00">
                  <c:v>3.60412</c:v>
                </c:pt>
                <c:pt idx="1155" formatCode="0.00">
                  <c:v>3.5938880000000002</c:v>
                </c:pt>
                <c:pt idx="1156" formatCode="0.00">
                  <c:v>3.6064940000000001</c:v>
                </c:pt>
                <c:pt idx="1157" formatCode="0.00">
                  <c:v>3.8118970000000001</c:v>
                </c:pt>
                <c:pt idx="1158" formatCode="0.00">
                  <c:v>3.6228570000000002</c:v>
                </c:pt>
                <c:pt idx="1159" formatCode="0.00">
                  <c:v>3.7544529999999998</c:v>
                </c:pt>
                <c:pt idx="1160" formatCode="0.00">
                  <c:v>3.6038770000000002</c:v>
                </c:pt>
                <c:pt idx="1161" formatCode="0.00">
                  <c:v>3.6043340000000001</c:v>
                </c:pt>
                <c:pt idx="1162" formatCode="0.00">
                  <c:v>3.7282630000000001</c:v>
                </c:pt>
                <c:pt idx="1163" formatCode="0.00">
                  <c:v>3.577941</c:v>
                </c:pt>
                <c:pt idx="1164" formatCode="0.00">
                  <c:v>3.489601</c:v>
                </c:pt>
                <c:pt idx="1165" formatCode="0.00">
                  <c:v>3.4359760000000001</c:v>
                </c:pt>
                <c:pt idx="1166" formatCode="0.00">
                  <c:v>3.4791400000000001</c:v>
                </c:pt>
                <c:pt idx="1167" formatCode="0.00">
                  <c:v>3.492407</c:v>
                </c:pt>
                <c:pt idx="1168" formatCode="0.00">
                  <c:v>3.4654050000000001</c:v>
                </c:pt>
                <c:pt idx="1169" formatCode="0.00">
                  <c:v>3.4203730000000001</c:v>
                </c:pt>
                <c:pt idx="1170" formatCode="0.00">
                  <c:v>3.4210340000000001</c:v>
                </c:pt>
                <c:pt idx="1171" formatCode="0.00">
                  <c:v>3.4407570000000001</c:v>
                </c:pt>
                <c:pt idx="1172" formatCode="0.00">
                  <c:v>3.446059</c:v>
                </c:pt>
                <c:pt idx="1173" formatCode="0.00">
                  <c:v>3.3841969999999999</c:v>
                </c:pt>
                <c:pt idx="1174" formatCode="0.00">
                  <c:v>3.5123690000000001</c:v>
                </c:pt>
                <c:pt idx="1175" formatCode="0.00">
                  <c:v>3.4957950000000002</c:v>
                </c:pt>
                <c:pt idx="1176" formatCode="0.00">
                  <c:v>3.397624</c:v>
                </c:pt>
                <c:pt idx="1177" formatCode="0.00">
                  <c:v>3.4165999999999999</c:v>
                </c:pt>
                <c:pt idx="1178" formatCode="0.00">
                  <c:v>3.4643220000000001</c:v>
                </c:pt>
                <c:pt idx="1179" formatCode="0.00">
                  <c:v>3.4894400000000001</c:v>
                </c:pt>
                <c:pt idx="1180" formatCode="0.00">
                  <c:v>3.4720080000000002</c:v>
                </c:pt>
                <c:pt idx="1181" formatCode="0.00">
                  <c:v>3.5355819999999998</c:v>
                </c:pt>
                <c:pt idx="1182" formatCode="0.00">
                  <c:v>3.528842</c:v>
                </c:pt>
                <c:pt idx="1183" formatCode="0.00">
                  <c:v>3.5634359999999998</c:v>
                </c:pt>
                <c:pt idx="1184" formatCode="0.00">
                  <c:v>3.6040079999999999</c:v>
                </c:pt>
                <c:pt idx="1185" formatCode="0.00">
                  <c:v>3.5242930000000001</c:v>
                </c:pt>
                <c:pt idx="1186" formatCode="0.00">
                  <c:v>3.5022929999999999</c:v>
                </c:pt>
                <c:pt idx="1187" formatCode="0.00">
                  <c:v>3.5996790000000001</c:v>
                </c:pt>
                <c:pt idx="1188" formatCode="0.00">
                  <c:v>3.5007760000000001</c:v>
                </c:pt>
                <c:pt idx="1189" formatCode="0.00">
                  <c:v>3.4935010000000002</c:v>
                </c:pt>
                <c:pt idx="1190" formatCode="0.00">
                  <c:v>3.4858310000000001</c:v>
                </c:pt>
                <c:pt idx="1191" formatCode="0.00">
                  <c:v>3.5350730000000001</c:v>
                </c:pt>
                <c:pt idx="1192" formatCode="0.00">
                  <c:v>3.5041890000000002</c:v>
                </c:pt>
                <c:pt idx="1193" formatCode="0.00">
                  <c:v>3.5795059999999999</c:v>
                </c:pt>
                <c:pt idx="1194" formatCode="0.00">
                  <c:v>3.664336</c:v>
                </c:pt>
                <c:pt idx="1195" formatCode="0.00">
                  <c:v>3.7903009999999999</c:v>
                </c:pt>
                <c:pt idx="1196" formatCode="0.00">
                  <c:v>3.8531559999999998</c:v>
                </c:pt>
                <c:pt idx="1197" formatCode="0.00">
                  <c:v>3.9432239999999998</c:v>
                </c:pt>
                <c:pt idx="1198" formatCode="0.00">
                  <c:v>3.9640409999999999</c:v>
                </c:pt>
                <c:pt idx="1199" formatCode="0.00">
                  <c:v>4.0031480000000004</c:v>
                </c:pt>
                <c:pt idx="1200" formatCode="0.00">
                  <c:v>4.0510739999999998</c:v>
                </c:pt>
                <c:pt idx="1201" formatCode="0.00">
                  <c:v>3.9819300000000002</c:v>
                </c:pt>
                <c:pt idx="1202" formatCode="0.00">
                  <c:v>3.9149620000000001</c:v>
                </c:pt>
                <c:pt idx="1203" formatCode="0.00">
                  <c:v>3.9740039999999999</c:v>
                </c:pt>
                <c:pt idx="1204" formatCode="0.00">
                  <c:v>3.9649070000000002</c:v>
                </c:pt>
                <c:pt idx="1205" formatCode="0.00">
                  <c:v>3.983635</c:v>
                </c:pt>
                <c:pt idx="1206" formatCode="0.00">
                  <c:v>3.932385</c:v>
                </c:pt>
                <c:pt idx="1207" formatCode="0.00">
                  <c:v>3.9348809999999999</c:v>
                </c:pt>
                <c:pt idx="1208" formatCode="0.00">
                  <c:v>3.9497059999999999</c:v>
                </c:pt>
                <c:pt idx="1209" formatCode="0.00">
                  <c:v>3.7800880000000001</c:v>
                </c:pt>
                <c:pt idx="1210" formatCode="0.00">
                  <c:v>3.8384809999999998</c:v>
                </c:pt>
                <c:pt idx="1211" formatCode="0.00">
                  <c:v>3.7878820000000002</c:v>
                </c:pt>
                <c:pt idx="1212" formatCode="0.00">
                  <c:v>3.8000080000000001</c:v>
                </c:pt>
                <c:pt idx="1213" formatCode="0.00">
                  <c:v>3.4783689999999998</c:v>
                </c:pt>
                <c:pt idx="1214" formatCode="0.00">
                  <c:v>3.5315820000000002</c:v>
                </c:pt>
                <c:pt idx="1215" formatCode="0.00">
                  <c:v>3.5456439999999998</c:v>
                </c:pt>
                <c:pt idx="1216" formatCode="0.00">
                  <c:v>3.9343750000000002</c:v>
                </c:pt>
                <c:pt idx="1217" formatCode="0.00">
                  <c:v>3.9022410000000001</c:v>
                </c:pt>
                <c:pt idx="1218" formatCode="0.00">
                  <c:v>3.9236469999999999</c:v>
                </c:pt>
                <c:pt idx="1219" formatCode="0.00">
                  <c:v>3.8799070000000002</c:v>
                </c:pt>
                <c:pt idx="1220" formatCode="0.00">
                  <c:v>3.897831</c:v>
                </c:pt>
                <c:pt idx="1221" formatCode="0.00">
                  <c:v>3.8080159999999998</c:v>
                </c:pt>
                <c:pt idx="1222" formatCode="0.00">
                  <c:v>3.877602</c:v>
                </c:pt>
                <c:pt idx="1223" formatCode="0.00">
                  <c:v>3.774251</c:v>
                </c:pt>
                <c:pt idx="1224" formatCode="0.00">
                  <c:v>3.8172139999999999</c:v>
                </c:pt>
                <c:pt idx="1225" formatCode="0.00">
                  <c:v>3.819642</c:v>
                </c:pt>
                <c:pt idx="1226" formatCode="0.00">
                  <c:v>3.810219</c:v>
                </c:pt>
                <c:pt idx="1227" formatCode="0.00">
                  <c:v>3.965649</c:v>
                </c:pt>
                <c:pt idx="1228" formatCode="0.00">
                  <c:v>3.9734090000000002</c:v>
                </c:pt>
                <c:pt idx="1229" formatCode="0.00">
                  <c:v>3.9388830000000001</c:v>
                </c:pt>
                <c:pt idx="1230" formatCode="0.00">
                  <c:v>3.8965559999999999</c:v>
                </c:pt>
                <c:pt idx="1231" formatCode="0.00">
                  <c:v>3.9653330000000002</c:v>
                </c:pt>
                <c:pt idx="1232" formatCode="0.00">
                  <c:v>3.8682150000000002</c:v>
                </c:pt>
                <c:pt idx="1233" formatCode="0.00">
                  <c:v>3.8825989999999999</c:v>
                </c:pt>
                <c:pt idx="1234" formatCode="0.00">
                  <c:v>3.8609290000000001</c:v>
                </c:pt>
                <c:pt idx="1235" formatCode="0.00">
                  <c:v>3.9043420000000002</c:v>
                </c:pt>
                <c:pt idx="1236" formatCode="0.00">
                  <c:v>3.8466119999999999</c:v>
                </c:pt>
                <c:pt idx="1237" formatCode="0.00">
                  <c:v>3.8036449999999999</c:v>
                </c:pt>
                <c:pt idx="1238" formatCode="0.00">
                  <c:v>3.7757429999999998</c:v>
                </c:pt>
                <c:pt idx="1239" formatCode="0.00">
                  <c:v>3.7402060000000001</c:v>
                </c:pt>
                <c:pt idx="1240" formatCode="0.00">
                  <c:v>3.7805070000000001</c:v>
                </c:pt>
                <c:pt idx="1241" formatCode="0.00">
                  <c:v>3.7553200000000002</c:v>
                </c:pt>
                <c:pt idx="1242" formatCode="0.00">
                  <c:v>3.8421319999999999</c:v>
                </c:pt>
                <c:pt idx="1243" formatCode="0.00">
                  <c:v>3.8543419999999999</c:v>
                </c:pt>
                <c:pt idx="1244" formatCode="0.00">
                  <c:v>3.8318509999999999</c:v>
                </c:pt>
                <c:pt idx="1245" formatCode="0.00">
                  <c:v>3.7314479999999999</c:v>
                </c:pt>
                <c:pt idx="1246" formatCode="0.00">
                  <c:v>3.7722180000000001</c:v>
                </c:pt>
                <c:pt idx="1247" formatCode="0.00">
                  <c:v>3.7818689999999999</c:v>
                </c:pt>
                <c:pt idx="1248" formatCode="0.00">
                  <c:v>3.7306050000000002</c:v>
                </c:pt>
                <c:pt idx="1249" formatCode="0.00">
                  <c:v>3.8104640000000001</c:v>
                </c:pt>
                <c:pt idx="1250" formatCode="0.00">
                  <c:v>3.9332739999999999</c:v>
                </c:pt>
                <c:pt idx="1251" formatCode="0.00">
                  <c:v>3.925373</c:v>
                </c:pt>
                <c:pt idx="1252" formatCode="0.00">
                  <c:v>3.870641</c:v>
                </c:pt>
                <c:pt idx="1253" formatCode="0.00">
                  <c:v>3.9664959999999998</c:v>
                </c:pt>
                <c:pt idx="1254" formatCode="0.00">
                  <c:v>3.9646919999999999</c:v>
                </c:pt>
                <c:pt idx="1255" formatCode="0.00">
                  <c:v>4.1335509999999998</c:v>
                </c:pt>
                <c:pt idx="1256" formatCode="0.00">
                  <c:v>4.0004660000000003</c:v>
                </c:pt>
                <c:pt idx="1257" formatCode="0.00">
                  <c:v>4.0331390000000003</c:v>
                </c:pt>
                <c:pt idx="1258" formatCode="0.00">
                  <c:v>4.1440549999999998</c:v>
                </c:pt>
                <c:pt idx="1259" formatCode="0.00">
                  <c:v>4.071688</c:v>
                </c:pt>
                <c:pt idx="1260" formatCode="0.00">
                  <c:v>4.2901540000000002</c:v>
                </c:pt>
                <c:pt idx="1261" formatCode="0.00">
                  <c:v>4.2809990000000004</c:v>
                </c:pt>
                <c:pt idx="1262" formatCode="0.00">
                  <c:v>4.1992310000000002</c:v>
                </c:pt>
                <c:pt idx="1263" formatCode="0.00">
                  <c:v>4.1970619999999998</c:v>
                </c:pt>
                <c:pt idx="1264" formatCode="0.00">
                  <c:v>4.1578619999999997</c:v>
                </c:pt>
                <c:pt idx="1265" formatCode="0.00">
                  <c:v>4.2072159999999998</c:v>
                </c:pt>
                <c:pt idx="1266" formatCode="0.00">
                  <c:v>4.1479739999999996</c:v>
                </c:pt>
                <c:pt idx="1267" formatCode="0.00">
                  <c:v>4.1947299999999998</c:v>
                </c:pt>
                <c:pt idx="1268" formatCode="0.00">
                  <c:v>4.2421189999999998</c:v>
                </c:pt>
                <c:pt idx="1269" formatCode="0.00">
                  <c:v>4.2410860000000001</c:v>
                </c:pt>
                <c:pt idx="1270" formatCode="0.00">
                  <c:v>4.2075269999999998</c:v>
                </c:pt>
                <c:pt idx="1271" formatCode="0.00">
                  <c:v>4.2546949999999999</c:v>
                </c:pt>
                <c:pt idx="1272" formatCode="0.00">
                  <c:v>4.2361199999999997</c:v>
                </c:pt>
                <c:pt idx="1273" formatCode="0.00">
                  <c:v>4.2723459999999998</c:v>
                </c:pt>
                <c:pt idx="1274" formatCode="0.00">
                  <c:v>4.293882</c:v>
                </c:pt>
                <c:pt idx="1275" formatCode="0.00">
                  <c:v>4.2197199999999997</c:v>
                </c:pt>
                <c:pt idx="1276" formatCode="0.00">
                  <c:v>4.2649800000000004</c:v>
                </c:pt>
                <c:pt idx="1277" formatCode="0.00">
                  <c:v>4.2464019999999998</c:v>
                </c:pt>
                <c:pt idx="1278" formatCode="0.00">
                  <c:v>4.2055639999999999</c:v>
                </c:pt>
                <c:pt idx="1279" formatCode="0.00">
                  <c:v>4.1710289999999999</c:v>
                </c:pt>
                <c:pt idx="1280" formatCode="0.00">
                  <c:v>4.1800280000000001</c:v>
                </c:pt>
                <c:pt idx="1281" formatCode="0.00">
                  <c:v>4.1915979999999999</c:v>
                </c:pt>
                <c:pt idx="1282" formatCode="0.00">
                  <c:v>4.2146710000000001</c:v>
                </c:pt>
                <c:pt idx="1283" formatCode="0.00">
                  <c:v>4.1982819999999998</c:v>
                </c:pt>
                <c:pt idx="1284" formatCode="0.00">
                  <c:v>4.2167760000000003</c:v>
                </c:pt>
                <c:pt idx="1285" formatCode="0.00">
                  <c:v>4.2186519999999996</c:v>
                </c:pt>
                <c:pt idx="1286" formatCode="0.00">
                  <c:v>4.2513740000000002</c:v>
                </c:pt>
                <c:pt idx="1287" formatCode="0.00">
                  <c:v>4.2866900000000001</c:v>
                </c:pt>
                <c:pt idx="1288" formatCode="0.00">
                  <c:v>4.4095430000000002</c:v>
                </c:pt>
                <c:pt idx="1289" formatCode="0.00">
                  <c:v>4.2989420000000003</c:v>
                </c:pt>
                <c:pt idx="1290" formatCode="0.00">
                  <c:v>4.2855889999999999</c:v>
                </c:pt>
                <c:pt idx="1291" formatCode="0.00">
                  <c:v>4.3013500000000002</c:v>
                </c:pt>
                <c:pt idx="1292" formatCode="0.00">
                  <c:v>4.4197240000000004</c:v>
                </c:pt>
                <c:pt idx="1293" formatCode="0.00">
                  <c:v>4.4756640000000001</c:v>
                </c:pt>
                <c:pt idx="1294" formatCode="0.00">
                  <c:v>4.4646710000000001</c:v>
                </c:pt>
                <c:pt idx="1295" formatCode="0.00">
                  <c:v>4.4192179999999999</c:v>
                </c:pt>
                <c:pt idx="1296" formatCode="0.00">
                  <c:v>4.2544440000000003</c:v>
                </c:pt>
                <c:pt idx="1297" formatCode="0.00">
                  <c:v>4.2407870000000001</c:v>
                </c:pt>
                <c:pt idx="1298" formatCode="0.00">
                  <c:v>4.2644929999999999</c:v>
                </c:pt>
                <c:pt idx="1299" formatCode="0.00">
                  <c:v>4.1687089999999998</c:v>
                </c:pt>
                <c:pt idx="1300" formatCode="0.00">
                  <c:v>4.1576089999999999</c:v>
                </c:pt>
                <c:pt idx="1301" formatCode="0.00">
                  <c:v>4.1239720000000002</c:v>
                </c:pt>
                <c:pt idx="1302" formatCode="0.00">
                  <c:v>4.1054079999999997</c:v>
                </c:pt>
                <c:pt idx="1303" formatCode="0.00">
                  <c:v>4.0680870000000002</c:v>
                </c:pt>
                <c:pt idx="1304" formatCode="0.00">
                  <c:v>4.0044469999999999</c:v>
                </c:pt>
                <c:pt idx="1305" formatCode="0.00">
                  <c:v>3.9949650000000001</c:v>
                </c:pt>
                <c:pt idx="1306" formatCode="0.00">
                  <c:v>4.0062530000000001</c:v>
                </c:pt>
                <c:pt idx="1307" formatCode="0.00">
                  <c:v>4.0279660000000002</c:v>
                </c:pt>
                <c:pt idx="1308" formatCode="0.00">
                  <c:v>4.0002589999999998</c:v>
                </c:pt>
                <c:pt idx="1309" formatCode="0.00">
                  <c:v>4.0092889999999999</c:v>
                </c:pt>
                <c:pt idx="1310" formatCode="0.00">
                  <c:v>4.0694629999999998</c:v>
                </c:pt>
                <c:pt idx="1311" formatCode="0.00">
                  <c:v>4.1143359999999998</c:v>
                </c:pt>
                <c:pt idx="1312" formatCode="0.00">
                  <c:v>4.1148600000000002</c:v>
                </c:pt>
                <c:pt idx="1313" formatCode="0.00">
                  <c:v>4.1039329999999996</c:v>
                </c:pt>
                <c:pt idx="1314" formatCode="0.00">
                  <c:v>4.2305320000000002</c:v>
                </c:pt>
                <c:pt idx="1315" formatCode="0.00">
                  <c:v>4.1190199999999999</c:v>
                </c:pt>
                <c:pt idx="1316" formatCode="0.00">
                  <c:v>4.1478080000000004</c:v>
                </c:pt>
                <c:pt idx="1317" formatCode="0.00">
                  <c:v>4.2291869999999996</c:v>
                </c:pt>
                <c:pt idx="1318" formatCode="0.00">
                  <c:v>4.2865929999999999</c:v>
                </c:pt>
                <c:pt idx="1319" formatCode="0.00">
                  <c:v>4.22844</c:v>
                </c:pt>
                <c:pt idx="1320" formatCode="0.00">
                  <c:v>4.3055019999999997</c:v>
                </c:pt>
                <c:pt idx="1321" formatCode="0.00">
                  <c:v>4.2490750000000004</c:v>
                </c:pt>
                <c:pt idx="1322" formatCode="0.00">
                  <c:v>4.2585129999999998</c:v>
                </c:pt>
                <c:pt idx="1323" formatCode="0.00">
                  <c:v>4.3167249999999999</c:v>
                </c:pt>
                <c:pt idx="1324" formatCode="0.00">
                  <c:v>4.3295000000000003</c:v>
                </c:pt>
                <c:pt idx="1325" formatCode="0.00">
                  <c:v>4.3573009999999996</c:v>
                </c:pt>
                <c:pt idx="1326" formatCode="0.00">
                  <c:v>4.4163300000000003</c:v>
                </c:pt>
                <c:pt idx="1327" formatCode="0.00">
                  <c:v>4.3763339999999999</c:v>
                </c:pt>
                <c:pt idx="1328" formatCode="0.00">
                  <c:v>4.5135889999999996</c:v>
                </c:pt>
                <c:pt idx="1329" formatCode="0.00">
                  <c:v>4.5388809999999999</c:v>
                </c:pt>
                <c:pt idx="1330" formatCode="0.00">
                  <c:v>4.7049159999999999</c:v>
                </c:pt>
                <c:pt idx="1331" formatCode="0.00">
                  <c:v>4.7912549999999996</c:v>
                </c:pt>
                <c:pt idx="1332" formatCode="0.00">
                  <c:v>4.8155390000000002</c:v>
                </c:pt>
                <c:pt idx="1333" formatCode="0.00">
                  <c:v>4.9184580000000002</c:v>
                </c:pt>
                <c:pt idx="1334" formatCode="0.00">
                  <c:v>4.9191310000000001</c:v>
                </c:pt>
                <c:pt idx="1335" formatCode="0.00">
                  <c:v>5.1984300000000001</c:v>
                </c:pt>
                <c:pt idx="1336" formatCode="0.00">
                  <c:v>5.1278040000000003</c:v>
                </c:pt>
                <c:pt idx="1337" formatCode="0.00">
                  <c:v>4.8066750000000003</c:v>
                </c:pt>
              </c:numCache>
            </c:numRef>
          </c:val>
          <c:smooth val="0"/>
          <c:extLst xmlns:c16r2="http://schemas.microsoft.com/office/drawing/2015/06/chart">
            <c:ext xmlns:c16="http://schemas.microsoft.com/office/drawing/2014/chart" uri="{C3380CC4-5D6E-409C-BE32-E72D297353CC}">
              <c16:uniqueId val="{00000000-6796-4DC5-804F-6A308E0DA72E}"/>
            </c:ext>
          </c:extLst>
        </c:ser>
        <c:ser>
          <c:idx val="2"/>
          <c:order val="1"/>
          <c:tx>
            <c:strRef>
              <c:f>Sheet1!$D$3</c:f>
              <c:strCache>
                <c:ptCount val="1"/>
                <c:pt idx="0">
                  <c:v>Global HY</c:v>
                </c:pt>
              </c:strCache>
            </c:strRef>
          </c:tx>
          <c:spPr>
            <a:ln w="38100">
              <a:solidFill>
                <a:schemeClr val="tx1"/>
              </a:solidFill>
            </a:ln>
            <a:effectLst>
              <a:outerShdw blurRad="50800" dist="38100" dir="2700000" algn="tl" rotWithShape="0">
                <a:prstClr val="black">
                  <a:alpha val="40000"/>
                </a:prstClr>
              </a:outerShdw>
            </a:effectLst>
          </c:spPr>
          <c:marker>
            <c:symbol val="none"/>
          </c:marker>
          <c:cat>
            <c:numRef>
              <c:f>Sheet1!$A$4:$A$1341</c:f>
              <c:numCache>
                <c:formatCode>m/d/yyyy</c:formatCode>
                <c:ptCount val="1338"/>
                <c:pt idx="0">
                  <c:v>41334</c:v>
                </c:pt>
                <c:pt idx="1">
                  <c:v>41337</c:v>
                </c:pt>
                <c:pt idx="2">
                  <c:v>41338</c:v>
                </c:pt>
                <c:pt idx="3">
                  <c:v>41339</c:v>
                </c:pt>
                <c:pt idx="4">
                  <c:v>41340</c:v>
                </c:pt>
                <c:pt idx="5">
                  <c:v>41341</c:v>
                </c:pt>
                <c:pt idx="6">
                  <c:v>41344</c:v>
                </c:pt>
                <c:pt idx="7">
                  <c:v>41345</c:v>
                </c:pt>
                <c:pt idx="8">
                  <c:v>41346</c:v>
                </c:pt>
                <c:pt idx="9">
                  <c:v>41347</c:v>
                </c:pt>
                <c:pt idx="10">
                  <c:v>41348</c:v>
                </c:pt>
                <c:pt idx="11">
                  <c:v>41351</c:v>
                </c:pt>
                <c:pt idx="12">
                  <c:v>41352</c:v>
                </c:pt>
                <c:pt idx="13">
                  <c:v>41353</c:v>
                </c:pt>
                <c:pt idx="14">
                  <c:v>41354</c:v>
                </c:pt>
                <c:pt idx="15">
                  <c:v>41355</c:v>
                </c:pt>
                <c:pt idx="16">
                  <c:v>41358</c:v>
                </c:pt>
                <c:pt idx="17">
                  <c:v>41359</c:v>
                </c:pt>
                <c:pt idx="18">
                  <c:v>41360</c:v>
                </c:pt>
                <c:pt idx="19">
                  <c:v>41361</c:v>
                </c:pt>
                <c:pt idx="20">
                  <c:v>41365</c:v>
                </c:pt>
                <c:pt idx="21">
                  <c:v>41366</c:v>
                </c:pt>
                <c:pt idx="22">
                  <c:v>41367</c:v>
                </c:pt>
                <c:pt idx="23">
                  <c:v>41368</c:v>
                </c:pt>
                <c:pt idx="24">
                  <c:v>41369</c:v>
                </c:pt>
                <c:pt idx="25">
                  <c:v>41372</c:v>
                </c:pt>
                <c:pt idx="26">
                  <c:v>41373</c:v>
                </c:pt>
                <c:pt idx="27">
                  <c:v>41374</c:v>
                </c:pt>
                <c:pt idx="28">
                  <c:v>41375</c:v>
                </c:pt>
                <c:pt idx="29">
                  <c:v>41376</c:v>
                </c:pt>
                <c:pt idx="30">
                  <c:v>41379</c:v>
                </c:pt>
                <c:pt idx="31">
                  <c:v>41380</c:v>
                </c:pt>
                <c:pt idx="32">
                  <c:v>41381</c:v>
                </c:pt>
                <c:pt idx="33">
                  <c:v>41382</c:v>
                </c:pt>
                <c:pt idx="34">
                  <c:v>41383</c:v>
                </c:pt>
                <c:pt idx="35">
                  <c:v>41386</c:v>
                </c:pt>
                <c:pt idx="36">
                  <c:v>41387</c:v>
                </c:pt>
                <c:pt idx="37">
                  <c:v>41388</c:v>
                </c:pt>
                <c:pt idx="38">
                  <c:v>41389</c:v>
                </c:pt>
                <c:pt idx="39">
                  <c:v>41390</c:v>
                </c:pt>
                <c:pt idx="40">
                  <c:v>41393</c:v>
                </c:pt>
                <c:pt idx="41">
                  <c:v>41394</c:v>
                </c:pt>
                <c:pt idx="42">
                  <c:v>41395</c:v>
                </c:pt>
                <c:pt idx="43">
                  <c:v>41396</c:v>
                </c:pt>
                <c:pt idx="44">
                  <c:v>41397</c:v>
                </c:pt>
                <c:pt idx="45">
                  <c:v>41400</c:v>
                </c:pt>
                <c:pt idx="46">
                  <c:v>41401</c:v>
                </c:pt>
                <c:pt idx="47">
                  <c:v>41402</c:v>
                </c:pt>
                <c:pt idx="48">
                  <c:v>41403</c:v>
                </c:pt>
                <c:pt idx="49">
                  <c:v>41404</c:v>
                </c:pt>
                <c:pt idx="50">
                  <c:v>41407</c:v>
                </c:pt>
                <c:pt idx="51">
                  <c:v>41408</c:v>
                </c:pt>
                <c:pt idx="52">
                  <c:v>41409</c:v>
                </c:pt>
                <c:pt idx="53">
                  <c:v>41410</c:v>
                </c:pt>
                <c:pt idx="54">
                  <c:v>41411</c:v>
                </c:pt>
                <c:pt idx="55">
                  <c:v>41414</c:v>
                </c:pt>
                <c:pt idx="56">
                  <c:v>41415</c:v>
                </c:pt>
                <c:pt idx="57">
                  <c:v>41416</c:v>
                </c:pt>
                <c:pt idx="58">
                  <c:v>41417</c:v>
                </c:pt>
                <c:pt idx="59">
                  <c:v>41418</c:v>
                </c:pt>
                <c:pt idx="60">
                  <c:v>41422</c:v>
                </c:pt>
                <c:pt idx="61">
                  <c:v>41423</c:v>
                </c:pt>
                <c:pt idx="62">
                  <c:v>41424</c:v>
                </c:pt>
                <c:pt idx="63">
                  <c:v>41425</c:v>
                </c:pt>
                <c:pt idx="64">
                  <c:v>41428</c:v>
                </c:pt>
                <c:pt idx="65">
                  <c:v>41429</c:v>
                </c:pt>
                <c:pt idx="66">
                  <c:v>41430</c:v>
                </c:pt>
                <c:pt idx="67">
                  <c:v>41431</c:v>
                </c:pt>
                <c:pt idx="68">
                  <c:v>41432</c:v>
                </c:pt>
                <c:pt idx="69">
                  <c:v>41435</c:v>
                </c:pt>
                <c:pt idx="70">
                  <c:v>41436</c:v>
                </c:pt>
                <c:pt idx="71">
                  <c:v>41437</c:v>
                </c:pt>
                <c:pt idx="72">
                  <c:v>41438</c:v>
                </c:pt>
                <c:pt idx="73">
                  <c:v>41439</c:v>
                </c:pt>
                <c:pt idx="74">
                  <c:v>41442</c:v>
                </c:pt>
                <c:pt idx="75">
                  <c:v>41443</c:v>
                </c:pt>
                <c:pt idx="76">
                  <c:v>41444</c:v>
                </c:pt>
                <c:pt idx="77">
                  <c:v>41445</c:v>
                </c:pt>
                <c:pt idx="78">
                  <c:v>41446</c:v>
                </c:pt>
                <c:pt idx="79">
                  <c:v>41449</c:v>
                </c:pt>
                <c:pt idx="80">
                  <c:v>41450</c:v>
                </c:pt>
                <c:pt idx="81">
                  <c:v>41451</c:v>
                </c:pt>
                <c:pt idx="82">
                  <c:v>41452</c:v>
                </c:pt>
                <c:pt idx="83">
                  <c:v>41453</c:v>
                </c:pt>
                <c:pt idx="84">
                  <c:v>41456</c:v>
                </c:pt>
                <c:pt idx="85">
                  <c:v>41457</c:v>
                </c:pt>
                <c:pt idx="86">
                  <c:v>41458</c:v>
                </c:pt>
                <c:pt idx="87">
                  <c:v>41460</c:v>
                </c:pt>
                <c:pt idx="88">
                  <c:v>41463</c:v>
                </c:pt>
                <c:pt idx="89">
                  <c:v>41464</c:v>
                </c:pt>
                <c:pt idx="90">
                  <c:v>41465</c:v>
                </c:pt>
                <c:pt idx="91">
                  <c:v>41466</c:v>
                </c:pt>
                <c:pt idx="92">
                  <c:v>41467</c:v>
                </c:pt>
                <c:pt idx="93">
                  <c:v>41470</c:v>
                </c:pt>
                <c:pt idx="94">
                  <c:v>41471</c:v>
                </c:pt>
                <c:pt idx="95">
                  <c:v>41472</c:v>
                </c:pt>
                <c:pt idx="96">
                  <c:v>41473</c:v>
                </c:pt>
                <c:pt idx="97">
                  <c:v>41474</c:v>
                </c:pt>
                <c:pt idx="98">
                  <c:v>41477</c:v>
                </c:pt>
                <c:pt idx="99">
                  <c:v>41478</c:v>
                </c:pt>
                <c:pt idx="100">
                  <c:v>41479</c:v>
                </c:pt>
                <c:pt idx="101">
                  <c:v>41480</c:v>
                </c:pt>
                <c:pt idx="102">
                  <c:v>41481</c:v>
                </c:pt>
                <c:pt idx="103">
                  <c:v>41484</c:v>
                </c:pt>
                <c:pt idx="104">
                  <c:v>41485</c:v>
                </c:pt>
                <c:pt idx="105">
                  <c:v>41486</c:v>
                </c:pt>
                <c:pt idx="106">
                  <c:v>41487</c:v>
                </c:pt>
                <c:pt idx="107">
                  <c:v>41488</c:v>
                </c:pt>
                <c:pt idx="108">
                  <c:v>41491</c:v>
                </c:pt>
                <c:pt idx="109">
                  <c:v>41492</c:v>
                </c:pt>
                <c:pt idx="110">
                  <c:v>41493</c:v>
                </c:pt>
                <c:pt idx="111">
                  <c:v>41494</c:v>
                </c:pt>
                <c:pt idx="112">
                  <c:v>41495</c:v>
                </c:pt>
                <c:pt idx="113">
                  <c:v>41498</c:v>
                </c:pt>
                <c:pt idx="114">
                  <c:v>41499</c:v>
                </c:pt>
                <c:pt idx="115">
                  <c:v>41500</c:v>
                </c:pt>
                <c:pt idx="116">
                  <c:v>41501</c:v>
                </c:pt>
                <c:pt idx="117">
                  <c:v>41502</c:v>
                </c:pt>
                <c:pt idx="118">
                  <c:v>41505</c:v>
                </c:pt>
                <c:pt idx="119">
                  <c:v>41506</c:v>
                </c:pt>
                <c:pt idx="120">
                  <c:v>41507</c:v>
                </c:pt>
                <c:pt idx="121">
                  <c:v>41508</c:v>
                </c:pt>
                <c:pt idx="122">
                  <c:v>41509</c:v>
                </c:pt>
                <c:pt idx="123">
                  <c:v>41512</c:v>
                </c:pt>
                <c:pt idx="124">
                  <c:v>41513</c:v>
                </c:pt>
                <c:pt idx="125">
                  <c:v>41514</c:v>
                </c:pt>
                <c:pt idx="126">
                  <c:v>41515</c:v>
                </c:pt>
                <c:pt idx="127">
                  <c:v>41516</c:v>
                </c:pt>
                <c:pt idx="128">
                  <c:v>41520</c:v>
                </c:pt>
                <c:pt idx="129">
                  <c:v>41521</c:v>
                </c:pt>
                <c:pt idx="130">
                  <c:v>41522</c:v>
                </c:pt>
                <c:pt idx="131">
                  <c:v>41523</c:v>
                </c:pt>
                <c:pt idx="132">
                  <c:v>41526</c:v>
                </c:pt>
                <c:pt idx="133">
                  <c:v>41527</c:v>
                </c:pt>
                <c:pt idx="134">
                  <c:v>41528</c:v>
                </c:pt>
                <c:pt idx="135">
                  <c:v>41529</c:v>
                </c:pt>
                <c:pt idx="136">
                  <c:v>41530</c:v>
                </c:pt>
                <c:pt idx="137">
                  <c:v>41533</c:v>
                </c:pt>
                <c:pt idx="138">
                  <c:v>41534</c:v>
                </c:pt>
                <c:pt idx="139">
                  <c:v>41535</c:v>
                </c:pt>
                <c:pt idx="140">
                  <c:v>41536</c:v>
                </c:pt>
                <c:pt idx="141">
                  <c:v>41537</c:v>
                </c:pt>
                <c:pt idx="142">
                  <c:v>41540</c:v>
                </c:pt>
                <c:pt idx="143">
                  <c:v>41541</c:v>
                </c:pt>
                <c:pt idx="144">
                  <c:v>41542</c:v>
                </c:pt>
                <c:pt idx="145">
                  <c:v>41543</c:v>
                </c:pt>
                <c:pt idx="146">
                  <c:v>41544</c:v>
                </c:pt>
                <c:pt idx="147">
                  <c:v>41547</c:v>
                </c:pt>
                <c:pt idx="148">
                  <c:v>41548</c:v>
                </c:pt>
                <c:pt idx="149">
                  <c:v>41549</c:v>
                </c:pt>
                <c:pt idx="150">
                  <c:v>41550</c:v>
                </c:pt>
                <c:pt idx="151">
                  <c:v>41551</c:v>
                </c:pt>
                <c:pt idx="152">
                  <c:v>41554</c:v>
                </c:pt>
                <c:pt idx="153">
                  <c:v>41555</c:v>
                </c:pt>
                <c:pt idx="154">
                  <c:v>41556</c:v>
                </c:pt>
                <c:pt idx="155">
                  <c:v>41557</c:v>
                </c:pt>
                <c:pt idx="156">
                  <c:v>41558</c:v>
                </c:pt>
                <c:pt idx="157">
                  <c:v>41561</c:v>
                </c:pt>
                <c:pt idx="158">
                  <c:v>41562</c:v>
                </c:pt>
                <c:pt idx="159">
                  <c:v>41563</c:v>
                </c:pt>
                <c:pt idx="160">
                  <c:v>41564</c:v>
                </c:pt>
                <c:pt idx="161">
                  <c:v>41565</c:v>
                </c:pt>
                <c:pt idx="162">
                  <c:v>41568</c:v>
                </c:pt>
                <c:pt idx="163">
                  <c:v>41569</c:v>
                </c:pt>
                <c:pt idx="164">
                  <c:v>41570</c:v>
                </c:pt>
                <c:pt idx="165">
                  <c:v>41571</c:v>
                </c:pt>
                <c:pt idx="166">
                  <c:v>41572</c:v>
                </c:pt>
                <c:pt idx="167">
                  <c:v>41575</c:v>
                </c:pt>
                <c:pt idx="168">
                  <c:v>41576</c:v>
                </c:pt>
                <c:pt idx="169">
                  <c:v>41577</c:v>
                </c:pt>
                <c:pt idx="170">
                  <c:v>41578</c:v>
                </c:pt>
                <c:pt idx="171">
                  <c:v>41579</c:v>
                </c:pt>
                <c:pt idx="172">
                  <c:v>41582</c:v>
                </c:pt>
                <c:pt idx="173">
                  <c:v>41583</c:v>
                </c:pt>
                <c:pt idx="174">
                  <c:v>41584</c:v>
                </c:pt>
                <c:pt idx="175">
                  <c:v>41585</c:v>
                </c:pt>
                <c:pt idx="176">
                  <c:v>41586</c:v>
                </c:pt>
                <c:pt idx="177">
                  <c:v>41589</c:v>
                </c:pt>
                <c:pt idx="178">
                  <c:v>41590</c:v>
                </c:pt>
                <c:pt idx="179">
                  <c:v>41591</c:v>
                </c:pt>
                <c:pt idx="180">
                  <c:v>41592</c:v>
                </c:pt>
                <c:pt idx="181">
                  <c:v>41593</c:v>
                </c:pt>
                <c:pt idx="182">
                  <c:v>41596</c:v>
                </c:pt>
                <c:pt idx="183">
                  <c:v>41597</c:v>
                </c:pt>
                <c:pt idx="184">
                  <c:v>41598</c:v>
                </c:pt>
                <c:pt idx="185">
                  <c:v>41599</c:v>
                </c:pt>
                <c:pt idx="186">
                  <c:v>41600</c:v>
                </c:pt>
                <c:pt idx="187">
                  <c:v>41603</c:v>
                </c:pt>
                <c:pt idx="188">
                  <c:v>41604</c:v>
                </c:pt>
                <c:pt idx="189">
                  <c:v>41605</c:v>
                </c:pt>
                <c:pt idx="190">
                  <c:v>41607</c:v>
                </c:pt>
                <c:pt idx="191">
                  <c:v>41610</c:v>
                </c:pt>
                <c:pt idx="192">
                  <c:v>41611</c:v>
                </c:pt>
                <c:pt idx="193">
                  <c:v>41612</c:v>
                </c:pt>
                <c:pt idx="194">
                  <c:v>41613</c:v>
                </c:pt>
                <c:pt idx="195">
                  <c:v>41614</c:v>
                </c:pt>
                <c:pt idx="196">
                  <c:v>41617</c:v>
                </c:pt>
                <c:pt idx="197">
                  <c:v>41618</c:v>
                </c:pt>
                <c:pt idx="198">
                  <c:v>41619</c:v>
                </c:pt>
                <c:pt idx="199">
                  <c:v>41620</c:v>
                </c:pt>
                <c:pt idx="200">
                  <c:v>41621</c:v>
                </c:pt>
                <c:pt idx="201">
                  <c:v>41624</c:v>
                </c:pt>
                <c:pt idx="202">
                  <c:v>41625</c:v>
                </c:pt>
                <c:pt idx="203">
                  <c:v>41626</c:v>
                </c:pt>
                <c:pt idx="204">
                  <c:v>41627</c:v>
                </c:pt>
                <c:pt idx="205">
                  <c:v>41628</c:v>
                </c:pt>
                <c:pt idx="206">
                  <c:v>41631</c:v>
                </c:pt>
                <c:pt idx="207">
                  <c:v>41632</c:v>
                </c:pt>
                <c:pt idx="208">
                  <c:v>41634</c:v>
                </c:pt>
                <c:pt idx="209">
                  <c:v>41635</c:v>
                </c:pt>
                <c:pt idx="210">
                  <c:v>41638</c:v>
                </c:pt>
                <c:pt idx="211">
                  <c:v>41639</c:v>
                </c:pt>
                <c:pt idx="212">
                  <c:v>41641</c:v>
                </c:pt>
                <c:pt idx="213">
                  <c:v>41642</c:v>
                </c:pt>
                <c:pt idx="214">
                  <c:v>41645</c:v>
                </c:pt>
                <c:pt idx="215">
                  <c:v>41646</c:v>
                </c:pt>
                <c:pt idx="216">
                  <c:v>41647</c:v>
                </c:pt>
                <c:pt idx="217">
                  <c:v>41648</c:v>
                </c:pt>
                <c:pt idx="218">
                  <c:v>41649</c:v>
                </c:pt>
                <c:pt idx="219">
                  <c:v>41652</c:v>
                </c:pt>
                <c:pt idx="220">
                  <c:v>41653</c:v>
                </c:pt>
                <c:pt idx="221">
                  <c:v>41654</c:v>
                </c:pt>
                <c:pt idx="222">
                  <c:v>41655</c:v>
                </c:pt>
                <c:pt idx="223">
                  <c:v>41656</c:v>
                </c:pt>
                <c:pt idx="224">
                  <c:v>41660</c:v>
                </c:pt>
                <c:pt idx="225">
                  <c:v>41661</c:v>
                </c:pt>
                <c:pt idx="226">
                  <c:v>41662</c:v>
                </c:pt>
                <c:pt idx="227">
                  <c:v>41663</c:v>
                </c:pt>
                <c:pt idx="228">
                  <c:v>41666</c:v>
                </c:pt>
                <c:pt idx="229">
                  <c:v>41667</c:v>
                </c:pt>
                <c:pt idx="230">
                  <c:v>41668</c:v>
                </c:pt>
                <c:pt idx="231">
                  <c:v>41669</c:v>
                </c:pt>
                <c:pt idx="232">
                  <c:v>41670</c:v>
                </c:pt>
                <c:pt idx="233">
                  <c:v>41673</c:v>
                </c:pt>
                <c:pt idx="234">
                  <c:v>41674</c:v>
                </c:pt>
                <c:pt idx="235">
                  <c:v>41675</c:v>
                </c:pt>
                <c:pt idx="236">
                  <c:v>41676</c:v>
                </c:pt>
                <c:pt idx="237">
                  <c:v>41677</c:v>
                </c:pt>
                <c:pt idx="238">
                  <c:v>41680</c:v>
                </c:pt>
                <c:pt idx="239">
                  <c:v>41681</c:v>
                </c:pt>
                <c:pt idx="240">
                  <c:v>41682</c:v>
                </c:pt>
                <c:pt idx="241">
                  <c:v>41683</c:v>
                </c:pt>
                <c:pt idx="242">
                  <c:v>41684</c:v>
                </c:pt>
                <c:pt idx="243">
                  <c:v>41688</c:v>
                </c:pt>
                <c:pt idx="244">
                  <c:v>41689</c:v>
                </c:pt>
                <c:pt idx="245">
                  <c:v>41690</c:v>
                </c:pt>
                <c:pt idx="246">
                  <c:v>41691</c:v>
                </c:pt>
                <c:pt idx="247">
                  <c:v>41694</c:v>
                </c:pt>
                <c:pt idx="248">
                  <c:v>41695</c:v>
                </c:pt>
                <c:pt idx="249">
                  <c:v>41696</c:v>
                </c:pt>
                <c:pt idx="250">
                  <c:v>41697</c:v>
                </c:pt>
                <c:pt idx="251">
                  <c:v>41698</c:v>
                </c:pt>
                <c:pt idx="252">
                  <c:v>41701</c:v>
                </c:pt>
                <c:pt idx="253">
                  <c:v>41702</c:v>
                </c:pt>
                <c:pt idx="254">
                  <c:v>41703</c:v>
                </c:pt>
                <c:pt idx="255">
                  <c:v>41704</c:v>
                </c:pt>
                <c:pt idx="256">
                  <c:v>41705</c:v>
                </c:pt>
                <c:pt idx="257">
                  <c:v>41708</c:v>
                </c:pt>
                <c:pt idx="258">
                  <c:v>41709</c:v>
                </c:pt>
                <c:pt idx="259">
                  <c:v>41710</c:v>
                </c:pt>
                <c:pt idx="260">
                  <c:v>41711</c:v>
                </c:pt>
                <c:pt idx="261">
                  <c:v>41712</c:v>
                </c:pt>
                <c:pt idx="262">
                  <c:v>41715</c:v>
                </c:pt>
                <c:pt idx="263">
                  <c:v>41716</c:v>
                </c:pt>
                <c:pt idx="264">
                  <c:v>41717</c:v>
                </c:pt>
                <c:pt idx="265">
                  <c:v>41718</c:v>
                </c:pt>
                <c:pt idx="266">
                  <c:v>41719</c:v>
                </c:pt>
                <c:pt idx="267">
                  <c:v>41722</c:v>
                </c:pt>
                <c:pt idx="268">
                  <c:v>41723</c:v>
                </c:pt>
                <c:pt idx="269">
                  <c:v>41724</c:v>
                </c:pt>
                <c:pt idx="270">
                  <c:v>41725</c:v>
                </c:pt>
                <c:pt idx="271">
                  <c:v>41726</c:v>
                </c:pt>
                <c:pt idx="272">
                  <c:v>41729</c:v>
                </c:pt>
                <c:pt idx="273">
                  <c:v>41730</c:v>
                </c:pt>
                <c:pt idx="274">
                  <c:v>41731</c:v>
                </c:pt>
                <c:pt idx="275">
                  <c:v>41732</c:v>
                </c:pt>
                <c:pt idx="276">
                  <c:v>41733</c:v>
                </c:pt>
                <c:pt idx="277">
                  <c:v>41736</c:v>
                </c:pt>
                <c:pt idx="278">
                  <c:v>41737</c:v>
                </c:pt>
                <c:pt idx="279">
                  <c:v>41738</c:v>
                </c:pt>
                <c:pt idx="280">
                  <c:v>41739</c:v>
                </c:pt>
                <c:pt idx="281">
                  <c:v>41740</c:v>
                </c:pt>
                <c:pt idx="282">
                  <c:v>41743</c:v>
                </c:pt>
                <c:pt idx="283">
                  <c:v>41744</c:v>
                </c:pt>
                <c:pt idx="284">
                  <c:v>41745</c:v>
                </c:pt>
                <c:pt idx="285">
                  <c:v>41746</c:v>
                </c:pt>
                <c:pt idx="286">
                  <c:v>41750</c:v>
                </c:pt>
                <c:pt idx="287">
                  <c:v>41751</c:v>
                </c:pt>
                <c:pt idx="288">
                  <c:v>41752</c:v>
                </c:pt>
                <c:pt idx="289">
                  <c:v>41753</c:v>
                </c:pt>
                <c:pt idx="290">
                  <c:v>41754</c:v>
                </c:pt>
                <c:pt idx="291">
                  <c:v>41757</c:v>
                </c:pt>
                <c:pt idx="292">
                  <c:v>41758</c:v>
                </c:pt>
                <c:pt idx="293">
                  <c:v>41759</c:v>
                </c:pt>
                <c:pt idx="294">
                  <c:v>41760</c:v>
                </c:pt>
                <c:pt idx="295">
                  <c:v>41761</c:v>
                </c:pt>
                <c:pt idx="296">
                  <c:v>41764</c:v>
                </c:pt>
                <c:pt idx="297">
                  <c:v>41765</c:v>
                </c:pt>
                <c:pt idx="298">
                  <c:v>41766</c:v>
                </c:pt>
                <c:pt idx="299">
                  <c:v>41767</c:v>
                </c:pt>
                <c:pt idx="300">
                  <c:v>41768</c:v>
                </c:pt>
                <c:pt idx="301">
                  <c:v>41771</c:v>
                </c:pt>
                <c:pt idx="302">
                  <c:v>41772</c:v>
                </c:pt>
                <c:pt idx="303">
                  <c:v>41773</c:v>
                </c:pt>
                <c:pt idx="304">
                  <c:v>41774</c:v>
                </c:pt>
                <c:pt idx="305">
                  <c:v>41775</c:v>
                </c:pt>
                <c:pt idx="306">
                  <c:v>41778</c:v>
                </c:pt>
                <c:pt idx="307">
                  <c:v>41779</c:v>
                </c:pt>
                <c:pt idx="308">
                  <c:v>41780</c:v>
                </c:pt>
                <c:pt idx="309">
                  <c:v>41781</c:v>
                </c:pt>
                <c:pt idx="310">
                  <c:v>41782</c:v>
                </c:pt>
                <c:pt idx="311">
                  <c:v>41786</c:v>
                </c:pt>
                <c:pt idx="312">
                  <c:v>41787</c:v>
                </c:pt>
                <c:pt idx="313">
                  <c:v>41788</c:v>
                </c:pt>
                <c:pt idx="314">
                  <c:v>41789</c:v>
                </c:pt>
                <c:pt idx="315">
                  <c:v>41792</c:v>
                </c:pt>
                <c:pt idx="316">
                  <c:v>41793</c:v>
                </c:pt>
                <c:pt idx="317">
                  <c:v>41794</c:v>
                </c:pt>
                <c:pt idx="318">
                  <c:v>41795</c:v>
                </c:pt>
                <c:pt idx="319">
                  <c:v>41796</c:v>
                </c:pt>
                <c:pt idx="320">
                  <c:v>41799</c:v>
                </c:pt>
                <c:pt idx="321">
                  <c:v>41800</c:v>
                </c:pt>
                <c:pt idx="322">
                  <c:v>41801</c:v>
                </c:pt>
                <c:pt idx="323">
                  <c:v>41802</c:v>
                </c:pt>
                <c:pt idx="324">
                  <c:v>41803</c:v>
                </c:pt>
                <c:pt idx="325">
                  <c:v>41806</c:v>
                </c:pt>
                <c:pt idx="326">
                  <c:v>41807</c:v>
                </c:pt>
                <c:pt idx="327">
                  <c:v>41808</c:v>
                </c:pt>
                <c:pt idx="328">
                  <c:v>41809</c:v>
                </c:pt>
                <c:pt idx="329">
                  <c:v>41810</c:v>
                </c:pt>
                <c:pt idx="330">
                  <c:v>41813</c:v>
                </c:pt>
                <c:pt idx="331">
                  <c:v>41814</c:v>
                </c:pt>
                <c:pt idx="332">
                  <c:v>41815</c:v>
                </c:pt>
                <c:pt idx="333">
                  <c:v>41816</c:v>
                </c:pt>
                <c:pt idx="334">
                  <c:v>41817</c:v>
                </c:pt>
                <c:pt idx="335">
                  <c:v>41820</c:v>
                </c:pt>
                <c:pt idx="336">
                  <c:v>41821</c:v>
                </c:pt>
                <c:pt idx="337">
                  <c:v>41822</c:v>
                </c:pt>
                <c:pt idx="338">
                  <c:v>41823</c:v>
                </c:pt>
                <c:pt idx="339">
                  <c:v>41827</c:v>
                </c:pt>
                <c:pt idx="340">
                  <c:v>41828</c:v>
                </c:pt>
                <c:pt idx="341">
                  <c:v>41829</c:v>
                </c:pt>
                <c:pt idx="342">
                  <c:v>41830</c:v>
                </c:pt>
                <c:pt idx="343">
                  <c:v>41831</c:v>
                </c:pt>
                <c:pt idx="344">
                  <c:v>41834</c:v>
                </c:pt>
                <c:pt idx="345">
                  <c:v>41835</c:v>
                </c:pt>
                <c:pt idx="346">
                  <c:v>41836</c:v>
                </c:pt>
                <c:pt idx="347">
                  <c:v>41837</c:v>
                </c:pt>
                <c:pt idx="348">
                  <c:v>41838</c:v>
                </c:pt>
                <c:pt idx="349">
                  <c:v>41841</c:v>
                </c:pt>
                <c:pt idx="350">
                  <c:v>41842</c:v>
                </c:pt>
                <c:pt idx="351">
                  <c:v>41843</c:v>
                </c:pt>
                <c:pt idx="352">
                  <c:v>41844</c:v>
                </c:pt>
                <c:pt idx="353">
                  <c:v>41845</c:v>
                </c:pt>
                <c:pt idx="354">
                  <c:v>41848</c:v>
                </c:pt>
                <c:pt idx="355">
                  <c:v>41849</c:v>
                </c:pt>
                <c:pt idx="356">
                  <c:v>41850</c:v>
                </c:pt>
                <c:pt idx="357">
                  <c:v>41851</c:v>
                </c:pt>
                <c:pt idx="358">
                  <c:v>41852</c:v>
                </c:pt>
                <c:pt idx="359">
                  <c:v>41855</c:v>
                </c:pt>
                <c:pt idx="360">
                  <c:v>41856</c:v>
                </c:pt>
                <c:pt idx="361">
                  <c:v>41857</c:v>
                </c:pt>
                <c:pt idx="362">
                  <c:v>41858</c:v>
                </c:pt>
                <c:pt idx="363">
                  <c:v>41859</c:v>
                </c:pt>
                <c:pt idx="364">
                  <c:v>41862</c:v>
                </c:pt>
                <c:pt idx="365">
                  <c:v>41863</c:v>
                </c:pt>
                <c:pt idx="366">
                  <c:v>41864</c:v>
                </c:pt>
                <c:pt idx="367">
                  <c:v>41865</c:v>
                </c:pt>
                <c:pt idx="368">
                  <c:v>41866</c:v>
                </c:pt>
                <c:pt idx="369">
                  <c:v>41869</c:v>
                </c:pt>
                <c:pt idx="370">
                  <c:v>41870</c:v>
                </c:pt>
                <c:pt idx="371">
                  <c:v>41871</c:v>
                </c:pt>
                <c:pt idx="372">
                  <c:v>41872</c:v>
                </c:pt>
                <c:pt idx="373">
                  <c:v>41873</c:v>
                </c:pt>
                <c:pt idx="374">
                  <c:v>41876</c:v>
                </c:pt>
                <c:pt idx="375">
                  <c:v>41877</c:v>
                </c:pt>
                <c:pt idx="376">
                  <c:v>41878</c:v>
                </c:pt>
                <c:pt idx="377">
                  <c:v>41879</c:v>
                </c:pt>
                <c:pt idx="378">
                  <c:v>41880</c:v>
                </c:pt>
                <c:pt idx="379">
                  <c:v>41884</c:v>
                </c:pt>
                <c:pt idx="380">
                  <c:v>41885</c:v>
                </c:pt>
                <c:pt idx="381">
                  <c:v>41886</c:v>
                </c:pt>
                <c:pt idx="382">
                  <c:v>41887</c:v>
                </c:pt>
                <c:pt idx="383">
                  <c:v>41890</c:v>
                </c:pt>
                <c:pt idx="384">
                  <c:v>41891</c:v>
                </c:pt>
                <c:pt idx="385">
                  <c:v>41892</c:v>
                </c:pt>
                <c:pt idx="386">
                  <c:v>41893</c:v>
                </c:pt>
                <c:pt idx="387">
                  <c:v>41894</c:v>
                </c:pt>
                <c:pt idx="388">
                  <c:v>41897</c:v>
                </c:pt>
                <c:pt idx="389">
                  <c:v>41898</c:v>
                </c:pt>
                <c:pt idx="390">
                  <c:v>41899</c:v>
                </c:pt>
                <c:pt idx="391">
                  <c:v>41900</c:v>
                </c:pt>
                <c:pt idx="392">
                  <c:v>41901</c:v>
                </c:pt>
                <c:pt idx="393">
                  <c:v>41904</c:v>
                </c:pt>
                <c:pt idx="394">
                  <c:v>41905</c:v>
                </c:pt>
                <c:pt idx="395">
                  <c:v>41906</c:v>
                </c:pt>
                <c:pt idx="396">
                  <c:v>41907</c:v>
                </c:pt>
                <c:pt idx="397">
                  <c:v>41908</c:v>
                </c:pt>
                <c:pt idx="398">
                  <c:v>41911</c:v>
                </c:pt>
                <c:pt idx="399">
                  <c:v>41912</c:v>
                </c:pt>
                <c:pt idx="400">
                  <c:v>41913</c:v>
                </c:pt>
                <c:pt idx="401">
                  <c:v>41914</c:v>
                </c:pt>
                <c:pt idx="402">
                  <c:v>41915</c:v>
                </c:pt>
                <c:pt idx="403">
                  <c:v>41918</c:v>
                </c:pt>
                <c:pt idx="404">
                  <c:v>41919</c:v>
                </c:pt>
                <c:pt idx="405">
                  <c:v>41920</c:v>
                </c:pt>
                <c:pt idx="406">
                  <c:v>41921</c:v>
                </c:pt>
                <c:pt idx="407">
                  <c:v>41922</c:v>
                </c:pt>
                <c:pt idx="408">
                  <c:v>41925</c:v>
                </c:pt>
                <c:pt idx="409">
                  <c:v>41926</c:v>
                </c:pt>
                <c:pt idx="410">
                  <c:v>41927</c:v>
                </c:pt>
                <c:pt idx="411">
                  <c:v>41928</c:v>
                </c:pt>
                <c:pt idx="412">
                  <c:v>41929</c:v>
                </c:pt>
                <c:pt idx="413">
                  <c:v>41932</c:v>
                </c:pt>
                <c:pt idx="414">
                  <c:v>41933</c:v>
                </c:pt>
                <c:pt idx="415">
                  <c:v>41934</c:v>
                </c:pt>
                <c:pt idx="416">
                  <c:v>41935</c:v>
                </c:pt>
                <c:pt idx="417">
                  <c:v>41936</c:v>
                </c:pt>
                <c:pt idx="418">
                  <c:v>41939</c:v>
                </c:pt>
                <c:pt idx="419">
                  <c:v>41940</c:v>
                </c:pt>
                <c:pt idx="420">
                  <c:v>41941</c:v>
                </c:pt>
                <c:pt idx="421">
                  <c:v>41942</c:v>
                </c:pt>
                <c:pt idx="422">
                  <c:v>41943</c:v>
                </c:pt>
                <c:pt idx="423">
                  <c:v>41946</c:v>
                </c:pt>
                <c:pt idx="424">
                  <c:v>41947</c:v>
                </c:pt>
                <c:pt idx="425">
                  <c:v>41948</c:v>
                </c:pt>
                <c:pt idx="426">
                  <c:v>41949</c:v>
                </c:pt>
                <c:pt idx="427">
                  <c:v>41950</c:v>
                </c:pt>
                <c:pt idx="428">
                  <c:v>41953</c:v>
                </c:pt>
                <c:pt idx="429">
                  <c:v>41954</c:v>
                </c:pt>
                <c:pt idx="430">
                  <c:v>41955</c:v>
                </c:pt>
                <c:pt idx="431">
                  <c:v>41956</c:v>
                </c:pt>
                <c:pt idx="432">
                  <c:v>41957</c:v>
                </c:pt>
                <c:pt idx="433">
                  <c:v>41960</c:v>
                </c:pt>
                <c:pt idx="434">
                  <c:v>41961</c:v>
                </c:pt>
                <c:pt idx="435">
                  <c:v>41962</c:v>
                </c:pt>
                <c:pt idx="436">
                  <c:v>41963</c:v>
                </c:pt>
                <c:pt idx="437">
                  <c:v>41964</c:v>
                </c:pt>
                <c:pt idx="438">
                  <c:v>41967</c:v>
                </c:pt>
                <c:pt idx="439">
                  <c:v>41968</c:v>
                </c:pt>
                <c:pt idx="440">
                  <c:v>41969</c:v>
                </c:pt>
                <c:pt idx="441">
                  <c:v>41971</c:v>
                </c:pt>
                <c:pt idx="442">
                  <c:v>41974</c:v>
                </c:pt>
                <c:pt idx="443">
                  <c:v>41975</c:v>
                </c:pt>
                <c:pt idx="444">
                  <c:v>41976</c:v>
                </c:pt>
                <c:pt idx="445">
                  <c:v>41977</c:v>
                </c:pt>
                <c:pt idx="446">
                  <c:v>41978</c:v>
                </c:pt>
                <c:pt idx="447">
                  <c:v>41981</c:v>
                </c:pt>
                <c:pt idx="448">
                  <c:v>41982</c:v>
                </c:pt>
                <c:pt idx="449">
                  <c:v>41983</c:v>
                </c:pt>
                <c:pt idx="450">
                  <c:v>41984</c:v>
                </c:pt>
                <c:pt idx="451">
                  <c:v>41985</c:v>
                </c:pt>
                <c:pt idx="452">
                  <c:v>41988</c:v>
                </c:pt>
                <c:pt idx="453">
                  <c:v>41989</c:v>
                </c:pt>
                <c:pt idx="454">
                  <c:v>41990</c:v>
                </c:pt>
                <c:pt idx="455">
                  <c:v>41991</c:v>
                </c:pt>
                <c:pt idx="456">
                  <c:v>41992</c:v>
                </c:pt>
                <c:pt idx="457">
                  <c:v>41995</c:v>
                </c:pt>
                <c:pt idx="458">
                  <c:v>41996</c:v>
                </c:pt>
                <c:pt idx="459">
                  <c:v>41997</c:v>
                </c:pt>
                <c:pt idx="460">
                  <c:v>41999</c:v>
                </c:pt>
                <c:pt idx="461">
                  <c:v>42002</c:v>
                </c:pt>
                <c:pt idx="462">
                  <c:v>42003</c:v>
                </c:pt>
                <c:pt idx="463">
                  <c:v>42004</c:v>
                </c:pt>
                <c:pt idx="464">
                  <c:v>42006</c:v>
                </c:pt>
                <c:pt idx="465">
                  <c:v>42009</c:v>
                </c:pt>
                <c:pt idx="466">
                  <c:v>42010</c:v>
                </c:pt>
                <c:pt idx="467">
                  <c:v>42011</c:v>
                </c:pt>
                <c:pt idx="468">
                  <c:v>42012</c:v>
                </c:pt>
                <c:pt idx="469">
                  <c:v>42013</c:v>
                </c:pt>
                <c:pt idx="470">
                  <c:v>42016</c:v>
                </c:pt>
                <c:pt idx="471">
                  <c:v>42017</c:v>
                </c:pt>
                <c:pt idx="472">
                  <c:v>42018</c:v>
                </c:pt>
                <c:pt idx="473">
                  <c:v>42019</c:v>
                </c:pt>
                <c:pt idx="474">
                  <c:v>42020</c:v>
                </c:pt>
                <c:pt idx="475">
                  <c:v>42024</c:v>
                </c:pt>
                <c:pt idx="476">
                  <c:v>42025</c:v>
                </c:pt>
                <c:pt idx="477">
                  <c:v>42026</c:v>
                </c:pt>
                <c:pt idx="478">
                  <c:v>42027</c:v>
                </c:pt>
                <c:pt idx="479">
                  <c:v>42030</c:v>
                </c:pt>
                <c:pt idx="480">
                  <c:v>42031</c:v>
                </c:pt>
                <c:pt idx="481">
                  <c:v>42032</c:v>
                </c:pt>
                <c:pt idx="482">
                  <c:v>42033</c:v>
                </c:pt>
                <c:pt idx="483">
                  <c:v>42034</c:v>
                </c:pt>
                <c:pt idx="484">
                  <c:v>42037</c:v>
                </c:pt>
                <c:pt idx="485">
                  <c:v>42038</c:v>
                </c:pt>
                <c:pt idx="486">
                  <c:v>42039</c:v>
                </c:pt>
                <c:pt idx="487">
                  <c:v>42040</c:v>
                </c:pt>
                <c:pt idx="488">
                  <c:v>42041</c:v>
                </c:pt>
                <c:pt idx="489">
                  <c:v>42044</c:v>
                </c:pt>
                <c:pt idx="490">
                  <c:v>42045</c:v>
                </c:pt>
                <c:pt idx="491">
                  <c:v>42046</c:v>
                </c:pt>
                <c:pt idx="492">
                  <c:v>42047</c:v>
                </c:pt>
                <c:pt idx="493">
                  <c:v>42048</c:v>
                </c:pt>
                <c:pt idx="494">
                  <c:v>42052</c:v>
                </c:pt>
                <c:pt idx="495">
                  <c:v>42053</c:v>
                </c:pt>
                <c:pt idx="496">
                  <c:v>42054</c:v>
                </c:pt>
                <c:pt idx="497">
                  <c:v>42055</c:v>
                </c:pt>
                <c:pt idx="498">
                  <c:v>42058</c:v>
                </c:pt>
                <c:pt idx="499">
                  <c:v>42059</c:v>
                </c:pt>
                <c:pt idx="500">
                  <c:v>42060</c:v>
                </c:pt>
                <c:pt idx="501">
                  <c:v>42061</c:v>
                </c:pt>
                <c:pt idx="502">
                  <c:v>42062</c:v>
                </c:pt>
                <c:pt idx="503">
                  <c:v>42065</c:v>
                </c:pt>
                <c:pt idx="504">
                  <c:v>42066</c:v>
                </c:pt>
                <c:pt idx="505">
                  <c:v>42067</c:v>
                </c:pt>
                <c:pt idx="506">
                  <c:v>42068</c:v>
                </c:pt>
                <c:pt idx="507">
                  <c:v>42069</c:v>
                </c:pt>
                <c:pt idx="508">
                  <c:v>42072</c:v>
                </c:pt>
                <c:pt idx="509">
                  <c:v>42073</c:v>
                </c:pt>
                <c:pt idx="510">
                  <c:v>42074</c:v>
                </c:pt>
                <c:pt idx="511">
                  <c:v>42075</c:v>
                </c:pt>
                <c:pt idx="512">
                  <c:v>42076</c:v>
                </c:pt>
                <c:pt idx="513">
                  <c:v>42079</c:v>
                </c:pt>
                <c:pt idx="514">
                  <c:v>42080</c:v>
                </c:pt>
                <c:pt idx="515">
                  <c:v>42081</c:v>
                </c:pt>
                <c:pt idx="516">
                  <c:v>42082</c:v>
                </c:pt>
                <c:pt idx="517">
                  <c:v>42083</c:v>
                </c:pt>
                <c:pt idx="518">
                  <c:v>42086</c:v>
                </c:pt>
                <c:pt idx="519">
                  <c:v>42087</c:v>
                </c:pt>
                <c:pt idx="520">
                  <c:v>42088</c:v>
                </c:pt>
                <c:pt idx="521">
                  <c:v>42089</c:v>
                </c:pt>
                <c:pt idx="522">
                  <c:v>42090</c:v>
                </c:pt>
                <c:pt idx="523">
                  <c:v>42093</c:v>
                </c:pt>
                <c:pt idx="524">
                  <c:v>42094</c:v>
                </c:pt>
                <c:pt idx="525">
                  <c:v>42095</c:v>
                </c:pt>
                <c:pt idx="526">
                  <c:v>42096</c:v>
                </c:pt>
                <c:pt idx="527">
                  <c:v>42100</c:v>
                </c:pt>
                <c:pt idx="528">
                  <c:v>42101</c:v>
                </c:pt>
                <c:pt idx="529">
                  <c:v>42102</c:v>
                </c:pt>
                <c:pt idx="530">
                  <c:v>42103</c:v>
                </c:pt>
                <c:pt idx="531">
                  <c:v>42104</c:v>
                </c:pt>
                <c:pt idx="532">
                  <c:v>42107</c:v>
                </c:pt>
                <c:pt idx="533">
                  <c:v>42108</c:v>
                </c:pt>
                <c:pt idx="534">
                  <c:v>42109</c:v>
                </c:pt>
                <c:pt idx="535">
                  <c:v>42110</c:v>
                </c:pt>
                <c:pt idx="536">
                  <c:v>42111</c:v>
                </c:pt>
                <c:pt idx="537">
                  <c:v>42114</c:v>
                </c:pt>
                <c:pt idx="538">
                  <c:v>42115</c:v>
                </c:pt>
                <c:pt idx="539">
                  <c:v>42116</c:v>
                </c:pt>
                <c:pt idx="540">
                  <c:v>42117</c:v>
                </c:pt>
                <c:pt idx="541">
                  <c:v>42118</c:v>
                </c:pt>
                <c:pt idx="542">
                  <c:v>42121</c:v>
                </c:pt>
                <c:pt idx="543">
                  <c:v>42122</c:v>
                </c:pt>
                <c:pt idx="544">
                  <c:v>42123</c:v>
                </c:pt>
                <c:pt idx="545">
                  <c:v>42124</c:v>
                </c:pt>
                <c:pt idx="546">
                  <c:v>42125</c:v>
                </c:pt>
                <c:pt idx="547">
                  <c:v>42128</c:v>
                </c:pt>
                <c:pt idx="548">
                  <c:v>42129</c:v>
                </c:pt>
                <c:pt idx="549">
                  <c:v>42130</c:v>
                </c:pt>
                <c:pt idx="550">
                  <c:v>42131</c:v>
                </c:pt>
                <c:pt idx="551">
                  <c:v>42132</c:v>
                </c:pt>
                <c:pt idx="552">
                  <c:v>42135</c:v>
                </c:pt>
                <c:pt idx="553">
                  <c:v>42136</c:v>
                </c:pt>
                <c:pt idx="554">
                  <c:v>42137</c:v>
                </c:pt>
                <c:pt idx="555">
                  <c:v>42138</c:v>
                </c:pt>
                <c:pt idx="556">
                  <c:v>42139</c:v>
                </c:pt>
                <c:pt idx="557">
                  <c:v>42142</c:v>
                </c:pt>
                <c:pt idx="558">
                  <c:v>42143</c:v>
                </c:pt>
                <c:pt idx="559">
                  <c:v>42144</c:v>
                </c:pt>
                <c:pt idx="560">
                  <c:v>42145</c:v>
                </c:pt>
                <c:pt idx="561">
                  <c:v>42146</c:v>
                </c:pt>
                <c:pt idx="562">
                  <c:v>42150</c:v>
                </c:pt>
                <c:pt idx="563">
                  <c:v>42151</c:v>
                </c:pt>
                <c:pt idx="564">
                  <c:v>42152</c:v>
                </c:pt>
                <c:pt idx="565">
                  <c:v>42153</c:v>
                </c:pt>
                <c:pt idx="566">
                  <c:v>42156</c:v>
                </c:pt>
                <c:pt idx="567">
                  <c:v>42157</c:v>
                </c:pt>
                <c:pt idx="568">
                  <c:v>42158</c:v>
                </c:pt>
                <c:pt idx="569">
                  <c:v>42159</c:v>
                </c:pt>
                <c:pt idx="570">
                  <c:v>42160</c:v>
                </c:pt>
                <c:pt idx="571">
                  <c:v>42163</c:v>
                </c:pt>
                <c:pt idx="572">
                  <c:v>42164</c:v>
                </c:pt>
                <c:pt idx="573">
                  <c:v>42165</c:v>
                </c:pt>
                <c:pt idx="574">
                  <c:v>42166</c:v>
                </c:pt>
                <c:pt idx="575">
                  <c:v>42167</c:v>
                </c:pt>
                <c:pt idx="576">
                  <c:v>42170</c:v>
                </c:pt>
                <c:pt idx="577">
                  <c:v>42171</c:v>
                </c:pt>
                <c:pt idx="578">
                  <c:v>42172</c:v>
                </c:pt>
                <c:pt idx="579">
                  <c:v>42173</c:v>
                </c:pt>
                <c:pt idx="580">
                  <c:v>42174</c:v>
                </c:pt>
                <c:pt idx="581">
                  <c:v>42177</c:v>
                </c:pt>
                <c:pt idx="582">
                  <c:v>42178</c:v>
                </c:pt>
                <c:pt idx="583">
                  <c:v>42179</c:v>
                </c:pt>
                <c:pt idx="584">
                  <c:v>42180</c:v>
                </c:pt>
                <c:pt idx="585">
                  <c:v>42181</c:v>
                </c:pt>
                <c:pt idx="586">
                  <c:v>42184</c:v>
                </c:pt>
                <c:pt idx="587">
                  <c:v>42185</c:v>
                </c:pt>
                <c:pt idx="588">
                  <c:v>42186</c:v>
                </c:pt>
                <c:pt idx="589">
                  <c:v>42187</c:v>
                </c:pt>
                <c:pt idx="590">
                  <c:v>42191</c:v>
                </c:pt>
                <c:pt idx="591">
                  <c:v>42192</c:v>
                </c:pt>
                <c:pt idx="592">
                  <c:v>42193</c:v>
                </c:pt>
                <c:pt idx="593">
                  <c:v>42194</c:v>
                </c:pt>
                <c:pt idx="594">
                  <c:v>42195</c:v>
                </c:pt>
                <c:pt idx="595">
                  <c:v>42198</c:v>
                </c:pt>
                <c:pt idx="596">
                  <c:v>42199</c:v>
                </c:pt>
                <c:pt idx="597">
                  <c:v>42200</c:v>
                </c:pt>
                <c:pt idx="598">
                  <c:v>42201</c:v>
                </c:pt>
                <c:pt idx="599">
                  <c:v>42202</c:v>
                </c:pt>
                <c:pt idx="600">
                  <c:v>42205</c:v>
                </c:pt>
                <c:pt idx="601">
                  <c:v>42206</c:v>
                </c:pt>
                <c:pt idx="602">
                  <c:v>42207</c:v>
                </c:pt>
                <c:pt idx="603">
                  <c:v>42208</c:v>
                </c:pt>
                <c:pt idx="604">
                  <c:v>42209</c:v>
                </c:pt>
                <c:pt idx="605">
                  <c:v>42212</c:v>
                </c:pt>
                <c:pt idx="606">
                  <c:v>42213</c:v>
                </c:pt>
                <c:pt idx="607">
                  <c:v>42214</c:v>
                </c:pt>
                <c:pt idx="608">
                  <c:v>42215</c:v>
                </c:pt>
                <c:pt idx="609">
                  <c:v>42216</c:v>
                </c:pt>
                <c:pt idx="610">
                  <c:v>42219</c:v>
                </c:pt>
                <c:pt idx="611">
                  <c:v>42220</c:v>
                </c:pt>
                <c:pt idx="612">
                  <c:v>42221</c:v>
                </c:pt>
                <c:pt idx="613">
                  <c:v>42222</c:v>
                </c:pt>
                <c:pt idx="614">
                  <c:v>42223</c:v>
                </c:pt>
                <c:pt idx="615">
                  <c:v>42226</c:v>
                </c:pt>
                <c:pt idx="616">
                  <c:v>42227</c:v>
                </c:pt>
                <c:pt idx="617">
                  <c:v>42228</c:v>
                </c:pt>
                <c:pt idx="618">
                  <c:v>42229</c:v>
                </c:pt>
                <c:pt idx="619">
                  <c:v>42230</c:v>
                </c:pt>
                <c:pt idx="620">
                  <c:v>42233</c:v>
                </c:pt>
                <c:pt idx="621">
                  <c:v>42234</c:v>
                </c:pt>
                <c:pt idx="622">
                  <c:v>42235</c:v>
                </c:pt>
                <c:pt idx="623">
                  <c:v>42236</c:v>
                </c:pt>
                <c:pt idx="624">
                  <c:v>42237</c:v>
                </c:pt>
                <c:pt idx="625">
                  <c:v>42240</c:v>
                </c:pt>
                <c:pt idx="626">
                  <c:v>42241</c:v>
                </c:pt>
                <c:pt idx="627">
                  <c:v>42242</c:v>
                </c:pt>
                <c:pt idx="628">
                  <c:v>42243</c:v>
                </c:pt>
                <c:pt idx="629">
                  <c:v>42244</c:v>
                </c:pt>
                <c:pt idx="630">
                  <c:v>42247</c:v>
                </c:pt>
                <c:pt idx="631">
                  <c:v>42248</c:v>
                </c:pt>
                <c:pt idx="632">
                  <c:v>42249</c:v>
                </c:pt>
                <c:pt idx="633">
                  <c:v>42250</c:v>
                </c:pt>
                <c:pt idx="634">
                  <c:v>42251</c:v>
                </c:pt>
                <c:pt idx="635">
                  <c:v>42255</c:v>
                </c:pt>
                <c:pt idx="636">
                  <c:v>42256</c:v>
                </c:pt>
                <c:pt idx="637">
                  <c:v>42257</c:v>
                </c:pt>
                <c:pt idx="638">
                  <c:v>42258</c:v>
                </c:pt>
                <c:pt idx="639">
                  <c:v>42261</c:v>
                </c:pt>
                <c:pt idx="640">
                  <c:v>42262</c:v>
                </c:pt>
                <c:pt idx="641">
                  <c:v>42263</c:v>
                </c:pt>
                <c:pt idx="642">
                  <c:v>42264</c:v>
                </c:pt>
                <c:pt idx="643">
                  <c:v>42265</c:v>
                </c:pt>
                <c:pt idx="644">
                  <c:v>42268</c:v>
                </c:pt>
                <c:pt idx="645">
                  <c:v>42269</c:v>
                </c:pt>
                <c:pt idx="646">
                  <c:v>42270</c:v>
                </c:pt>
                <c:pt idx="647">
                  <c:v>42271</c:v>
                </c:pt>
                <c:pt idx="648">
                  <c:v>42272</c:v>
                </c:pt>
                <c:pt idx="649">
                  <c:v>42275</c:v>
                </c:pt>
                <c:pt idx="650">
                  <c:v>42276</c:v>
                </c:pt>
                <c:pt idx="651">
                  <c:v>42277</c:v>
                </c:pt>
                <c:pt idx="652">
                  <c:v>42278</c:v>
                </c:pt>
                <c:pt idx="653">
                  <c:v>42279</c:v>
                </c:pt>
                <c:pt idx="654">
                  <c:v>42282</c:v>
                </c:pt>
                <c:pt idx="655">
                  <c:v>42283</c:v>
                </c:pt>
                <c:pt idx="656">
                  <c:v>42284</c:v>
                </c:pt>
                <c:pt idx="657">
                  <c:v>42285</c:v>
                </c:pt>
                <c:pt idx="658">
                  <c:v>42286</c:v>
                </c:pt>
                <c:pt idx="659">
                  <c:v>42289</c:v>
                </c:pt>
                <c:pt idx="660">
                  <c:v>42290</c:v>
                </c:pt>
                <c:pt idx="661">
                  <c:v>42291</c:v>
                </c:pt>
                <c:pt idx="662">
                  <c:v>42292</c:v>
                </c:pt>
                <c:pt idx="663">
                  <c:v>42293</c:v>
                </c:pt>
                <c:pt idx="664">
                  <c:v>42296</c:v>
                </c:pt>
                <c:pt idx="665">
                  <c:v>42297</c:v>
                </c:pt>
                <c:pt idx="666">
                  <c:v>42298</c:v>
                </c:pt>
                <c:pt idx="667">
                  <c:v>42299</c:v>
                </c:pt>
                <c:pt idx="668">
                  <c:v>42300</c:v>
                </c:pt>
                <c:pt idx="669">
                  <c:v>42303</c:v>
                </c:pt>
                <c:pt idx="670">
                  <c:v>42304</c:v>
                </c:pt>
                <c:pt idx="671">
                  <c:v>42305</c:v>
                </c:pt>
                <c:pt idx="672">
                  <c:v>42306</c:v>
                </c:pt>
                <c:pt idx="673">
                  <c:v>42307</c:v>
                </c:pt>
                <c:pt idx="674">
                  <c:v>42308</c:v>
                </c:pt>
                <c:pt idx="675">
                  <c:v>42310</c:v>
                </c:pt>
                <c:pt idx="676">
                  <c:v>42311</c:v>
                </c:pt>
                <c:pt idx="677">
                  <c:v>42312</c:v>
                </c:pt>
                <c:pt idx="678">
                  <c:v>42313</c:v>
                </c:pt>
                <c:pt idx="679">
                  <c:v>42314</c:v>
                </c:pt>
                <c:pt idx="680">
                  <c:v>42317</c:v>
                </c:pt>
                <c:pt idx="681">
                  <c:v>42318</c:v>
                </c:pt>
                <c:pt idx="682">
                  <c:v>42319</c:v>
                </c:pt>
                <c:pt idx="683">
                  <c:v>42320</c:v>
                </c:pt>
                <c:pt idx="684">
                  <c:v>42321</c:v>
                </c:pt>
                <c:pt idx="685">
                  <c:v>42324</c:v>
                </c:pt>
                <c:pt idx="686">
                  <c:v>42325</c:v>
                </c:pt>
                <c:pt idx="687">
                  <c:v>42326</c:v>
                </c:pt>
                <c:pt idx="688">
                  <c:v>42327</c:v>
                </c:pt>
                <c:pt idx="689">
                  <c:v>42328</c:v>
                </c:pt>
                <c:pt idx="690">
                  <c:v>42331</c:v>
                </c:pt>
                <c:pt idx="691">
                  <c:v>42332</c:v>
                </c:pt>
                <c:pt idx="692">
                  <c:v>42333</c:v>
                </c:pt>
                <c:pt idx="693">
                  <c:v>42335</c:v>
                </c:pt>
                <c:pt idx="694">
                  <c:v>42338</c:v>
                </c:pt>
                <c:pt idx="695">
                  <c:v>42339</c:v>
                </c:pt>
                <c:pt idx="696">
                  <c:v>42340</c:v>
                </c:pt>
                <c:pt idx="697">
                  <c:v>42341</c:v>
                </c:pt>
                <c:pt idx="698">
                  <c:v>42342</c:v>
                </c:pt>
                <c:pt idx="699">
                  <c:v>42345</c:v>
                </c:pt>
                <c:pt idx="700">
                  <c:v>42346</c:v>
                </c:pt>
                <c:pt idx="701">
                  <c:v>42347</c:v>
                </c:pt>
                <c:pt idx="702">
                  <c:v>42348</c:v>
                </c:pt>
                <c:pt idx="703">
                  <c:v>42349</c:v>
                </c:pt>
                <c:pt idx="704">
                  <c:v>42352</c:v>
                </c:pt>
                <c:pt idx="705">
                  <c:v>42353</c:v>
                </c:pt>
                <c:pt idx="706">
                  <c:v>42354</c:v>
                </c:pt>
                <c:pt idx="707">
                  <c:v>42355</c:v>
                </c:pt>
                <c:pt idx="708">
                  <c:v>42356</c:v>
                </c:pt>
                <c:pt idx="709">
                  <c:v>42359</c:v>
                </c:pt>
                <c:pt idx="710">
                  <c:v>42360</c:v>
                </c:pt>
                <c:pt idx="711">
                  <c:v>42361</c:v>
                </c:pt>
                <c:pt idx="712">
                  <c:v>42362</c:v>
                </c:pt>
                <c:pt idx="713">
                  <c:v>42366</c:v>
                </c:pt>
                <c:pt idx="714">
                  <c:v>42367</c:v>
                </c:pt>
                <c:pt idx="715">
                  <c:v>42368</c:v>
                </c:pt>
                <c:pt idx="716">
                  <c:v>42369</c:v>
                </c:pt>
                <c:pt idx="717">
                  <c:v>42373</c:v>
                </c:pt>
                <c:pt idx="718">
                  <c:v>42374</c:v>
                </c:pt>
                <c:pt idx="719">
                  <c:v>42375</c:v>
                </c:pt>
                <c:pt idx="720">
                  <c:v>42376</c:v>
                </c:pt>
                <c:pt idx="721">
                  <c:v>42377</c:v>
                </c:pt>
                <c:pt idx="722">
                  <c:v>42380</c:v>
                </c:pt>
                <c:pt idx="723">
                  <c:v>42381</c:v>
                </c:pt>
                <c:pt idx="724">
                  <c:v>42382</c:v>
                </c:pt>
                <c:pt idx="725">
                  <c:v>42383</c:v>
                </c:pt>
                <c:pt idx="726">
                  <c:v>42384</c:v>
                </c:pt>
                <c:pt idx="727">
                  <c:v>42388</c:v>
                </c:pt>
                <c:pt idx="728">
                  <c:v>42389</c:v>
                </c:pt>
                <c:pt idx="729">
                  <c:v>42390</c:v>
                </c:pt>
                <c:pt idx="730">
                  <c:v>42391</c:v>
                </c:pt>
                <c:pt idx="731">
                  <c:v>42394</c:v>
                </c:pt>
                <c:pt idx="732">
                  <c:v>42395</c:v>
                </c:pt>
                <c:pt idx="733">
                  <c:v>42396</c:v>
                </c:pt>
                <c:pt idx="734">
                  <c:v>42397</c:v>
                </c:pt>
                <c:pt idx="735">
                  <c:v>42398</c:v>
                </c:pt>
                <c:pt idx="736">
                  <c:v>42401</c:v>
                </c:pt>
                <c:pt idx="737">
                  <c:v>42402</c:v>
                </c:pt>
                <c:pt idx="738">
                  <c:v>42403</c:v>
                </c:pt>
                <c:pt idx="739">
                  <c:v>42404</c:v>
                </c:pt>
                <c:pt idx="740">
                  <c:v>42405</c:v>
                </c:pt>
                <c:pt idx="741">
                  <c:v>42408</c:v>
                </c:pt>
                <c:pt idx="742">
                  <c:v>42409</c:v>
                </c:pt>
                <c:pt idx="743">
                  <c:v>42410</c:v>
                </c:pt>
                <c:pt idx="744">
                  <c:v>42411</c:v>
                </c:pt>
                <c:pt idx="745">
                  <c:v>42412</c:v>
                </c:pt>
                <c:pt idx="746">
                  <c:v>42416</c:v>
                </c:pt>
                <c:pt idx="747">
                  <c:v>42417</c:v>
                </c:pt>
                <c:pt idx="748">
                  <c:v>42418</c:v>
                </c:pt>
                <c:pt idx="749">
                  <c:v>42419</c:v>
                </c:pt>
                <c:pt idx="750">
                  <c:v>42422</c:v>
                </c:pt>
                <c:pt idx="751">
                  <c:v>42423</c:v>
                </c:pt>
                <c:pt idx="752">
                  <c:v>42424</c:v>
                </c:pt>
                <c:pt idx="753">
                  <c:v>42425</c:v>
                </c:pt>
                <c:pt idx="754">
                  <c:v>42426</c:v>
                </c:pt>
                <c:pt idx="755">
                  <c:v>42429</c:v>
                </c:pt>
                <c:pt idx="756">
                  <c:v>42430</c:v>
                </c:pt>
                <c:pt idx="757">
                  <c:v>42431</c:v>
                </c:pt>
                <c:pt idx="758">
                  <c:v>42432</c:v>
                </c:pt>
                <c:pt idx="759">
                  <c:v>42433</c:v>
                </c:pt>
                <c:pt idx="760">
                  <c:v>42436</c:v>
                </c:pt>
                <c:pt idx="761">
                  <c:v>42437</c:v>
                </c:pt>
                <c:pt idx="762">
                  <c:v>42438</c:v>
                </c:pt>
                <c:pt idx="763">
                  <c:v>42439</c:v>
                </c:pt>
                <c:pt idx="764">
                  <c:v>42440</c:v>
                </c:pt>
                <c:pt idx="765">
                  <c:v>42443</c:v>
                </c:pt>
                <c:pt idx="766">
                  <c:v>42444</c:v>
                </c:pt>
                <c:pt idx="767">
                  <c:v>42445</c:v>
                </c:pt>
                <c:pt idx="768">
                  <c:v>42446</c:v>
                </c:pt>
                <c:pt idx="769">
                  <c:v>42447</c:v>
                </c:pt>
                <c:pt idx="770">
                  <c:v>42450</c:v>
                </c:pt>
                <c:pt idx="771">
                  <c:v>42451</c:v>
                </c:pt>
                <c:pt idx="772">
                  <c:v>42452</c:v>
                </c:pt>
                <c:pt idx="773">
                  <c:v>42453</c:v>
                </c:pt>
                <c:pt idx="774">
                  <c:v>42457</c:v>
                </c:pt>
                <c:pt idx="775">
                  <c:v>42458</c:v>
                </c:pt>
                <c:pt idx="776">
                  <c:v>42459</c:v>
                </c:pt>
                <c:pt idx="777">
                  <c:v>42460</c:v>
                </c:pt>
                <c:pt idx="778">
                  <c:v>42461</c:v>
                </c:pt>
                <c:pt idx="779">
                  <c:v>42464</c:v>
                </c:pt>
                <c:pt idx="780">
                  <c:v>42465</c:v>
                </c:pt>
                <c:pt idx="781">
                  <c:v>42466</c:v>
                </c:pt>
                <c:pt idx="782">
                  <c:v>42467</c:v>
                </c:pt>
                <c:pt idx="783">
                  <c:v>42468</c:v>
                </c:pt>
                <c:pt idx="784">
                  <c:v>42471</c:v>
                </c:pt>
                <c:pt idx="785">
                  <c:v>42472</c:v>
                </c:pt>
                <c:pt idx="786">
                  <c:v>42473</c:v>
                </c:pt>
                <c:pt idx="787">
                  <c:v>42474</c:v>
                </c:pt>
                <c:pt idx="788">
                  <c:v>42475</c:v>
                </c:pt>
                <c:pt idx="789">
                  <c:v>42478</c:v>
                </c:pt>
                <c:pt idx="790">
                  <c:v>42479</c:v>
                </c:pt>
                <c:pt idx="791">
                  <c:v>42480</c:v>
                </c:pt>
                <c:pt idx="792">
                  <c:v>42481</c:v>
                </c:pt>
                <c:pt idx="793">
                  <c:v>42482</c:v>
                </c:pt>
                <c:pt idx="794">
                  <c:v>42485</c:v>
                </c:pt>
                <c:pt idx="795">
                  <c:v>42486</c:v>
                </c:pt>
                <c:pt idx="796">
                  <c:v>42487</c:v>
                </c:pt>
                <c:pt idx="797">
                  <c:v>42488</c:v>
                </c:pt>
                <c:pt idx="798">
                  <c:v>42489</c:v>
                </c:pt>
                <c:pt idx="799">
                  <c:v>42492</c:v>
                </c:pt>
                <c:pt idx="800">
                  <c:v>42493</c:v>
                </c:pt>
                <c:pt idx="801">
                  <c:v>42494</c:v>
                </c:pt>
                <c:pt idx="802">
                  <c:v>42495</c:v>
                </c:pt>
                <c:pt idx="803">
                  <c:v>42496</c:v>
                </c:pt>
                <c:pt idx="804">
                  <c:v>42499</c:v>
                </c:pt>
                <c:pt idx="805">
                  <c:v>42500</c:v>
                </c:pt>
                <c:pt idx="806">
                  <c:v>42501</c:v>
                </c:pt>
                <c:pt idx="807">
                  <c:v>42502</c:v>
                </c:pt>
                <c:pt idx="808">
                  <c:v>42503</c:v>
                </c:pt>
                <c:pt idx="809">
                  <c:v>42506</c:v>
                </c:pt>
                <c:pt idx="810">
                  <c:v>42507</c:v>
                </c:pt>
                <c:pt idx="811">
                  <c:v>42508</c:v>
                </c:pt>
                <c:pt idx="812">
                  <c:v>42509</c:v>
                </c:pt>
                <c:pt idx="813">
                  <c:v>42510</c:v>
                </c:pt>
                <c:pt idx="814">
                  <c:v>42513</c:v>
                </c:pt>
                <c:pt idx="815">
                  <c:v>42514</c:v>
                </c:pt>
                <c:pt idx="816">
                  <c:v>42515</c:v>
                </c:pt>
                <c:pt idx="817">
                  <c:v>42516</c:v>
                </c:pt>
                <c:pt idx="818">
                  <c:v>42517</c:v>
                </c:pt>
                <c:pt idx="819">
                  <c:v>42520</c:v>
                </c:pt>
                <c:pt idx="820">
                  <c:v>42521</c:v>
                </c:pt>
                <c:pt idx="821">
                  <c:v>42522</c:v>
                </c:pt>
                <c:pt idx="822">
                  <c:v>42523</c:v>
                </c:pt>
                <c:pt idx="823">
                  <c:v>42524</c:v>
                </c:pt>
                <c:pt idx="824">
                  <c:v>42527</c:v>
                </c:pt>
                <c:pt idx="825">
                  <c:v>42528</c:v>
                </c:pt>
                <c:pt idx="826">
                  <c:v>42529</c:v>
                </c:pt>
                <c:pt idx="827">
                  <c:v>42530</c:v>
                </c:pt>
                <c:pt idx="828">
                  <c:v>42531</c:v>
                </c:pt>
                <c:pt idx="829">
                  <c:v>42534</c:v>
                </c:pt>
                <c:pt idx="830">
                  <c:v>42535</c:v>
                </c:pt>
                <c:pt idx="831">
                  <c:v>42536</c:v>
                </c:pt>
                <c:pt idx="832">
                  <c:v>42537</c:v>
                </c:pt>
                <c:pt idx="833">
                  <c:v>42538</c:v>
                </c:pt>
                <c:pt idx="834">
                  <c:v>42541</c:v>
                </c:pt>
                <c:pt idx="835">
                  <c:v>42542</c:v>
                </c:pt>
                <c:pt idx="836">
                  <c:v>42543</c:v>
                </c:pt>
                <c:pt idx="837">
                  <c:v>42544</c:v>
                </c:pt>
                <c:pt idx="838">
                  <c:v>42545</c:v>
                </c:pt>
                <c:pt idx="839">
                  <c:v>42548</c:v>
                </c:pt>
                <c:pt idx="840">
                  <c:v>42549</c:v>
                </c:pt>
                <c:pt idx="841">
                  <c:v>42550</c:v>
                </c:pt>
                <c:pt idx="842">
                  <c:v>42551</c:v>
                </c:pt>
                <c:pt idx="843">
                  <c:v>42552</c:v>
                </c:pt>
                <c:pt idx="844">
                  <c:v>42555</c:v>
                </c:pt>
                <c:pt idx="845">
                  <c:v>42556</c:v>
                </c:pt>
                <c:pt idx="846">
                  <c:v>42557</c:v>
                </c:pt>
                <c:pt idx="847">
                  <c:v>42558</c:v>
                </c:pt>
                <c:pt idx="848">
                  <c:v>42559</c:v>
                </c:pt>
                <c:pt idx="849">
                  <c:v>42562</c:v>
                </c:pt>
                <c:pt idx="850">
                  <c:v>42563</c:v>
                </c:pt>
                <c:pt idx="851">
                  <c:v>42564</c:v>
                </c:pt>
                <c:pt idx="852">
                  <c:v>42565</c:v>
                </c:pt>
                <c:pt idx="853">
                  <c:v>42566</c:v>
                </c:pt>
                <c:pt idx="854">
                  <c:v>42569</c:v>
                </c:pt>
                <c:pt idx="855">
                  <c:v>42570</c:v>
                </c:pt>
                <c:pt idx="856">
                  <c:v>42571</c:v>
                </c:pt>
                <c:pt idx="857">
                  <c:v>42572</c:v>
                </c:pt>
                <c:pt idx="858">
                  <c:v>42573</c:v>
                </c:pt>
                <c:pt idx="859">
                  <c:v>42576</c:v>
                </c:pt>
                <c:pt idx="860">
                  <c:v>42577</c:v>
                </c:pt>
                <c:pt idx="861">
                  <c:v>42578</c:v>
                </c:pt>
                <c:pt idx="862">
                  <c:v>42579</c:v>
                </c:pt>
                <c:pt idx="863">
                  <c:v>42580</c:v>
                </c:pt>
                <c:pt idx="864">
                  <c:v>42583</c:v>
                </c:pt>
                <c:pt idx="865">
                  <c:v>42584</c:v>
                </c:pt>
                <c:pt idx="866">
                  <c:v>42585</c:v>
                </c:pt>
                <c:pt idx="867">
                  <c:v>42586</c:v>
                </c:pt>
                <c:pt idx="868">
                  <c:v>42587</c:v>
                </c:pt>
                <c:pt idx="869">
                  <c:v>42590</c:v>
                </c:pt>
                <c:pt idx="870">
                  <c:v>42591</c:v>
                </c:pt>
                <c:pt idx="871">
                  <c:v>42592</c:v>
                </c:pt>
                <c:pt idx="872">
                  <c:v>42593</c:v>
                </c:pt>
                <c:pt idx="873">
                  <c:v>42594</c:v>
                </c:pt>
                <c:pt idx="874">
                  <c:v>42597</c:v>
                </c:pt>
                <c:pt idx="875">
                  <c:v>42598</c:v>
                </c:pt>
                <c:pt idx="876">
                  <c:v>42599</c:v>
                </c:pt>
                <c:pt idx="877">
                  <c:v>42600</c:v>
                </c:pt>
                <c:pt idx="878">
                  <c:v>42601</c:v>
                </c:pt>
                <c:pt idx="879">
                  <c:v>42604</c:v>
                </c:pt>
                <c:pt idx="880">
                  <c:v>42605</c:v>
                </c:pt>
                <c:pt idx="881">
                  <c:v>42606</c:v>
                </c:pt>
                <c:pt idx="882">
                  <c:v>42607</c:v>
                </c:pt>
                <c:pt idx="883">
                  <c:v>42608</c:v>
                </c:pt>
                <c:pt idx="884">
                  <c:v>42611</c:v>
                </c:pt>
                <c:pt idx="885">
                  <c:v>42612</c:v>
                </c:pt>
                <c:pt idx="886">
                  <c:v>42613</c:v>
                </c:pt>
                <c:pt idx="887">
                  <c:v>42614</c:v>
                </c:pt>
                <c:pt idx="888">
                  <c:v>42615</c:v>
                </c:pt>
                <c:pt idx="889">
                  <c:v>42618</c:v>
                </c:pt>
                <c:pt idx="890">
                  <c:v>42619</c:v>
                </c:pt>
                <c:pt idx="891">
                  <c:v>42620</c:v>
                </c:pt>
                <c:pt idx="892">
                  <c:v>42621</c:v>
                </c:pt>
                <c:pt idx="893">
                  <c:v>42622</c:v>
                </c:pt>
                <c:pt idx="894">
                  <c:v>42625</c:v>
                </c:pt>
                <c:pt idx="895">
                  <c:v>42626</c:v>
                </c:pt>
                <c:pt idx="896">
                  <c:v>42627</c:v>
                </c:pt>
                <c:pt idx="897">
                  <c:v>42628</c:v>
                </c:pt>
                <c:pt idx="898">
                  <c:v>42629</c:v>
                </c:pt>
                <c:pt idx="899">
                  <c:v>42632</c:v>
                </c:pt>
                <c:pt idx="900">
                  <c:v>42633</c:v>
                </c:pt>
                <c:pt idx="901">
                  <c:v>42634</c:v>
                </c:pt>
                <c:pt idx="902">
                  <c:v>42635</c:v>
                </c:pt>
                <c:pt idx="903">
                  <c:v>42636</c:v>
                </c:pt>
                <c:pt idx="904">
                  <c:v>42639</c:v>
                </c:pt>
                <c:pt idx="905">
                  <c:v>42640</c:v>
                </c:pt>
                <c:pt idx="906">
                  <c:v>42641</c:v>
                </c:pt>
                <c:pt idx="907">
                  <c:v>42642</c:v>
                </c:pt>
                <c:pt idx="908">
                  <c:v>42643</c:v>
                </c:pt>
                <c:pt idx="909">
                  <c:v>42646</c:v>
                </c:pt>
                <c:pt idx="910">
                  <c:v>42647</c:v>
                </c:pt>
                <c:pt idx="911">
                  <c:v>42648</c:v>
                </c:pt>
                <c:pt idx="912">
                  <c:v>42649</c:v>
                </c:pt>
                <c:pt idx="913">
                  <c:v>42650</c:v>
                </c:pt>
                <c:pt idx="914">
                  <c:v>42653</c:v>
                </c:pt>
                <c:pt idx="915">
                  <c:v>42654</c:v>
                </c:pt>
                <c:pt idx="916">
                  <c:v>42655</c:v>
                </c:pt>
                <c:pt idx="917">
                  <c:v>42656</c:v>
                </c:pt>
                <c:pt idx="918">
                  <c:v>42657</c:v>
                </c:pt>
                <c:pt idx="919">
                  <c:v>42660</c:v>
                </c:pt>
                <c:pt idx="920">
                  <c:v>42661</c:v>
                </c:pt>
                <c:pt idx="921">
                  <c:v>42662</c:v>
                </c:pt>
                <c:pt idx="922">
                  <c:v>42663</c:v>
                </c:pt>
                <c:pt idx="923">
                  <c:v>42664</c:v>
                </c:pt>
                <c:pt idx="924">
                  <c:v>42667</c:v>
                </c:pt>
                <c:pt idx="925">
                  <c:v>42668</c:v>
                </c:pt>
                <c:pt idx="926">
                  <c:v>42669</c:v>
                </c:pt>
                <c:pt idx="927">
                  <c:v>42670</c:v>
                </c:pt>
                <c:pt idx="928">
                  <c:v>42671</c:v>
                </c:pt>
                <c:pt idx="929">
                  <c:v>42674</c:v>
                </c:pt>
                <c:pt idx="930">
                  <c:v>42675</c:v>
                </c:pt>
                <c:pt idx="931">
                  <c:v>42676</c:v>
                </c:pt>
                <c:pt idx="932">
                  <c:v>42677</c:v>
                </c:pt>
                <c:pt idx="933">
                  <c:v>42678</c:v>
                </c:pt>
                <c:pt idx="934">
                  <c:v>42681</c:v>
                </c:pt>
                <c:pt idx="935">
                  <c:v>42682</c:v>
                </c:pt>
                <c:pt idx="936">
                  <c:v>42683</c:v>
                </c:pt>
                <c:pt idx="937">
                  <c:v>42684</c:v>
                </c:pt>
                <c:pt idx="938">
                  <c:v>42685</c:v>
                </c:pt>
                <c:pt idx="939">
                  <c:v>42688</c:v>
                </c:pt>
                <c:pt idx="940">
                  <c:v>42689</c:v>
                </c:pt>
                <c:pt idx="941">
                  <c:v>42690</c:v>
                </c:pt>
                <c:pt idx="942">
                  <c:v>42691</c:v>
                </c:pt>
                <c:pt idx="943">
                  <c:v>42692</c:v>
                </c:pt>
                <c:pt idx="944">
                  <c:v>42695</c:v>
                </c:pt>
                <c:pt idx="945">
                  <c:v>42696</c:v>
                </c:pt>
                <c:pt idx="946">
                  <c:v>42697</c:v>
                </c:pt>
                <c:pt idx="947">
                  <c:v>42698</c:v>
                </c:pt>
                <c:pt idx="948">
                  <c:v>42699</c:v>
                </c:pt>
                <c:pt idx="949">
                  <c:v>42702</c:v>
                </c:pt>
                <c:pt idx="950">
                  <c:v>42703</c:v>
                </c:pt>
                <c:pt idx="951">
                  <c:v>42704</c:v>
                </c:pt>
                <c:pt idx="952">
                  <c:v>42705</c:v>
                </c:pt>
                <c:pt idx="953">
                  <c:v>42706</c:v>
                </c:pt>
                <c:pt idx="954">
                  <c:v>42709</c:v>
                </c:pt>
                <c:pt idx="955">
                  <c:v>42710</c:v>
                </c:pt>
                <c:pt idx="956">
                  <c:v>42711</c:v>
                </c:pt>
                <c:pt idx="957">
                  <c:v>42712</c:v>
                </c:pt>
                <c:pt idx="958">
                  <c:v>42713</c:v>
                </c:pt>
                <c:pt idx="959">
                  <c:v>42716</c:v>
                </c:pt>
                <c:pt idx="960">
                  <c:v>42717</c:v>
                </c:pt>
                <c:pt idx="961">
                  <c:v>42718</c:v>
                </c:pt>
                <c:pt idx="962">
                  <c:v>42719</c:v>
                </c:pt>
                <c:pt idx="963">
                  <c:v>42720</c:v>
                </c:pt>
                <c:pt idx="964">
                  <c:v>42723</c:v>
                </c:pt>
                <c:pt idx="965">
                  <c:v>42724</c:v>
                </c:pt>
                <c:pt idx="966">
                  <c:v>42725</c:v>
                </c:pt>
                <c:pt idx="967">
                  <c:v>42726</c:v>
                </c:pt>
                <c:pt idx="968">
                  <c:v>42727</c:v>
                </c:pt>
                <c:pt idx="969">
                  <c:v>42731</c:v>
                </c:pt>
                <c:pt idx="970">
                  <c:v>42732</c:v>
                </c:pt>
                <c:pt idx="971">
                  <c:v>42733</c:v>
                </c:pt>
                <c:pt idx="972">
                  <c:v>42734</c:v>
                </c:pt>
                <c:pt idx="973">
                  <c:v>42738</c:v>
                </c:pt>
                <c:pt idx="974">
                  <c:v>42739</c:v>
                </c:pt>
                <c:pt idx="975">
                  <c:v>42740</c:v>
                </c:pt>
                <c:pt idx="976">
                  <c:v>42741</c:v>
                </c:pt>
                <c:pt idx="977">
                  <c:v>42744</c:v>
                </c:pt>
                <c:pt idx="978">
                  <c:v>42745</c:v>
                </c:pt>
                <c:pt idx="979">
                  <c:v>42746</c:v>
                </c:pt>
                <c:pt idx="980">
                  <c:v>42747</c:v>
                </c:pt>
                <c:pt idx="981">
                  <c:v>42748</c:v>
                </c:pt>
                <c:pt idx="982">
                  <c:v>42751</c:v>
                </c:pt>
                <c:pt idx="983">
                  <c:v>42752</c:v>
                </c:pt>
                <c:pt idx="984">
                  <c:v>42753</c:v>
                </c:pt>
                <c:pt idx="985">
                  <c:v>42754</c:v>
                </c:pt>
                <c:pt idx="986">
                  <c:v>42755</c:v>
                </c:pt>
                <c:pt idx="987">
                  <c:v>42758</c:v>
                </c:pt>
                <c:pt idx="988">
                  <c:v>42759</c:v>
                </c:pt>
                <c:pt idx="989">
                  <c:v>42760</c:v>
                </c:pt>
                <c:pt idx="990">
                  <c:v>42761</c:v>
                </c:pt>
                <c:pt idx="991">
                  <c:v>42762</c:v>
                </c:pt>
                <c:pt idx="992">
                  <c:v>42765</c:v>
                </c:pt>
                <c:pt idx="993">
                  <c:v>42766</c:v>
                </c:pt>
                <c:pt idx="994">
                  <c:v>42767</c:v>
                </c:pt>
                <c:pt idx="995">
                  <c:v>42768</c:v>
                </c:pt>
                <c:pt idx="996">
                  <c:v>42769</c:v>
                </c:pt>
                <c:pt idx="997">
                  <c:v>42772</c:v>
                </c:pt>
                <c:pt idx="998">
                  <c:v>42773</c:v>
                </c:pt>
                <c:pt idx="999">
                  <c:v>42774</c:v>
                </c:pt>
                <c:pt idx="1000">
                  <c:v>42775</c:v>
                </c:pt>
                <c:pt idx="1001">
                  <c:v>42776</c:v>
                </c:pt>
                <c:pt idx="1002">
                  <c:v>42779</c:v>
                </c:pt>
                <c:pt idx="1003">
                  <c:v>42780</c:v>
                </c:pt>
                <c:pt idx="1004">
                  <c:v>42781</c:v>
                </c:pt>
                <c:pt idx="1005">
                  <c:v>42782</c:v>
                </c:pt>
                <c:pt idx="1006">
                  <c:v>42783</c:v>
                </c:pt>
                <c:pt idx="1007">
                  <c:v>42786</c:v>
                </c:pt>
                <c:pt idx="1008">
                  <c:v>42787</c:v>
                </c:pt>
                <c:pt idx="1009">
                  <c:v>42788</c:v>
                </c:pt>
                <c:pt idx="1010">
                  <c:v>42789</c:v>
                </c:pt>
                <c:pt idx="1011">
                  <c:v>42790</c:v>
                </c:pt>
                <c:pt idx="1012">
                  <c:v>42793</c:v>
                </c:pt>
                <c:pt idx="1013">
                  <c:v>42794</c:v>
                </c:pt>
                <c:pt idx="1014">
                  <c:v>42795</c:v>
                </c:pt>
                <c:pt idx="1015">
                  <c:v>42796</c:v>
                </c:pt>
                <c:pt idx="1016">
                  <c:v>42797</c:v>
                </c:pt>
                <c:pt idx="1017">
                  <c:v>42800</c:v>
                </c:pt>
                <c:pt idx="1018">
                  <c:v>42801</c:v>
                </c:pt>
                <c:pt idx="1019">
                  <c:v>42802</c:v>
                </c:pt>
                <c:pt idx="1020">
                  <c:v>42803</c:v>
                </c:pt>
                <c:pt idx="1021">
                  <c:v>42804</c:v>
                </c:pt>
                <c:pt idx="1022">
                  <c:v>42807</c:v>
                </c:pt>
                <c:pt idx="1023">
                  <c:v>42808</c:v>
                </c:pt>
                <c:pt idx="1024">
                  <c:v>42809</c:v>
                </c:pt>
                <c:pt idx="1025">
                  <c:v>42810</c:v>
                </c:pt>
                <c:pt idx="1026">
                  <c:v>42811</c:v>
                </c:pt>
                <c:pt idx="1027">
                  <c:v>42814</c:v>
                </c:pt>
                <c:pt idx="1028">
                  <c:v>42815</c:v>
                </c:pt>
                <c:pt idx="1029">
                  <c:v>42816</c:v>
                </c:pt>
                <c:pt idx="1030">
                  <c:v>42817</c:v>
                </c:pt>
                <c:pt idx="1031">
                  <c:v>42818</c:v>
                </c:pt>
                <c:pt idx="1032">
                  <c:v>42821</c:v>
                </c:pt>
                <c:pt idx="1033">
                  <c:v>42822</c:v>
                </c:pt>
                <c:pt idx="1034">
                  <c:v>42823</c:v>
                </c:pt>
                <c:pt idx="1035">
                  <c:v>42824</c:v>
                </c:pt>
                <c:pt idx="1036">
                  <c:v>42825</c:v>
                </c:pt>
                <c:pt idx="1037">
                  <c:v>42828</c:v>
                </c:pt>
                <c:pt idx="1038">
                  <c:v>42829</c:v>
                </c:pt>
                <c:pt idx="1039">
                  <c:v>42830</c:v>
                </c:pt>
                <c:pt idx="1040">
                  <c:v>42831</c:v>
                </c:pt>
                <c:pt idx="1041">
                  <c:v>42832</c:v>
                </c:pt>
                <c:pt idx="1042">
                  <c:v>42835</c:v>
                </c:pt>
                <c:pt idx="1043">
                  <c:v>42836</c:v>
                </c:pt>
                <c:pt idx="1044">
                  <c:v>42837</c:v>
                </c:pt>
                <c:pt idx="1045">
                  <c:v>42838</c:v>
                </c:pt>
                <c:pt idx="1046">
                  <c:v>42842</c:v>
                </c:pt>
                <c:pt idx="1047">
                  <c:v>42843</c:v>
                </c:pt>
                <c:pt idx="1048">
                  <c:v>42844</c:v>
                </c:pt>
                <c:pt idx="1049">
                  <c:v>42845</c:v>
                </c:pt>
                <c:pt idx="1050">
                  <c:v>42846</c:v>
                </c:pt>
                <c:pt idx="1051">
                  <c:v>42849</c:v>
                </c:pt>
                <c:pt idx="1052">
                  <c:v>42850</c:v>
                </c:pt>
                <c:pt idx="1053">
                  <c:v>42851</c:v>
                </c:pt>
                <c:pt idx="1054">
                  <c:v>42852</c:v>
                </c:pt>
                <c:pt idx="1055">
                  <c:v>42853</c:v>
                </c:pt>
                <c:pt idx="1056">
                  <c:v>42856</c:v>
                </c:pt>
                <c:pt idx="1057">
                  <c:v>42857</c:v>
                </c:pt>
                <c:pt idx="1058">
                  <c:v>42858</c:v>
                </c:pt>
                <c:pt idx="1059">
                  <c:v>42859</c:v>
                </c:pt>
                <c:pt idx="1060">
                  <c:v>42860</c:v>
                </c:pt>
                <c:pt idx="1061">
                  <c:v>42863</c:v>
                </c:pt>
                <c:pt idx="1062">
                  <c:v>42864</c:v>
                </c:pt>
                <c:pt idx="1063">
                  <c:v>42865</c:v>
                </c:pt>
                <c:pt idx="1064">
                  <c:v>42866</c:v>
                </c:pt>
                <c:pt idx="1065">
                  <c:v>42867</c:v>
                </c:pt>
                <c:pt idx="1066">
                  <c:v>42870</c:v>
                </c:pt>
                <c:pt idx="1067">
                  <c:v>42871</c:v>
                </c:pt>
                <c:pt idx="1068">
                  <c:v>42872</c:v>
                </c:pt>
                <c:pt idx="1069">
                  <c:v>42873</c:v>
                </c:pt>
                <c:pt idx="1070">
                  <c:v>42874</c:v>
                </c:pt>
                <c:pt idx="1071">
                  <c:v>42877</c:v>
                </c:pt>
                <c:pt idx="1072">
                  <c:v>42878</c:v>
                </c:pt>
                <c:pt idx="1073">
                  <c:v>42879</c:v>
                </c:pt>
                <c:pt idx="1074">
                  <c:v>42880</c:v>
                </c:pt>
                <c:pt idx="1075">
                  <c:v>42881</c:v>
                </c:pt>
                <c:pt idx="1076">
                  <c:v>42884</c:v>
                </c:pt>
                <c:pt idx="1077">
                  <c:v>42885</c:v>
                </c:pt>
                <c:pt idx="1078">
                  <c:v>42886</c:v>
                </c:pt>
                <c:pt idx="1079">
                  <c:v>42887</c:v>
                </c:pt>
                <c:pt idx="1080">
                  <c:v>42888</c:v>
                </c:pt>
                <c:pt idx="1081">
                  <c:v>42891</c:v>
                </c:pt>
                <c:pt idx="1082">
                  <c:v>42892</c:v>
                </c:pt>
                <c:pt idx="1083">
                  <c:v>42893</c:v>
                </c:pt>
                <c:pt idx="1084">
                  <c:v>42894</c:v>
                </c:pt>
                <c:pt idx="1085">
                  <c:v>42895</c:v>
                </c:pt>
                <c:pt idx="1086">
                  <c:v>42898</c:v>
                </c:pt>
                <c:pt idx="1087">
                  <c:v>42899</c:v>
                </c:pt>
                <c:pt idx="1088">
                  <c:v>42900</c:v>
                </c:pt>
                <c:pt idx="1089">
                  <c:v>42901</c:v>
                </c:pt>
                <c:pt idx="1090">
                  <c:v>42902</c:v>
                </c:pt>
                <c:pt idx="1091">
                  <c:v>42905</c:v>
                </c:pt>
                <c:pt idx="1092">
                  <c:v>42906</c:v>
                </c:pt>
                <c:pt idx="1093">
                  <c:v>42907</c:v>
                </c:pt>
                <c:pt idx="1094">
                  <c:v>42908</c:v>
                </c:pt>
                <c:pt idx="1095">
                  <c:v>42909</c:v>
                </c:pt>
                <c:pt idx="1096">
                  <c:v>42912</c:v>
                </c:pt>
                <c:pt idx="1097">
                  <c:v>42913</c:v>
                </c:pt>
                <c:pt idx="1098">
                  <c:v>42914</c:v>
                </c:pt>
                <c:pt idx="1099">
                  <c:v>42915</c:v>
                </c:pt>
                <c:pt idx="1100">
                  <c:v>42916</c:v>
                </c:pt>
                <c:pt idx="1101">
                  <c:v>42919</c:v>
                </c:pt>
                <c:pt idx="1102">
                  <c:v>42920</c:v>
                </c:pt>
                <c:pt idx="1103">
                  <c:v>42921</c:v>
                </c:pt>
                <c:pt idx="1104">
                  <c:v>42922</c:v>
                </c:pt>
                <c:pt idx="1105">
                  <c:v>42923</c:v>
                </c:pt>
                <c:pt idx="1106">
                  <c:v>42926</c:v>
                </c:pt>
                <c:pt idx="1107">
                  <c:v>42927</c:v>
                </c:pt>
                <c:pt idx="1108">
                  <c:v>42928</c:v>
                </c:pt>
                <c:pt idx="1109">
                  <c:v>42929</c:v>
                </c:pt>
                <c:pt idx="1110">
                  <c:v>42930</c:v>
                </c:pt>
                <c:pt idx="1111">
                  <c:v>42933</c:v>
                </c:pt>
                <c:pt idx="1112">
                  <c:v>42934</c:v>
                </c:pt>
                <c:pt idx="1113">
                  <c:v>42935</c:v>
                </c:pt>
                <c:pt idx="1114">
                  <c:v>42936</c:v>
                </c:pt>
                <c:pt idx="1115">
                  <c:v>42937</c:v>
                </c:pt>
                <c:pt idx="1116">
                  <c:v>42940</c:v>
                </c:pt>
                <c:pt idx="1117">
                  <c:v>42941</c:v>
                </c:pt>
                <c:pt idx="1118">
                  <c:v>42942</c:v>
                </c:pt>
                <c:pt idx="1119">
                  <c:v>42943</c:v>
                </c:pt>
                <c:pt idx="1120">
                  <c:v>42944</c:v>
                </c:pt>
                <c:pt idx="1121">
                  <c:v>42947</c:v>
                </c:pt>
                <c:pt idx="1122">
                  <c:v>42948</c:v>
                </c:pt>
                <c:pt idx="1123">
                  <c:v>42949</c:v>
                </c:pt>
                <c:pt idx="1124">
                  <c:v>42950</c:v>
                </c:pt>
                <c:pt idx="1125">
                  <c:v>42951</c:v>
                </c:pt>
                <c:pt idx="1126">
                  <c:v>42954</c:v>
                </c:pt>
                <c:pt idx="1127">
                  <c:v>42955</c:v>
                </c:pt>
                <c:pt idx="1128">
                  <c:v>42956</c:v>
                </c:pt>
                <c:pt idx="1129">
                  <c:v>42957</c:v>
                </c:pt>
                <c:pt idx="1130">
                  <c:v>42958</c:v>
                </c:pt>
                <c:pt idx="1131">
                  <c:v>42961</c:v>
                </c:pt>
                <c:pt idx="1132">
                  <c:v>42962</c:v>
                </c:pt>
                <c:pt idx="1133">
                  <c:v>42963</c:v>
                </c:pt>
                <c:pt idx="1134">
                  <c:v>42964</c:v>
                </c:pt>
                <c:pt idx="1135">
                  <c:v>42965</c:v>
                </c:pt>
                <c:pt idx="1136">
                  <c:v>42968</c:v>
                </c:pt>
                <c:pt idx="1137">
                  <c:v>42969</c:v>
                </c:pt>
                <c:pt idx="1138">
                  <c:v>42970</c:v>
                </c:pt>
                <c:pt idx="1139">
                  <c:v>42971</c:v>
                </c:pt>
                <c:pt idx="1140">
                  <c:v>42972</c:v>
                </c:pt>
                <c:pt idx="1141">
                  <c:v>42975</c:v>
                </c:pt>
                <c:pt idx="1142">
                  <c:v>42976</c:v>
                </c:pt>
                <c:pt idx="1143">
                  <c:v>42977</c:v>
                </c:pt>
                <c:pt idx="1144">
                  <c:v>42978</c:v>
                </c:pt>
                <c:pt idx="1145">
                  <c:v>42979</c:v>
                </c:pt>
                <c:pt idx="1146">
                  <c:v>42982</c:v>
                </c:pt>
                <c:pt idx="1147">
                  <c:v>42983</c:v>
                </c:pt>
                <c:pt idx="1148">
                  <c:v>42984</c:v>
                </c:pt>
                <c:pt idx="1149">
                  <c:v>42985</c:v>
                </c:pt>
                <c:pt idx="1150">
                  <c:v>42986</c:v>
                </c:pt>
                <c:pt idx="1151">
                  <c:v>42989</c:v>
                </c:pt>
                <c:pt idx="1152">
                  <c:v>42990</c:v>
                </c:pt>
                <c:pt idx="1153">
                  <c:v>42991</c:v>
                </c:pt>
                <c:pt idx="1154">
                  <c:v>42992</c:v>
                </c:pt>
                <c:pt idx="1155">
                  <c:v>42993</c:v>
                </c:pt>
                <c:pt idx="1156">
                  <c:v>42996</c:v>
                </c:pt>
                <c:pt idx="1157">
                  <c:v>42997</c:v>
                </c:pt>
                <c:pt idx="1158">
                  <c:v>42998</c:v>
                </c:pt>
                <c:pt idx="1159">
                  <c:v>42999</c:v>
                </c:pt>
                <c:pt idx="1160">
                  <c:v>43000</c:v>
                </c:pt>
                <c:pt idx="1161">
                  <c:v>43003</c:v>
                </c:pt>
                <c:pt idx="1162">
                  <c:v>43004</c:v>
                </c:pt>
                <c:pt idx="1163">
                  <c:v>43005</c:v>
                </c:pt>
                <c:pt idx="1164">
                  <c:v>43006</c:v>
                </c:pt>
                <c:pt idx="1165">
                  <c:v>43007</c:v>
                </c:pt>
                <c:pt idx="1166">
                  <c:v>43010</c:v>
                </c:pt>
                <c:pt idx="1167">
                  <c:v>43011</c:v>
                </c:pt>
                <c:pt idx="1168">
                  <c:v>43012</c:v>
                </c:pt>
                <c:pt idx="1169">
                  <c:v>43013</c:v>
                </c:pt>
                <c:pt idx="1170">
                  <c:v>43014</c:v>
                </c:pt>
                <c:pt idx="1171">
                  <c:v>43017</c:v>
                </c:pt>
                <c:pt idx="1172">
                  <c:v>43018</c:v>
                </c:pt>
                <c:pt idx="1173">
                  <c:v>43019</c:v>
                </c:pt>
                <c:pt idx="1174">
                  <c:v>43020</c:v>
                </c:pt>
                <c:pt idx="1175">
                  <c:v>43021</c:v>
                </c:pt>
                <c:pt idx="1176">
                  <c:v>43024</c:v>
                </c:pt>
                <c:pt idx="1177">
                  <c:v>43025</c:v>
                </c:pt>
                <c:pt idx="1178">
                  <c:v>43026</c:v>
                </c:pt>
                <c:pt idx="1179">
                  <c:v>43027</c:v>
                </c:pt>
                <c:pt idx="1180">
                  <c:v>43028</c:v>
                </c:pt>
                <c:pt idx="1181">
                  <c:v>43031</c:v>
                </c:pt>
                <c:pt idx="1182">
                  <c:v>43032</c:v>
                </c:pt>
                <c:pt idx="1183">
                  <c:v>43033</c:v>
                </c:pt>
                <c:pt idx="1184">
                  <c:v>43034</c:v>
                </c:pt>
                <c:pt idx="1185">
                  <c:v>43035</c:v>
                </c:pt>
                <c:pt idx="1186">
                  <c:v>43038</c:v>
                </c:pt>
                <c:pt idx="1187">
                  <c:v>43039</c:v>
                </c:pt>
                <c:pt idx="1188">
                  <c:v>43040</c:v>
                </c:pt>
                <c:pt idx="1189">
                  <c:v>43041</c:v>
                </c:pt>
                <c:pt idx="1190">
                  <c:v>43042</c:v>
                </c:pt>
                <c:pt idx="1191">
                  <c:v>43045</c:v>
                </c:pt>
                <c:pt idx="1192">
                  <c:v>43046</c:v>
                </c:pt>
                <c:pt idx="1193">
                  <c:v>43047</c:v>
                </c:pt>
                <c:pt idx="1194">
                  <c:v>43048</c:v>
                </c:pt>
                <c:pt idx="1195">
                  <c:v>43049</c:v>
                </c:pt>
                <c:pt idx="1196">
                  <c:v>43052</c:v>
                </c:pt>
                <c:pt idx="1197">
                  <c:v>43053</c:v>
                </c:pt>
                <c:pt idx="1198">
                  <c:v>43054</c:v>
                </c:pt>
                <c:pt idx="1199">
                  <c:v>43055</c:v>
                </c:pt>
                <c:pt idx="1200">
                  <c:v>43056</c:v>
                </c:pt>
                <c:pt idx="1201">
                  <c:v>43059</c:v>
                </c:pt>
                <c:pt idx="1202">
                  <c:v>43060</c:v>
                </c:pt>
                <c:pt idx="1203">
                  <c:v>43061</c:v>
                </c:pt>
                <c:pt idx="1204">
                  <c:v>43062</c:v>
                </c:pt>
                <c:pt idx="1205">
                  <c:v>43063</c:v>
                </c:pt>
                <c:pt idx="1206">
                  <c:v>43066</c:v>
                </c:pt>
                <c:pt idx="1207">
                  <c:v>43067</c:v>
                </c:pt>
                <c:pt idx="1208">
                  <c:v>43068</c:v>
                </c:pt>
                <c:pt idx="1209">
                  <c:v>43069</c:v>
                </c:pt>
                <c:pt idx="1210">
                  <c:v>43070</c:v>
                </c:pt>
                <c:pt idx="1211">
                  <c:v>43073</c:v>
                </c:pt>
                <c:pt idx="1212">
                  <c:v>43074</c:v>
                </c:pt>
                <c:pt idx="1213">
                  <c:v>43075</c:v>
                </c:pt>
                <c:pt idx="1214">
                  <c:v>43076</c:v>
                </c:pt>
                <c:pt idx="1215">
                  <c:v>43077</c:v>
                </c:pt>
                <c:pt idx="1216">
                  <c:v>43080</c:v>
                </c:pt>
                <c:pt idx="1217">
                  <c:v>43081</c:v>
                </c:pt>
                <c:pt idx="1218">
                  <c:v>43082</c:v>
                </c:pt>
                <c:pt idx="1219">
                  <c:v>43083</c:v>
                </c:pt>
                <c:pt idx="1220">
                  <c:v>43084</c:v>
                </c:pt>
                <c:pt idx="1221">
                  <c:v>43087</c:v>
                </c:pt>
                <c:pt idx="1222">
                  <c:v>43088</c:v>
                </c:pt>
                <c:pt idx="1223">
                  <c:v>43089</c:v>
                </c:pt>
                <c:pt idx="1224">
                  <c:v>43090</c:v>
                </c:pt>
                <c:pt idx="1225">
                  <c:v>43091</c:v>
                </c:pt>
                <c:pt idx="1226">
                  <c:v>43095</c:v>
                </c:pt>
                <c:pt idx="1227">
                  <c:v>43096</c:v>
                </c:pt>
                <c:pt idx="1228">
                  <c:v>43097</c:v>
                </c:pt>
                <c:pt idx="1229">
                  <c:v>43098</c:v>
                </c:pt>
                <c:pt idx="1230">
                  <c:v>43102</c:v>
                </c:pt>
                <c:pt idx="1231">
                  <c:v>43103</c:v>
                </c:pt>
                <c:pt idx="1232">
                  <c:v>43104</c:v>
                </c:pt>
                <c:pt idx="1233">
                  <c:v>43105</c:v>
                </c:pt>
                <c:pt idx="1234">
                  <c:v>43108</c:v>
                </c:pt>
                <c:pt idx="1235">
                  <c:v>43109</c:v>
                </c:pt>
                <c:pt idx="1236">
                  <c:v>43110</c:v>
                </c:pt>
                <c:pt idx="1237">
                  <c:v>43111</c:v>
                </c:pt>
                <c:pt idx="1238">
                  <c:v>43112</c:v>
                </c:pt>
                <c:pt idx="1239">
                  <c:v>43115</c:v>
                </c:pt>
                <c:pt idx="1240">
                  <c:v>43116</c:v>
                </c:pt>
                <c:pt idx="1241">
                  <c:v>43117</c:v>
                </c:pt>
                <c:pt idx="1242">
                  <c:v>43118</c:v>
                </c:pt>
                <c:pt idx="1243">
                  <c:v>43119</c:v>
                </c:pt>
                <c:pt idx="1244">
                  <c:v>43122</c:v>
                </c:pt>
                <c:pt idx="1245">
                  <c:v>43123</c:v>
                </c:pt>
                <c:pt idx="1246">
                  <c:v>43124</c:v>
                </c:pt>
                <c:pt idx="1247">
                  <c:v>43125</c:v>
                </c:pt>
                <c:pt idx="1248">
                  <c:v>43126</c:v>
                </c:pt>
                <c:pt idx="1249">
                  <c:v>43129</c:v>
                </c:pt>
                <c:pt idx="1250">
                  <c:v>43130</c:v>
                </c:pt>
                <c:pt idx="1251">
                  <c:v>43131</c:v>
                </c:pt>
                <c:pt idx="1252">
                  <c:v>43132</c:v>
                </c:pt>
                <c:pt idx="1253">
                  <c:v>43133</c:v>
                </c:pt>
                <c:pt idx="1254">
                  <c:v>43136</c:v>
                </c:pt>
                <c:pt idx="1255">
                  <c:v>43137</c:v>
                </c:pt>
                <c:pt idx="1256">
                  <c:v>43138</c:v>
                </c:pt>
                <c:pt idx="1257">
                  <c:v>43139</c:v>
                </c:pt>
                <c:pt idx="1258">
                  <c:v>43140</c:v>
                </c:pt>
                <c:pt idx="1259">
                  <c:v>43143</c:v>
                </c:pt>
                <c:pt idx="1260">
                  <c:v>43144</c:v>
                </c:pt>
                <c:pt idx="1261">
                  <c:v>43145</c:v>
                </c:pt>
                <c:pt idx="1262">
                  <c:v>43146</c:v>
                </c:pt>
                <c:pt idx="1263">
                  <c:v>43147</c:v>
                </c:pt>
                <c:pt idx="1264">
                  <c:v>43150</c:v>
                </c:pt>
                <c:pt idx="1265">
                  <c:v>43151</c:v>
                </c:pt>
                <c:pt idx="1266">
                  <c:v>43152</c:v>
                </c:pt>
                <c:pt idx="1267">
                  <c:v>43153</c:v>
                </c:pt>
                <c:pt idx="1268">
                  <c:v>43154</c:v>
                </c:pt>
                <c:pt idx="1269">
                  <c:v>43157</c:v>
                </c:pt>
                <c:pt idx="1270">
                  <c:v>43158</c:v>
                </c:pt>
                <c:pt idx="1271">
                  <c:v>43159</c:v>
                </c:pt>
                <c:pt idx="1272">
                  <c:v>43160</c:v>
                </c:pt>
                <c:pt idx="1273">
                  <c:v>43161</c:v>
                </c:pt>
                <c:pt idx="1274">
                  <c:v>43164</c:v>
                </c:pt>
                <c:pt idx="1275">
                  <c:v>43165</c:v>
                </c:pt>
                <c:pt idx="1276">
                  <c:v>43166</c:v>
                </c:pt>
                <c:pt idx="1277">
                  <c:v>43167</c:v>
                </c:pt>
                <c:pt idx="1278">
                  <c:v>43168</c:v>
                </c:pt>
                <c:pt idx="1279">
                  <c:v>43171</c:v>
                </c:pt>
                <c:pt idx="1280">
                  <c:v>43172</c:v>
                </c:pt>
                <c:pt idx="1281">
                  <c:v>43173</c:v>
                </c:pt>
                <c:pt idx="1282">
                  <c:v>43174</c:v>
                </c:pt>
                <c:pt idx="1283">
                  <c:v>43175</c:v>
                </c:pt>
                <c:pt idx="1284">
                  <c:v>43178</c:v>
                </c:pt>
                <c:pt idx="1285">
                  <c:v>43179</c:v>
                </c:pt>
                <c:pt idx="1286">
                  <c:v>43180</c:v>
                </c:pt>
                <c:pt idx="1287">
                  <c:v>43181</c:v>
                </c:pt>
                <c:pt idx="1288">
                  <c:v>43182</c:v>
                </c:pt>
                <c:pt idx="1289">
                  <c:v>43185</c:v>
                </c:pt>
                <c:pt idx="1290">
                  <c:v>43186</c:v>
                </c:pt>
                <c:pt idx="1291">
                  <c:v>43187</c:v>
                </c:pt>
                <c:pt idx="1292">
                  <c:v>43188</c:v>
                </c:pt>
                <c:pt idx="1293">
                  <c:v>43190</c:v>
                </c:pt>
                <c:pt idx="1294">
                  <c:v>43192</c:v>
                </c:pt>
                <c:pt idx="1295">
                  <c:v>43193</c:v>
                </c:pt>
                <c:pt idx="1296">
                  <c:v>43194</c:v>
                </c:pt>
                <c:pt idx="1297">
                  <c:v>43195</c:v>
                </c:pt>
                <c:pt idx="1298">
                  <c:v>43196</c:v>
                </c:pt>
                <c:pt idx="1299">
                  <c:v>43199</c:v>
                </c:pt>
                <c:pt idx="1300">
                  <c:v>43200</c:v>
                </c:pt>
                <c:pt idx="1301">
                  <c:v>43201</c:v>
                </c:pt>
                <c:pt idx="1302">
                  <c:v>43202</c:v>
                </c:pt>
                <c:pt idx="1303">
                  <c:v>43203</c:v>
                </c:pt>
                <c:pt idx="1304">
                  <c:v>43206</c:v>
                </c:pt>
                <c:pt idx="1305">
                  <c:v>43207</c:v>
                </c:pt>
                <c:pt idx="1306">
                  <c:v>43208</c:v>
                </c:pt>
                <c:pt idx="1307">
                  <c:v>43209</c:v>
                </c:pt>
                <c:pt idx="1308">
                  <c:v>43210</c:v>
                </c:pt>
                <c:pt idx="1309">
                  <c:v>43213</c:v>
                </c:pt>
                <c:pt idx="1310">
                  <c:v>43214</c:v>
                </c:pt>
                <c:pt idx="1311">
                  <c:v>43215</c:v>
                </c:pt>
                <c:pt idx="1312">
                  <c:v>43216</c:v>
                </c:pt>
                <c:pt idx="1313">
                  <c:v>43217</c:v>
                </c:pt>
                <c:pt idx="1314">
                  <c:v>43220</c:v>
                </c:pt>
                <c:pt idx="1315">
                  <c:v>43221</c:v>
                </c:pt>
                <c:pt idx="1316">
                  <c:v>43222</c:v>
                </c:pt>
                <c:pt idx="1317">
                  <c:v>43223</c:v>
                </c:pt>
                <c:pt idx="1318">
                  <c:v>43224</c:v>
                </c:pt>
                <c:pt idx="1319">
                  <c:v>43227</c:v>
                </c:pt>
                <c:pt idx="1320">
                  <c:v>43228</c:v>
                </c:pt>
                <c:pt idx="1321">
                  <c:v>43229</c:v>
                </c:pt>
                <c:pt idx="1322">
                  <c:v>43230</c:v>
                </c:pt>
                <c:pt idx="1323">
                  <c:v>43231</c:v>
                </c:pt>
                <c:pt idx="1324">
                  <c:v>43234</c:v>
                </c:pt>
                <c:pt idx="1325">
                  <c:v>43235</c:v>
                </c:pt>
                <c:pt idx="1326">
                  <c:v>43236</c:v>
                </c:pt>
                <c:pt idx="1327">
                  <c:v>43237</c:v>
                </c:pt>
                <c:pt idx="1328">
                  <c:v>43238</c:v>
                </c:pt>
                <c:pt idx="1329">
                  <c:v>43241</c:v>
                </c:pt>
                <c:pt idx="1330">
                  <c:v>43242</c:v>
                </c:pt>
                <c:pt idx="1331">
                  <c:v>43243</c:v>
                </c:pt>
                <c:pt idx="1332">
                  <c:v>43244</c:v>
                </c:pt>
                <c:pt idx="1333">
                  <c:v>43245</c:v>
                </c:pt>
                <c:pt idx="1334">
                  <c:v>43248</c:v>
                </c:pt>
                <c:pt idx="1335">
                  <c:v>43249</c:v>
                </c:pt>
                <c:pt idx="1336">
                  <c:v>43250</c:v>
                </c:pt>
                <c:pt idx="1337">
                  <c:v>43251</c:v>
                </c:pt>
              </c:numCache>
            </c:numRef>
          </c:cat>
          <c:val>
            <c:numRef>
              <c:f>Sheet1!$D$4:$D$1341</c:f>
              <c:numCache>
                <c:formatCode>General</c:formatCode>
                <c:ptCount val="1338"/>
                <c:pt idx="0">
                  <c:v>5.8664189999999996</c:v>
                </c:pt>
                <c:pt idx="1">
                  <c:v>5.8472289999999996</c:v>
                </c:pt>
                <c:pt idx="2">
                  <c:v>5.7907549999999999</c:v>
                </c:pt>
                <c:pt idx="3">
                  <c:v>5.786467</c:v>
                </c:pt>
                <c:pt idx="4">
                  <c:v>5.7479719999999999</c:v>
                </c:pt>
                <c:pt idx="5">
                  <c:v>5.7321850000000003</c:v>
                </c:pt>
                <c:pt idx="6">
                  <c:v>5.7114849999999997</c:v>
                </c:pt>
                <c:pt idx="7">
                  <c:v>5.7003570000000003</c:v>
                </c:pt>
                <c:pt idx="8">
                  <c:v>5.6956350000000002</c:v>
                </c:pt>
                <c:pt idx="9">
                  <c:v>5.6749689999999999</c:v>
                </c:pt>
                <c:pt idx="10">
                  <c:v>5.6601910000000002</c:v>
                </c:pt>
                <c:pt idx="11">
                  <c:v>5.6987189999999996</c:v>
                </c:pt>
                <c:pt idx="12">
                  <c:v>5.6961000000000004</c:v>
                </c:pt>
                <c:pt idx="13">
                  <c:v>5.6849239999999996</c:v>
                </c:pt>
                <c:pt idx="14">
                  <c:v>5.6901780000000004</c:v>
                </c:pt>
                <c:pt idx="15">
                  <c:v>5.7040499999999996</c:v>
                </c:pt>
                <c:pt idx="16">
                  <c:v>5.6755319999999996</c:v>
                </c:pt>
                <c:pt idx="17">
                  <c:v>5.6838709999999999</c:v>
                </c:pt>
                <c:pt idx="18">
                  <c:v>5.7124839999999999</c:v>
                </c:pt>
                <c:pt idx="19">
                  <c:v>5.7178250000000004</c:v>
                </c:pt>
                <c:pt idx="20">
                  <c:v>5.7845519999999997</c:v>
                </c:pt>
                <c:pt idx="21">
                  <c:v>5.7779680000000004</c:v>
                </c:pt>
                <c:pt idx="22">
                  <c:v>5.7523160000000004</c:v>
                </c:pt>
                <c:pt idx="23">
                  <c:v>5.7309739999999998</c:v>
                </c:pt>
                <c:pt idx="24">
                  <c:v>5.7502209999999998</c:v>
                </c:pt>
                <c:pt idx="25">
                  <c:v>5.7122479999999998</c:v>
                </c:pt>
                <c:pt idx="26">
                  <c:v>5.6896500000000003</c:v>
                </c:pt>
                <c:pt idx="27">
                  <c:v>5.6156100000000002</c:v>
                </c:pt>
                <c:pt idx="28">
                  <c:v>5.5663660000000004</c:v>
                </c:pt>
                <c:pt idx="29">
                  <c:v>5.5816249999999998</c:v>
                </c:pt>
                <c:pt idx="30">
                  <c:v>5.591005</c:v>
                </c:pt>
                <c:pt idx="31">
                  <c:v>5.5997919999999999</c:v>
                </c:pt>
                <c:pt idx="32">
                  <c:v>5.6152759999999997</c:v>
                </c:pt>
                <c:pt idx="33">
                  <c:v>5.6142349999999999</c:v>
                </c:pt>
                <c:pt idx="34">
                  <c:v>5.593648</c:v>
                </c:pt>
                <c:pt idx="35">
                  <c:v>5.5572999999999997</c:v>
                </c:pt>
                <c:pt idx="36">
                  <c:v>5.5267160000000004</c:v>
                </c:pt>
                <c:pt idx="37">
                  <c:v>5.467911</c:v>
                </c:pt>
                <c:pt idx="38">
                  <c:v>5.4274610000000001</c:v>
                </c:pt>
                <c:pt idx="39">
                  <c:v>5.4112910000000003</c:v>
                </c:pt>
                <c:pt idx="40">
                  <c:v>5.3463589999999996</c:v>
                </c:pt>
                <c:pt idx="41">
                  <c:v>5.3709420000000003</c:v>
                </c:pt>
                <c:pt idx="42">
                  <c:v>5.3043630000000004</c:v>
                </c:pt>
                <c:pt idx="43">
                  <c:v>5.2659760000000002</c:v>
                </c:pt>
                <c:pt idx="44">
                  <c:v>5.2246670000000002</c:v>
                </c:pt>
                <c:pt idx="45">
                  <c:v>5.210534</c:v>
                </c:pt>
                <c:pt idx="46">
                  <c:v>5.1540590000000002</c:v>
                </c:pt>
                <c:pt idx="47">
                  <c:v>5.134671</c:v>
                </c:pt>
                <c:pt idx="48">
                  <c:v>5.1339399999999999</c:v>
                </c:pt>
                <c:pt idx="49">
                  <c:v>5.1745619999999999</c:v>
                </c:pt>
                <c:pt idx="50">
                  <c:v>5.2595789999999996</c:v>
                </c:pt>
                <c:pt idx="51">
                  <c:v>5.297974</c:v>
                </c:pt>
                <c:pt idx="52">
                  <c:v>5.3016069999999997</c:v>
                </c:pt>
                <c:pt idx="53">
                  <c:v>5.3031360000000003</c:v>
                </c:pt>
                <c:pt idx="54">
                  <c:v>5.3002520000000004</c:v>
                </c:pt>
                <c:pt idx="55">
                  <c:v>5.2792579999999996</c:v>
                </c:pt>
                <c:pt idx="56">
                  <c:v>5.2736710000000002</c:v>
                </c:pt>
                <c:pt idx="57">
                  <c:v>5.2567269999999997</c:v>
                </c:pt>
                <c:pt idx="58">
                  <c:v>5.3970589999999996</c:v>
                </c:pt>
                <c:pt idx="59">
                  <c:v>5.4286029999999998</c:v>
                </c:pt>
                <c:pt idx="60">
                  <c:v>5.4278469999999999</c:v>
                </c:pt>
                <c:pt idx="61">
                  <c:v>5.6073570000000004</c:v>
                </c:pt>
                <c:pt idx="62">
                  <c:v>5.6210699999999996</c:v>
                </c:pt>
                <c:pt idx="63">
                  <c:v>5.7779619999999996</c:v>
                </c:pt>
                <c:pt idx="64">
                  <c:v>5.893554</c:v>
                </c:pt>
                <c:pt idx="65">
                  <c:v>5.9361240000000004</c:v>
                </c:pt>
                <c:pt idx="66">
                  <c:v>6.1181330000000003</c:v>
                </c:pt>
                <c:pt idx="67">
                  <c:v>6.1908820000000002</c:v>
                </c:pt>
                <c:pt idx="68">
                  <c:v>6.0943019999999999</c:v>
                </c:pt>
                <c:pt idx="69">
                  <c:v>6.1054810000000002</c:v>
                </c:pt>
                <c:pt idx="70">
                  <c:v>6.3197179999999999</c:v>
                </c:pt>
                <c:pt idx="71">
                  <c:v>6.2898529999999999</c:v>
                </c:pt>
                <c:pt idx="72">
                  <c:v>6.348751</c:v>
                </c:pt>
                <c:pt idx="73">
                  <c:v>6.2146119999999998</c:v>
                </c:pt>
                <c:pt idx="74">
                  <c:v>6.1571530000000001</c:v>
                </c:pt>
                <c:pt idx="75">
                  <c:v>6.1548579999999999</c:v>
                </c:pt>
                <c:pt idx="76">
                  <c:v>6.1590790000000002</c:v>
                </c:pt>
                <c:pt idx="77">
                  <c:v>6.5437050000000001</c:v>
                </c:pt>
                <c:pt idx="78">
                  <c:v>6.6752979999999997</c:v>
                </c:pt>
                <c:pt idx="79">
                  <c:v>6.8991680000000004</c:v>
                </c:pt>
                <c:pt idx="80">
                  <c:v>6.9203330000000003</c:v>
                </c:pt>
                <c:pt idx="81">
                  <c:v>6.8284330000000004</c:v>
                </c:pt>
                <c:pt idx="82">
                  <c:v>6.6975049999999996</c:v>
                </c:pt>
                <c:pt idx="83">
                  <c:v>6.6474130000000002</c:v>
                </c:pt>
                <c:pt idx="84">
                  <c:v>6.6786719999999997</c:v>
                </c:pt>
                <c:pt idx="85">
                  <c:v>6.6361790000000003</c:v>
                </c:pt>
                <c:pt idx="86">
                  <c:v>6.688828</c:v>
                </c:pt>
                <c:pt idx="87">
                  <c:v>6.7157070000000001</c:v>
                </c:pt>
                <c:pt idx="88">
                  <c:v>6.7239399999999998</c:v>
                </c:pt>
                <c:pt idx="89">
                  <c:v>6.6434220000000002</c:v>
                </c:pt>
                <c:pt idx="90">
                  <c:v>6.6113920000000004</c:v>
                </c:pt>
                <c:pt idx="91">
                  <c:v>6.462523</c:v>
                </c:pt>
                <c:pt idx="92">
                  <c:v>6.4011709999999997</c:v>
                </c:pt>
                <c:pt idx="93">
                  <c:v>6.3244720000000001</c:v>
                </c:pt>
                <c:pt idx="94">
                  <c:v>6.2574110000000003</c:v>
                </c:pt>
                <c:pt idx="95">
                  <c:v>6.1833660000000004</c:v>
                </c:pt>
                <c:pt idx="96">
                  <c:v>6.0829579999999996</c:v>
                </c:pt>
                <c:pt idx="97">
                  <c:v>6.0474480000000002</c:v>
                </c:pt>
                <c:pt idx="98">
                  <c:v>6.005172</c:v>
                </c:pt>
                <c:pt idx="99">
                  <c:v>5.9803930000000003</c:v>
                </c:pt>
                <c:pt idx="100">
                  <c:v>6.0597729999999999</c:v>
                </c:pt>
                <c:pt idx="101">
                  <c:v>6.1575040000000003</c:v>
                </c:pt>
                <c:pt idx="102">
                  <c:v>6.1787609999999997</c:v>
                </c:pt>
                <c:pt idx="103">
                  <c:v>6.1689179999999997</c:v>
                </c:pt>
                <c:pt idx="104">
                  <c:v>6.1519950000000003</c:v>
                </c:pt>
                <c:pt idx="105">
                  <c:v>6.2177439999999997</c:v>
                </c:pt>
                <c:pt idx="106">
                  <c:v>6.2144279999999998</c:v>
                </c:pt>
                <c:pt idx="107">
                  <c:v>6.2284059999999997</c:v>
                </c:pt>
                <c:pt idx="108">
                  <c:v>6.223598</c:v>
                </c:pt>
                <c:pt idx="109">
                  <c:v>6.2348860000000004</c:v>
                </c:pt>
                <c:pt idx="110">
                  <c:v>6.2592930000000004</c:v>
                </c:pt>
                <c:pt idx="111">
                  <c:v>6.2342269999999997</c:v>
                </c:pt>
                <c:pt idx="112">
                  <c:v>6.237355</c:v>
                </c:pt>
                <c:pt idx="113">
                  <c:v>6.2170620000000003</c:v>
                </c:pt>
                <c:pt idx="114">
                  <c:v>6.2301140000000004</c:v>
                </c:pt>
                <c:pt idx="115">
                  <c:v>6.2094500000000004</c:v>
                </c:pt>
                <c:pt idx="116">
                  <c:v>6.2797939999999999</c:v>
                </c:pt>
                <c:pt idx="117">
                  <c:v>6.289123</c:v>
                </c:pt>
                <c:pt idx="118">
                  <c:v>6.3430910000000003</c:v>
                </c:pt>
                <c:pt idx="119">
                  <c:v>6.3925869999999998</c:v>
                </c:pt>
                <c:pt idx="120">
                  <c:v>6.4225649999999996</c:v>
                </c:pt>
                <c:pt idx="121">
                  <c:v>6.4508929999999998</c:v>
                </c:pt>
                <c:pt idx="122">
                  <c:v>6.423794</c:v>
                </c:pt>
                <c:pt idx="123">
                  <c:v>6.4043590000000004</c:v>
                </c:pt>
                <c:pt idx="124">
                  <c:v>6.4193030000000002</c:v>
                </c:pt>
                <c:pt idx="125">
                  <c:v>6.4306599999999996</c:v>
                </c:pt>
                <c:pt idx="126">
                  <c:v>6.4068079999999998</c:v>
                </c:pt>
                <c:pt idx="127">
                  <c:v>6.4188109999999998</c:v>
                </c:pt>
                <c:pt idx="128">
                  <c:v>6.4114069999999996</c:v>
                </c:pt>
                <c:pt idx="129">
                  <c:v>6.4298209999999996</c:v>
                </c:pt>
                <c:pt idx="130">
                  <c:v>6.4644659999999998</c:v>
                </c:pt>
                <c:pt idx="131">
                  <c:v>6.4518700000000004</c:v>
                </c:pt>
                <c:pt idx="132">
                  <c:v>6.4196400000000002</c:v>
                </c:pt>
                <c:pt idx="133">
                  <c:v>6.3963989999999997</c:v>
                </c:pt>
                <c:pt idx="134">
                  <c:v>6.3733380000000004</c:v>
                </c:pt>
                <c:pt idx="135">
                  <c:v>6.3404829999999999</c:v>
                </c:pt>
                <c:pt idx="136">
                  <c:v>6.3333570000000003</c:v>
                </c:pt>
                <c:pt idx="137">
                  <c:v>6.2316560000000001</c:v>
                </c:pt>
                <c:pt idx="138">
                  <c:v>6.2398730000000002</c:v>
                </c:pt>
                <c:pt idx="139">
                  <c:v>6.1869319999999997</c:v>
                </c:pt>
                <c:pt idx="140">
                  <c:v>6.0412860000000004</c:v>
                </c:pt>
                <c:pt idx="141">
                  <c:v>6.054881</c:v>
                </c:pt>
                <c:pt idx="142">
                  <c:v>6.0928319999999996</c:v>
                </c:pt>
                <c:pt idx="143">
                  <c:v>6.109591</c:v>
                </c:pt>
                <c:pt idx="144">
                  <c:v>6.1287500000000001</c:v>
                </c:pt>
                <c:pt idx="145">
                  <c:v>6.1432450000000003</c:v>
                </c:pt>
                <c:pt idx="146">
                  <c:v>6.1682769999999998</c:v>
                </c:pt>
                <c:pt idx="147">
                  <c:v>6.3050290000000002</c:v>
                </c:pt>
                <c:pt idx="148">
                  <c:v>6.274133</c:v>
                </c:pt>
                <c:pt idx="149">
                  <c:v>6.2551269999999999</c:v>
                </c:pt>
                <c:pt idx="150">
                  <c:v>6.2184759999999999</c:v>
                </c:pt>
                <c:pt idx="151">
                  <c:v>6.1889690000000002</c:v>
                </c:pt>
                <c:pt idx="152">
                  <c:v>6.1767250000000002</c:v>
                </c:pt>
                <c:pt idx="153">
                  <c:v>6.1691789999999997</c:v>
                </c:pt>
                <c:pt idx="154">
                  <c:v>6.1766990000000002</c:v>
                </c:pt>
                <c:pt idx="155">
                  <c:v>6.1333140000000004</c:v>
                </c:pt>
                <c:pt idx="156">
                  <c:v>6.119021</c:v>
                </c:pt>
                <c:pt idx="157">
                  <c:v>6.088768</c:v>
                </c:pt>
                <c:pt idx="158">
                  <c:v>6.0436160000000001</c:v>
                </c:pt>
                <c:pt idx="159">
                  <c:v>6.0108309999999996</c:v>
                </c:pt>
                <c:pt idx="160">
                  <c:v>5.9418870000000004</c:v>
                </c:pt>
                <c:pt idx="161">
                  <c:v>5.8629670000000003</c:v>
                </c:pt>
                <c:pt idx="162">
                  <c:v>5.823836</c:v>
                </c:pt>
                <c:pt idx="163">
                  <c:v>5.7870340000000002</c:v>
                </c:pt>
                <c:pt idx="164">
                  <c:v>5.7754469999999998</c:v>
                </c:pt>
                <c:pt idx="165">
                  <c:v>5.7613529999999997</c:v>
                </c:pt>
                <c:pt idx="166">
                  <c:v>5.7639209999999999</c:v>
                </c:pt>
                <c:pt idx="167">
                  <c:v>5.7729489999999997</c:v>
                </c:pt>
                <c:pt idx="168">
                  <c:v>5.768751</c:v>
                </c:pt>
                <c:pt idx="169">
                  <c:v>5.7356210000000001</c:v>
                </c:pt>
                <c:pt idx="170">
                  <c:v>5.7410069999999997</c:v>
                </c:pt>
                <c:pt idx="171">
                  <c:v>5.7400070000000003</c:v>
                </c:pt>
                <c:pt idx="172">
                  <c:v>5.741409</c:v>
                </c:pt>
                <c:pt idx="173">
                  <c:v>5.7711110000000003</c:v>
                </c:pt>
                <c:pt idx="174">
                  <c:v>5.7660729999999996</c:v>
                </c:pt>
                <c:pt idx="175">
                  <c:v>5.7395269999999998</c:v>
                </c:pt>
                <c:pt idx="176">
                  <c:v>5.8436820000000003</c:v>
                </c:pt>
                <c:pt idx="177">
                  <c:v>5.8373799999999996</c:v>
                </c:pt>
                <c:pt idx="178">
                  <c:v>5.8628970000000002</c:v>
                </c:pt>
                <c:pt idx="179">
                  <c:v>5.900881</c:v>
                </c:pt>
                <c:pt idx="180">
                  <c:v>5.8411049999999998</c:v>
                </c:pt>
                <c:pt idx="181">
                  <c:v>5.816236</c:v>
                </c:pt>
                <c:pt idx="182">
                  <c:v>5.7587739999999998</c:v>
                </c:pt>
                <c:pt idx="183">
                  <c:v>5.7501350000000002</c:v>
                </c:pt>
                <c:pt idx="184">
                  <c:v>5.7483740000000001</c:v>
                </c:pt>
                <c:pt idx="185">
                  <c:v>5.7872659999999998</c:v>
                </c:pt>
                <c:pt idx="186">
                  <c:v>5.7469109999999999</c:v>
                </c:pt>
                <c:pt idx="187">
                  <c:v>5.7035470000000004</c:v>
                </c:pt>
                <c:pt idx="188">
                  <c:v>5.6817650000000004</c:v>
                </c:pt>
                <c:pt idx="189">
                  <c:v>5.683084</c:v>
                </c:pt>
                <c:pt idx="190">
                  <c:v>5.665915</c:v>
                </c:pt>
                <c:pt idx="191">
                  <c:v>5.7304339999999998</c:v>
                </c:pt>
                <c:pt idx="192">
                  <c:v>5.7302720000000003</c:v>
                </c:pt>
                <c:pt idx="193">
                  <c:v>5.7540760000000004</c:v>
                </c:pt>
                <c:pt idx="194">
                  <c:v>5.7526299999999999</c:v>
                </c:pt>
                <c:pt idx="195">
                  <c:v>5.7348949999999999</c:v>
                </c:pt>
                <c:pt idx="196">
                  <c:v>5.7057500000000001</c:v>
                </c:pt>
                <c:pt idx="197">
                  <c:v>5.6850870000000002</c:v>
                </c:pt>
                <c:pt idx="198">
                  <c:v>5.7202830000000002</c:v>
                </c:pt>
                <c:pt idx="199">
                  <c:v>5.7093429999999996</c:v>
                </c:pt>
                <c:pt idx="200">
                  <c:v>5.712847</c:v>
                </c:pt>
                <c:pt idx="201">
                  <c:v>5.6775460000000004</c:v>
                </c:pt>
                <c:pt idx="202">
                  <c:v>5.6980449999999996</c:v>
                </c:pt>
                <c:pt idx="203">
                  <c:v>5.7031179999999999</c:v>
                </c:pt>
                <c:pt idx="204">
                  <c:v>5.6839399999999998</c:v>
                </c:pt>
                <c:pt idx="205">
                  <c:v>5.6654270000000002</c:v>
                </c:pt>
                <c:pt idx="206">
                  <c:v>5.6430249999999997</c:v>
                </c:pt>
                <c:pt idx="207">
                  <c:v>5.6436510000000002</c:v>
                </c:pt>
                <c:pt idx="208">
                  <c:v>5.641114</c:v>
                </c:pt>
                <c:pt idx="209">
                  <c:v>5.64147</c:v>
                </c:pt>
                <c:pt idx="210">
                  <c:v>5.6218219999999999</c:v>
                </c:pt>
                <c:pt idx="211">
                  <c:v>5.6914499999999997</c:v>
                </c:pt>
                <c:pt idx="212">
                  <c:v>5.6763190000000003</c:v>
                </c:pt>
                <c:pt idx="213">
                  <c:v>5.6587350000000001</c:v>
                </c:pt>
                <c:pt idx="214">
                  <c:v>5.6159470000000002</c:v>
                </c:pt>
                <c:pt idx="215">
                  <c:v>5.5636970000000003</c:v>
                </c:pt>
                <c:pt idx="216">
                  <c:v>5.578608</c:v>
                </c:pt>
                <c:pt idx="217">
                  <c:v>5.5802930000000002</c:v>
                </c:pt>
                <c:pt idx="218">
                  <c:v>5.5551649999999997</c:v>
                </c:pt>
                <c:pt idx="219">
                  <c:v>5.528454</c:v>
                </c:pt>
                <c:pt idx="220">
                  <c:v>5.5147760000000003</c:v>
                </c:pt>
                <c:pt idx="221">
                  <c:v>5.4909220000000003</c:v>
                </c:pt>
                <c:pt idx="222">
                  <c:v>5.473058</c:v>
                </c:pt>
                <c:pt idx="223">
                  <c:v>5.4592460000000003</c:v>
                </c:pt>
                <c:pt idx="224">
                  <c:v>5.4458460000000004</c:v>
                </c:pt>
                <c:pt idx="225">
                  <c:v>5.4448100000000004</c:v>
                </c:pt>
                <c:pt idx="226">
                  <c:v>5.4797120000000001</c:v>
                </c:pt>
                <c:pt idx="227">
                  <c:v>5.6162549999999998</c:v>
                </c:pt>
                <c:pt idx="228">
                  <c:v>5.6684760000000001</c:v>
                </c:pt>
                <c:pt idx="229">
                  <c:v>5.6365990000000004</c:v>
                </c:pt>
                <c:pt idx="230">
                  <c:v>5.6583920000000001</c:v>
                </c:pt>
                <c:pt idx="231">
                  <c:v>5.6608150000000004</c:v>
                </c:pt>
                <c:pt idx="232">
                  <c:v>5.7269909999999999</c:v>
                </c:pt>
                <c:pt idx="233">
                  <c:v>5.7466889999999999</c:v>
                </c:pt>
                <c:pt idx="234">
                  <c:v>5.7787600000000001</c:v>
                </c:pt>
                <c:pt idx="235">
                  <c:v>5.7687710000000001</c:v>
                </c:pt>
                <c:pt idx="236">
                  <c:v>5.7269360000000002</c:v>
                </c:pt>
                <c:pt idx="237">
                  <c:v>5.6889099999999999</c:v>
                </c:pt>
                <c:pt idx="238">
                  <c:v>5.6476449999999998</c:v>
                </c:pt>
                <c:pt idx="239">
                  <c:v>5.6035719999999998</c:v>
                </c:pt>
                <c:pt idx="240">
                  <c:v>5.5676670000000001</c:v>
                </c:pt>
                <c:pt idx="241">
                  <c:v>5.5760439999999996</c:v>
                </c:pt>
                <c:pt idx="242">
                  <c:v>5.5442819999999999</c:v>
                </c:pt>
                <c:pt idx="243">
                  <c:v>5.4832400000000003</c:v>
                </c:pt>
                <c:pt idx="244">
                  <c:v>5.456175</c:v>
                </c:pt>
                <c:pt idx="245">
                  <c:v>5.4574959999999999</c:v>
                </c:pt>
                <c:pt idx="246">
                  <c:v>5.409395</c:v>
                </c:pt>
                <c:pt idx="247">
                  <c:v>5.3636239999999997</c:v>
                </c:pt>
                <c:pt idx="248">
                  <c:v>5.3305480000000003</c:v>
                </c:pt>
                <c:pt idx="249">
                  <c:v>5.3090960000000003</c:v>
                </c:pt>
                <c:pt idx="250">
                  <c:v>5.281002</c:v>
                </c:pt>
                <c:pt idx="251">
                  <c:v>5.2992970000000001</c:v>
                </c:pt>
                <c:pt idx="252">
                  <c:v>5.3548039999999997</c:v>
                </c:pt>
                <c:pt idx="253">
                  <c:v>5.3320959999999999</c:v>
                </c:pt>
                <c:pt idx="254">
                  <c:v>5.3109460000000004</c:v>
                </c:pt>
                <c:pt idx="255">
                  <c:v>5.3167169999999997</c:v>
                </c:pt>
                <c:pt idx="256">
                  <c:v>5.3746020000000003</c:v>
                </c:pt>
                <c:pt idx="257">
                  <c:v>5.3849200000000002</c:v>
                </c:pt>
                <c:pt idx="258">
                  <c:v>5.3755940000000004</c:v>
                </c:pt>
                <c:pt idx="259">
                  <c:v>5.4246689999999997</c:v>
                </c:pt>
                <c:pt idx="260">
                  <c:v>5.4366459999999996</c:v>
                </c:pt>
                <c:pt idx="261">
                  <c:v>5.4843260000000003</c:v>
                </c:pt>
                <c:pt idx="262">
                  <c:v>5.4576830000000003</c:v>
                </c:pt>
                <c:pt idx="263">
                  <c:v>5.4159490000000003</c:v>
                </c:pt>
                <c:pt idx="264">
                  <c:v>5.3772310000000001</c:v>
                </c:pt>
                <c:pt idx="265">
                  <c:v>5.4327360000000002</c:v>
                </c:pt>
                <c:pt idx="266">
                  <c:v>5.4051819999999999</c:v>
                </c:pt>
                <c:pt idx="267">
                  <c:v>5.3887900000000002</c:v>
                </c:pt>
                <c:pt idx="268">
                  <c:v>5.3746429999999998</c:v>
                </c:pt>
                <c:pt idx="269">
                  <c:v>5.3363579999999997</c:v>
                </c:pt>
                <c:pt idx="270">
                  <c:v>5.327909</c:v>
                </c:pt>
                <c:pt idx="271">
                  <c:v>5.3120630000000002</c:v>
                </c:pt>
                <c:pt idx="272">
                  <c:v>5.3759370000000004</c:v>
                </c:pt>
                <c:pt idx="273">
                  <c:v>5.3431740000000003</c:v>
                </c:pt>
                <c:pt idx="274">
                  <c:v>5.3196690000000002</c:v>
                </c:pt>
                <c:pt idx="275">
                  <c:v>5.3031940000000004</c:v>
                </c:pt>
                <c:pt idx="276">
                  <c:v>5.279973</c:v>
                </c:pt>
                <c:pt idx="277">
                  <c:v>5.2857339999999997</c:v>
                </c:pt>
                <c:pt idx="278">
                  <c:v>5.2753379999999996</c:v>
                </c:pt>
                <c:pt idx="279">
                  <c:v>5.2546689999999998</c:v>
                </c:pt>
                <c:pt idx="280">
                  <c:v>5.2298640000000001</c:v>
                </c:pt>
                <c:pt idx="281">
                  <c:v>5.2683</c:v>
                </c:pt>
                <c:pt idx="282">
                  <c:v>5.2513170000000002</c:v>
                </c:pt>
                <c:pt idx="283">
                  <c:v>5.2524660000000001</c:v>
                </c:pt>
                <c:pt idx="284">
                  <c:v>5.2501550000000003</c:v>
                </c:pt>
                <c:pt idx="285">
                  <c:v>5.2578839999999998</c:v>
                </c:pt>
                <c:pt idx="286">
                  <c:v>5.2485499999999998</c:v>
                </c:pt>
                <c:pt idx="287">
                  <c:v>5.2346950000000003</c:v>
                </c:pt>
                <c:pt idx="288">
                  <c:v>5.232856</c:v>
                </c:pt>
                <c:pt idx="289">
                  <c:v>5.2276340000000001</c:v>
                </c:pt>
                <c:pt idx="290">
                  <c:v>5.2411630000000002</c:v>
                </c:pt>
                <c:pt idx="291">
                  <c:v>5.246721</c:v>
                </c:pt>
                <c:pt idx="292">
                  <c:v>5.2242730000000002</c:v>
                </c:pt>
                <c:pt idx="293">
                  <c:v>5.288411</c:v>
                </c:pt>
                <c:pt idx="294">
                  <c:v>5.2831010000000003</c:v>
                </c:pt>
                <c:pt idx="295">
                  <c:v>5.2734540000000001</c:v>
                </c:pt>
                <c:pt idx="296">
                  <c:v>5.2703189999999998</c:v>
                </c:pt>
                <c:pt idx="297">
                  <c:v>5.2641239999999998</c:v>
                </c:pt>
                <c:pt idx="298">
                  <c:v>5.2523479999999996</c:v>
                </c:pt>
                <c:pt idx="299">
                  <c:v>5.2186659999999998</c:v>
                </c:pt>
                <c:pt idx="300">
                  <c:v>5.2138999999999998</c:v>
                </c:pt>
                <c:pt idx="301">
                  <c:v>5.1936960000000001</c:v>
                </c:pt>
                <c:pt idx="302">
                  <c:v>5.1704590000000001</c:v>
                </c:pt>
                <c:pt idx="303">
                  <c:v>5.1516900000000003</c:v>
                </c:pt>
                <c:pt idx="304">
                  <c:v>5.1676460000000004</c:v>
                </c:pt>
                <c:pt idx="305">
                  <c:v>5.1754540000000002</c:v>
                </c:pt>
                <c:pt idx="306">
                  <c:v>5.1657909999999996</c:v>
                </c:pt>
                <c:pt idx="307">
                  <c:v>5.1616759999999999</c:v>
                </c:pt>
                <c:pt idx="308">
                  <c:v>5.1753340000000003</c:v>
                </c:pt>
                <c:pt idx="309">
                  <c:v>5.1794690000000001</c:v>
                </c:pt>
                <c:pt idx="310">
                  <c:v>5.1761670000000004</c:v>
                </c:pt>
                <c:pt idx="311">
                  <c:v>5.1437330000000001</c:v>
                </c:pt>
                <c:pt idx="312">
                  <c:v>5.1217139999999999</c:v>
                </c:pt>
                <c:pt idx="313">
                  <c:v>5.1110519999999999</c:v>
                </c:pt>
                <c:pt idx="314">
                  <c:v>5.1089250000000002</c:v>
                </c:pt>
                <c:pt idx="315">
                  <c:v>5.1033270000000002</c:v>
                </c:pt>
                <c:pt idx="316">
                  <c:v>5.1169960000000003</c:v>
                </c:pt>
                <c:pt idx="317">
                  <c:v>5.11904</c:v>
                </c:pt>
                <c:pt idx="318">
                  <c:v>5.1103670000000001</c:v>
                </c:pt>
                <c:pt idx="319">
                  <c:v>5.0481530000000001</c:v>
                </c:pt>
                <c:pt idx="320">
                  <c:v>5.0099229999999997</c:v>
                </c:pt>
                <c:pt idx="321">
                  <c:v>4.98956</c:v>
                </c:pt>
                <c:pt idx="322">
                  <c:v>4.9984159999999997</c:v>
                </c:pt>
                <c:pt idx="323">
                  <c:v>4.9998779999999998</c:v>
                </c:pt>
                <c:pt idx="324">
                  <c:v>5.007212</c:v>
                </c:pt>
                <c:pt idx="325">
                  <c:v>4.9873580000000004</c:v>
                </c:pt>
                <c:pt idx="326">
                  <c:v>4.986802</c:v>
                </c:pt>
                <c:pt idx="327">
                  <c:v>4.9862989999999998</c:v>
                </c:pt>
                <c:pt idx="328">
                  <c:v>4.9344390000000002</c:v>
                </c:pt>
                <c:pt idx="329">
                  <c:v>4.9163249999999996</c:v>
                </c:pt>
                <c:pt idx="330">
                  <c:v>4.9198909999999998</c:v>
                </c:pt>
                <c:pt idx="331">
                  <c:v>4.921862</c:v>
                </c:pt>
                <c:pt idx="332">
                  <c:v>4.969481</c:v>
                </c:pt>
                <c:pt idx="333">
                  <c:v>4.9864980000000001</c:v>
                </c:pt>
                <c:pt idx="334">
                  <c:v>5.0065559999999998</c:v>
                </c:pt>
                <c:pt idx="335">
                  <c:v>5.0544510000000002</c:v>
                </c:pt>
                <c:pt idx="336">
                  <c:v>5.0606400000000002</c:v>
                </c:pt>
                <c:pt idx="337">
                  <c:v>5.0597989999999999</c:v>
                </c:pt>
                <c:pt idx="338">
                  <c:v>5.0533929999999998</c:v>
                </c:pt>
                <c:pt idx="339">
                  <c:v>5.037941</c:v>
                </c:pt>
                <c:pt idx="340">
                  <c:v>5.0506279999999997</c:v>
                </c:pt>
                <c:pt idx="341">
                  <c:v>5.066281</c:v>
                </c:pt>
                <c:pt idx="342">
                  <c:v>5.154128</c:v>
                </c:pt>
                <c:pt idx="343">
                  <c:v>5.1502980000000003</c:v>
                </c:pt>
                <c:pt idx="344">
                  <c:v>5.1344149999999997</c:v>
                </c:pt>
                <c:pt idx="345">
                  <c:v>5.1667379999999996</c:v>
                </c:pt>
                <c:pt idx="346">
                  <c:v>5.1976069999999996</c:v>
                </c:pt>
                <c:pt idx="347">
                  <c:v>5.2525829999999996</c:v>
                </c:pt>
                <c:pt idx="348">
                  <c:v>5.3079780000000003</c:v>
                </c:pt>
                <c:pt idx="349">
                  <c:v>5.3338609999999997</c:v>
                </c:pt>
                <c:pt idx="350">
                  <c:v>5.31243</c:v>
                </c:pt>
                <c:pt idx="351">
                  <c:v>5.2780519999999997</c:v>
                </c:pt>
                <c:pt idx="352">
                  <c:v>5.2692870000000003</c:v>
                </c:pt>
                <c:pt idx="353">
                  <c:v>5.2840379999999998</c:v>
                </c:pt>
                <c:pt idx="354">
                  <c:v>5.2925000000000004</c:v>
                </c:pt>
                <c:pt idx="355">
                  <c:v>5.3395070000000002</c:v>
                </c:pt>
                <c:pt idx="356">
                  <c:v>5.3870089999999999</c:v>
                </c:pt>
                <c:pt idx="357">
                  <c:v>5.6435659999999999</c:v>
                </c:pt>
                <c:pt idx="358">
                  <c:v>5.7960409999999998</c:v>
                </c:pt>
                <c:pt idx="359">
                  <c:v>5.7670570000000003</c:v>
                </c:pt>
                <c:pt idx="360">
                  <c:v>5.7201909999999998</c:v>
                </c:pt>
                <c:pt idx="361">
                  <c:v>5.7822750000000003</c:v>
                </c:pt>
                <c:pt idx="362">
                  <c:v>5.7509990000000002</c:v>
                </c:pt>
                <c:pt idx="363">
                  <c:v>5.7802519999999999</c:v>
                </c:pt>
                <c:pt idx="364">
                  <c:v>5.7170509999999997</c:v>
                </c:pt>
                <c:pt idx="365">
                  <c:v>5.6567660000000002</c:v>
                </c:pt>
                <c:pt idx="366">
                  <c:v>5.5846710000000002</c:v>
                </c:pt>
                <c:pt idx="367">
                  <c:v>5.5117510000000003</c:v>
                </c:pt>
                <c:pt idx="368">
                  <c:v>5.4779179999999998</c:v>
                </c:pt>
                <c:pt idx="369">
                  <c:v>5.4295540000000004</c:v>
                </c:pt>
                <c:pt idx="370">
                  <c:v>5.3907249999999998</c:v>
                </c:pt>
                <c:pt idx="371">
                  <c:v>5.3763690000000004</c:v>
                </c:pt>
                <c:pt idx="372">
                  <c:v>5.3688060000000002</c:v>
                </c:pt>
                <c:pt idx="373">
                  <c:v>5.3703539999999998</c:v>
                </c:pt>
                <c:pt idx="374">
                  <c:v>5.3558060000000003</c:v>
                </c:pt>
                <c:pt idx="375">
                  <c:v>5.3324420000000003</c:v>
                </c:pt>
                <c:pt idx="376">
                  <c:v>5.3263999999999996</c:v>
                </c:pt>
                <c:pt idx="377">
                  <c:v>5.3354470000000003</c:v>
                </c:pt>
                <c:pt idx="378">
                  <c:v>5.337777</c:v>
                </c:pt>
                <c:pt idx="379">
                  <c:v>5.4089159999999996</c:v>
                </c:pt>
                <c:pt idx="380">
                  <c:v>5.4214209999999996</c:v>
                </c:pt>
                <c:pt idx="381">
                  <c:v>5.4628589999999999</c:v>
                </c:pt>
                <c:pt idx="382">
                  <c:v>5.5170199999999996</c:v>
                </c:pt>
                <c:pt idx="383">
                  <c:v>5.5312229999999998</c:v>
                </c:pt>
                <c:pt idx="384">
                  <c:v>5.5764449999999997</c:v>
                </c:pt>
                <c:pt idx="385">
                  <c:v>5.656288</c:v>
                </c:pt>
                <c:pt idx="386">
                  <c:v>5.6783210000000004</c:v>
                </c:pt>
                <c:pt idx="387">
                  <c:v>5.7055809999999996</c:v>
                </c:pt>
                <c:pt idx="388">
                  <c:v>5.712396</c:v>
                </c:pt>
                <c:pt idx="389">
                  <c:v>5.753457</c:v>
                </c:pt>
                <c:pt idx="390">
                  <c:v>5.7334360000000002</c:v>
                </c:pt>
                <c:pt idx="391">
                  <c:v>5.7011539999999998</c:v>
                </c:pt>
                <c:pt idx="392">
                  <c:v>5.6737609999999998</c:v>
                </c:pt>
                <c:pt idx="393">
                  <c:v>5.6997609999999996</c:v>
                </c:pt>
                <c:pt idx="394">
                  <c:v>5.7659950000000002</c:v>
                </c:pt>
                <c:pt idx="395">
                  <c:v>5.8283759999999996</c:v>
                </c:pt>
                <c:pt idx="396">
                  <c:v>5.9230029999999996</c:v>
                </c:pt>
                <c:pt idx="397">
                  <c:v>6.0224060000000001</c:v>
                </c:pt>
                <c:pt idx="398">
                  <c:v>6.1209920000000002</c:v>
                </c:pt>
                <c:pt idx="399">
                  <c:v>6.0807989999999998</c:v>
                </c:pt>
                <c:pt idx="400">
                  <c:v>6.0444810000000002</c:v>
                </c:pt>
                <c:pt idx="401">
                  <c:v>6.0459560000000003</c:v>
                </c:pt>
                <c:pt idx="402">
                  <c:v>5.9735240000000003</c:v>
                </c:pt>
                <c:pt idx="403">
                  <c:v>5.9163790000000001</c:v>
                </c:pt>
                <c:pt idx="404">
                  <c:v>5.960483</c:v>
                </c:pt>
                <c:pt idx="405">
                  <c:v>6.0195309999999997</c:v>
                </c:pt>
                <c:pt idx="406">
                  <c:v>6.0472530000000004</c:v>
                </c:pt>
                <c:pt idx="407">
                  <c:v>6.1830480000000003</c:v>
                </c:pt>
                <c:pt idx="408">
                  <c:v>6.1928049999999999</c:v>
                </c:pt>
                <c:pt idx="409">
                  <c:v>6.260084</c:v>
                </c:pt>
                <c:pt idx="410">
                  <c:v>6.3993060000000002</c:v>
                </c:pt>
                <c:pt idx="411">
                  <c:v>6.4276780000000002</c:v>
                </c:pt>
                <c:pt idx="412">
                  <c:v>6.2058390000000001</c:v>
                </c:pt>
                <c:pt idx="413">
                  <c:v>6.1705170000000003</c:v>
                </c:pt>
                <c:pt idx="414">
                  <c:v>6.028187</c:v>
                </c:pt>
                <c:pt idx="415">
                  <c:v>5.9800170000000001</c:v>
                </c:pt>
                <c:pt idx="416">
                  <c:v>5.9516080000000002</c:v>
                </c:pt>
                <c:pt idx="417">
                  <c:v>5.944839</c:v>
                </c:pt>
                <c:pt idx="418">
                  <c:v>5.9434060000000004</c:v>
                </c:pt>
                <c:pt idx="419">
                  <c:v>5.9220290000000002</c:v>
                </c:pt>
                <c:pt idx="420">
                  <c:v>5.9061969999999997</c:v>
                </c:pt>
                <c:pt idx="421">
                  <c:v>5.9136350000000002</c:v>
                </c:pt>
                <c:pt idx="422">
                  <c:v>5.8791739999999999</c:v>
                </c:pt>
                <c:pt idx="423">
                  <c:v>5.8632</c:v>
                </c:pt>
                <c:pt idx="424">
                  <c:v>5.9044739999999996</c:v>
                </c:pt>
                <c:pt idx="425">
                  <c:v>5.8884530000000002</c:v>
                </c:pt>
                <c:pt idx="426">
                  <c:v>5.8889129999999996</c:v>
                </c:pt>
                <c:pt idx="427">
                  <c:v>5.8953550000000003</c:v>
                </c:pt>
                <c:pt idx="428">
                  <c:v>5.8894260000000003</c:v>
                </c:pt>
                <c:pt idx="429">
                  <c:v>5.8765669999999997</c:v>
                </c:pt>
                <c:pt idx="430">
                  <c:v>5.8832649999999997</c:v>
                </c:pt>
                <c:pt idx="431">
                  <c:v>5.9019570000000003</c:v>
                </c:pt>
                <c:pt idx="432">
                  <c:v>5.9552250000000004</c:v>
                </c:pt>
                <c:pt idx="433">
                  <c:v>5.9919120000000001</c:v>
                </c:pt>
                <c:pt idx="434">
                  <c:v>6.0304279999999997</c:v>
                </c:pt>
                <c:pt idx="435">
                  <c:v>6.0966129999999996</c:v>
                </c:pt>
                <c:pt idx="436">
                  <c:v>6.1322669999999997</c:v>
                </c:pt>
                <c:pt idx="437">
                  <c:v>6.0702379999999998</c:v>
                </c:pt>
                <c:pt idx="438">
                  <c:v>6.0463769999999997</c:v>
                </c:pt>
                <c:pt idx="439">
                  <c:v>6.0236609999999997</c:v>
                </c:pt>
                <c:pt idx="440">
                  <c:v>6.0173769999999998</c:v>
                </c:pt>
                <c:pt idx="441">
                  <c:v>6.0499859999999996</c:v>
                </c:pt>
                <c:pt idx="442">
                  <c:v>6.2121719999999998</c:v>
                </c:pt>
                <c:pt idx="443">
                  <c:v>6.2649660000000003</c:v>
                </c:pt>
                <c:pt idx="444">
                  <c:v>6.2789840000000003</c:v>
                </c:pt>
                <c:pt idx="445">
                  <c:v>6.2868259999999996</c:v>
                </c:pt>
                <c:pt idx="446">
                  <c:v>6.3186799999999996</c:v>
                </c:pt>
                <c:pt idx="447">
                  <c:v>6.3872410000000004</c:v>
                </c:pt>
                <c:pt idx="448">
                  <c:v>6.5483459999999996</c:v>
                </c:pt>
                <c:pt idx="449">
                  <c:v>6.6510980000000002</c:v>
                </c:pt>
                <c:pt idx="450">
                  <c:v>6.72403</c:v>
                </c:pt>
                <c:pt idx="451">
                  <c:v>6.869999</c:v>
                </c:pt>
                <c:pt idx="452">
                  <c:v>6.9730049999999997</c:v>
                </c:pt>
                <c:pt idx="453">
                  <c:v>7.134843</c:v>
                </c:pt>
                <c:pt idx="454">
                  <c:v>7.0294379999999999</c:v>
                </c:pt>
                <c:pt idx="455">
                  <c:v>6.8325440000000004</c:v>
                </c:pt>
                <c:pt idx="456">
                  <c:v>6.7578839999999998</c:v>
                </c:pt>
                <c:pt idx="457">
                  <c:v>6.71854</c:v>
                </c:pt>
                <c:pt idx="458">
                  <c:v>6.6520060000000001</c:v>
                </c:pt>
                <c:pt idx="459">
                  <c:v>6.6488519999999998</c:v>
                </c:pt>
                <c:pt idx="460">
                  <c:v>6.6450339999999999</c:v>
                </c:pt>
                <c:pt idx="461">
                  <c:v>6.6357460000000001</c:v>
                </c:pt>
                <c:pt idx="462">
                  <c:v>6.6322000000000001</c:v>
                </c:pt>
                <c:pt idx="463">
                  <c:v>6.6554450000000003</c:v>
                </c:pt>
                <c:pt idx="464">
                  <c:v>6.6637740000000001</c:v>
                </c:pt>
                <c:pt idx="465">
                  <c:v>6.7454369999999999</c:v>
                </c:pt>
                <c:pt idx="466">
                  <c:v>6.8643190000000001</c:v>
                </c:pt>
                <c:pt idx="467">
                  <c:v>6.8264940000000003</c:v>
                </c:pt>
                <c:pt idx="468">
                  <c:v>6.7361659999999999</c:v>
                </c:pt>
                <c:pt idx="469">
                  <c:v>6.7105459999999999</c:v>
                </c:pt>
                <c:pt idx="470">
                  <c:v>6.7228310000000002</c:v>
                </c:pt>
                <c:pt idx="471">
                  <c:v>6.7130429999999999</c:v>
                </c:pt>
                <c:pt idx="472">
                  <c:v>6.756354</c:v>
                </c:pt>
                <c:pt idx="473">
                  <c:v>6.7468120000000003</c:v>
                </c:pt>
                <c:pt idx="474">
                  <c:v>6.7775080000000001</c:v>
                </c:pt>
                <c:pt idx="475">
                  <c:v>6.7599020000000003</c:v>
                </c:pt>
                <c:pt idx="476">
                  <c:v>6.7571880000000002</c:v>
                </c:pt>
                <c:pt idx="477">
                  <c:v>6.7120119999999996</c:v>
                </c:pt>
                <c:pt idx="478">
                  <c:v>6.6514449999999998</c:v>
                </c:pt>
                <c:pt idx="479">
                  <c:v>6.6389469999999999</c:v>
                </c:pt>
                <c:pt idx="480">
                  <c:v>6.6470459999999996</c:v>
                </c:pt>
                <c:pt idx="481">
                  <c:v>6.6068449999999999</c:v>
                </c:pt>
                <c:pt idx="482">
                  <c:v>6.6150510000000002</c:v>
                </c:pt>
                <c:pt idx="483">
                  <c:v>6.6161009999999996</c:v>
                </c:pt>
                <c:pt idx="484">
                  <c:v>6.5676079999999999</c:v>
                </c:pt>
                <c:pt idx="485">
                  <c:v>6.4887689999999996</c:v>
                </c:pt>
                <c:pt idx="486">
                  <c:v>6.4494350000000003</c:v>
                </c:pt>
                <c:pt idx="487">
                  <c:v>6.4075259999999998</c:v>
                </c:pt>
                <c:pt idx="488">
                  <c:v>6.3421409999999998</c:v>
                </c:pt>
                <c:pt idx="489">
                  <c:v>6.3588709999999997</c:v>
                </c:pt>
                <c:pt idx="490">
                  <c:v>6.3448820000000001</c:v>
                </c:pt>
                <c:pt idx="491">
                  <c:v>6.3514330000000001</c:v>
                </c:pt>
                <c:pt idx="492">
                  <c:v>6.3173360000000001</c:v>
                </c:pt>
                <c:pt idx="493">
                  <c:v>6.2778150000000004</c:v>
                </c:pt>
                <c:pt idx="494">
                  <c:v>6.2226210000000002</c:v>
                </c:pt>
                <c:pt idx="495">
                  <c:v>6.1903519999999999</c:v>
                </c:pt>
                <c:pt idx="496">
                  <c:v>6.1789769999999997</c:v>
                </c:pt>
                <c:pt idx="497">
                  <c:v>6.1568740000000002</c:v>
                </c:pt>
                <c:pt idx="498">
                  <c:v>6.1401669999999999</c:v>
                </c:pt>
                <c:pt idx="499">
                  <c:v>6.0909599999999999</c:v>
                </c:pt>
                <c:pt idx="500">
                  <c:v>6.0492559999999997</c:v>
                </c:pt>
                <c:pt idx="501">
                  <c:v>5.9936540000000003</c:v>
                </c:pt>
                <c:pt idx="502">
                  <c:v>5.9734759999999998</c:v>
                </c:pt>
                <c:pt idx="503">
                  <c:v>6.0698379999999998</c:v>
                </c:pt>
                <c:pt idx="504">
                  <c:v>6.0713419999999996</c:v>
                </c:pt>
                <c:pt idx="505">
                  <c:v>6.1016199999999996</c:v>
                </c:pt>
                <c:pt idx="506">
                  <c:v>6.0937720000000004</c:v>
                </c:pt>
                <c:pt idx="507">
                  <c:v>6.1356250000000001</c:v>
                </c:pt>
                <c:pt idx="508">
                  <c:v>6.1822660000000003</c:v>
                </c:pt>
                <c:pt idx="509">
                  <c:v>6.2824140000000002</c:v>
                </c:pt>
                <c:pt idx="510">
                  <c:v>6.2526159999999997</c:v>
                </c:pt>
                <c:pt idx="511">
                  <c:v>6.2499770000000003</c:v>
                </c:pt>
                <c:pt idx="512">
                  <c:v>6.3254549999999998</c:v>
                </c:pt>
                <c:pt idx="513">
                  <c:v>6.3511350000000002</c:v>
                </c:pt>
                <c:pt idx="514">
                  <c:v>6.4214380000000002</c:v>
                </c:pt>
                <c:pt idx="515">
                  <c:v>6.4362690000000002</c:v>
                </c:pt>
                <c:pt idx="516">
                  <c:v>6.3686389999999999</c:v>
                </c:pt>
                <c:pt idx="517">
                  <c:v>6.3304900000000002</c:v>
                </c:pt>
                <c:pt idx="518">
                  <c:v>6.3126559999999996</c:v>
                </c:pt>
                <c:pt idx="519">
                  <c:v>6.2836460000000001</c:v>
                </c:pt>
                <c:pt idx="520">
                  <c:v>6.2568669999999997</c:v>
                </c:pt>
                <c:pt idx="521">
                  <c:v>6.2770010000000003</c:v>
                </c:pt>
                <c:pt idx="522">
                  <c:v>6.2466189999999999</c:v>
                </c:pt>
                <c:pt idx="523">
                  <c:v>6.2229289999999997</c:v>
                </c:pt>
                <c:pt idx="524">
                  <c:v>6.3001769999999997</c:v>
                </c:pt>
                <c:pt idx="525">
                  <c:v>6.2637210000000003</c:v>
                </c:pt>
                <c:pt idx="526">
                  <c:v>6.2306249999999999</c:v>
                </c:pt>
                <c:pt idx="527">
                  <c:v>6.1833739999999997</c:v>
                </c:pt>
                <c:pt idx="528">
                  <c:v>6.1170949999999999</c:v>
                </c:pt>
                <c:pt idx="529">
                  <c:v>6.0616810000000001</c:v>
                </c:pt>
                <c:pt idx="530">
                  <c:v>6.0316190000000001</c:v>
                </c:pt>
                <c:pt idx="531">
                  <c:v>6.0032959999999997</c:v>
                </c:pt>
                <c:pt idx="532">
                  <c:v>5.9786910000000004</c:v>
                </c:pt>
                <c:pt idx="533">
                  <c:v>5.9536210000000001</c:v>
                </c:pt>
                <c:pt idx="534">
                  <c:v>5.93093</c:v>
                </c:pt>
                <c:pt idx="535">
                  <c:v>5.9413039999999997</c:v>
                </c:pt>
                <c:pt idx="536">
                  <c:v>5.9883790000000001</c:v>
                </c:pt>
                <c:pt idx="537">
                  <c:v>5.9761819999999997</c:v>
                </c:pt>
                <c:pt idx="538">
                  <c:v>5.9762089999999999</c:v>
                </c:pt>
                <c:pt idx="539">
                  <c:v>5.9627299999999996</c:v>
                </c:pt>
                <c:pt idx="540">
                  <c:v>5.9415769999999997</c:v>
                </c:pt>
                <c:pt idx="541">
                  <c:v>5.9127479999999997</c:v>
                </c:pt>
                <c:pt idx="542">
                  <c:v>5.902463</c:v>
                </c:pt>
                <c:pt idx="543">
                  <c:v>5.9259789999999999</c:v>
                </c:pt>
                <c:pt idx="544">
                  <c:v>5.9475769999999999</c:v>
                </c:pt>
                <c:pt idx="545">
                  <c:v>5.9869909999999997</c:v>
                </c:pt>
                <c:pt idx="546">
                  <c:v>5.9774339999999997</c:v>
                </c:pt>
                <c:pt idx="547">
                  <c:v>5.961112</c:v>
                </c:pt>
                <c:pt idx="548">
                  <c:v>5.9726100000000004</c:v>
                </c:pt>
                <c:pt idx="549">
                  <c:v>6.0101009999999997</c:v>
                </c:pt>
                <c:pt idx="550">
                  <c:v>6.061369</c:v>
                </c:pt>
                <c:pt idx="551">
                  <c:v>5.9730049999999997</c:v>
                </c:pt>
                <c:pt idx="552">
                  <c:v>5.9643170000000003</c:v>
                </c:pt>
                <c:pt idx="553">
                  <c:v>6.041334</c:v>
                </c:pt>
                <c:pt idx="554">
                  <c:v>5.9784189999999997</c:v>
                </c:pt>
                <c:pt idx="555">
                  <c:v>5.9457529999999998</c:v>
                </c:pt>
                <c:pt idx="556">
                  <c:v>5.907934</c:v>
                </c:pt>
                <c:pt idx="557">
                  <c:v>5.9004899999999996</c:v>
                </c:pt>
                <c:pt idx="558">
                  <c:v>5.912236</c:v>
                </c:pt>
                <c:pt idx="559">
                  <c:v>5.912077</c:v>
                </c:pt>
                <c:pt idx="560">
                  <c:v>5.8944089999999996</c:v>
                </c:pt>
                <c:pt idx="561">
                  <c:v>5.89893</c:v>
                </c:pt>
                <c:pt idx="562">
                  <c:v>5.9044309999999998</c:v>
                </c:pt>
                <c:pt idx="563">
                  <c:v>5.9066530000000004</c:v>
                </c:pt>
                <c:pt idx="564">
                  <c:v>5.904674</c:v>
                </c:pt>
                <c:pt idx="565">
                  <c:v>5.8990999999999998</c:v>
                </c:pt>
                <c:pt idx="566">
                  <c:v>6.0067570000000003</c:v>
                </c:pt>
                <c:pt idx="567">
                  <c:v>6.023568</c:v>
                </c:pt>
                <c:pt idx="568">
                  <c:v>6.0320179999999999</c:v>
                </c:pt>
                <c:pt idx="569">
                  <c:v>6.1018379999999999</c:v>
                </c:pt>
                <c:pt idx="570">
                  <c:v>6.1880369999999996</c:v>
                </c:pt>
                <c:pt idx="571">
                  <c:v>6.2059100000000003</c:v>
                </c:pt>
                <c:pt idx="572">
                  <c:v>6.2662719999999998</c:v>
                </c:pt>
                <c:pt idx="573">
                  <c:v>6.2692100000000002</c:v>
                </c:pt>
                <c:pt idx="574">
                  <c:v>6.234699</c:v>
                </c:pt>
                <c:pt idx="575">
                  <c:v>6.2480849999999997</c:v>
                </c:pt>
                <c:pt idx="576">
                  <c:v>6.3123699999999996</c:v>
                </c:pt>
                <c:pt idx="577">
                  <c:v>6.3625910000000001</c:v>
                </c:pt>
                <c:pt idx="578">
                  <c:v>6.3408920000000002</c:v>
                </c:pt>
                <c:pt idx="579">
                  <c:v>6.3229430000000004</c:v>
                </c:pt>
                <c:pt idx="580">
                  <c:v>6.2872690000000002</c:v>
                </c:pt>
                <c:pt idx="581">
                  <c:v>6.2452719999999999</c:v>
                </c:pt>
                <c:pt idx="582">
                  <c:v>6.2284790000000001</c:v>
                </c:pt>
                <c:pt idx="583">
                  <c:v>6.2366979999999996</c:v>
                </c:pt>
                <c:pt idx="584">
                  <c:v>6.2515280000000004</c:v>
                </c:pt>
                <c:pt idx="585">
                  <c:v>6.2857229999999999</c:v>
                </c:pt>
                <c:pt idx="586">
                  <c:v>6.448798</c:v>
                </c:pt>
                <c:pt idx="587">
                  <c:v>6.5456719999999997</c:v>
                </c:pt>
                <c:pt idx="588">
                  <c:v>6.4850909999999997</c:v>
                </c:pt>
                <c:pt idx="589">
                  <c:v>6.4676770000000001</c:v>
                </c:pt>
                <c:pt idx="590">
                  <c:v>6.5404280000000004</c:v>
                </c:pt>
                <c:pt idx="591">
                  <c:v>6.5887010000000004</c:v>
                </c:pt>
                <c:pt idx="592">
                  <c:v>6.6483220000000003</c:v>
                </c:pt>
                <c:pt idx="593">
                  <c:v>6.6296730000000004</c:v>
                </c:pt>
                <c:pt idx="594">
                  <c:v>6.5749219999999999</c:v>
                </c:pt>
                <c:pt idx="595">
                  <c:v>6.5355489999999996</c:v>
                </c:pt>
                <c:pt idx="596">
                  <c:v>6.5221850000000003</c:v>
                </c:pt>
                <c:pt idx="597">
                  <c:v>6.4841379999999997</c:v>
                </c:pt>
                <c:pt idx="598">
                  <c:v>6.4641780000000004</c:v>
                </c:pt>
                <c:pt idx="599">
                  <c:v>6.4774789999999998</c:v>
                </c:pt>
                <c:pt idx="600">
                  <c:v>6.4931650000000003</c:v>
                </c:pt>
                <c:pt idx="601">
                  <c:v>6.5106149999999996</c:v>
                </c:pt>
                <c:pt idx="602">
                  <c:v>6.5943829999999997</c:v>
                </c:pt>
                <c:pt idx="603">
                  <c:v>6.6208179999999999</c:v>
                </c:pt>
                <c:pt idx="604">
                  <c:v>6.7029509999999997</c:v>
                </c:pt>
                <c:pt idx="605">
                  <c:v>6.8111620000000004</c:v>
                </c:pt>
                <c:pt idx="606">
                  <c:v>6.8055349999999999</c:v>
                </c:pt>
                <c:pt idx="607">
                  <c:v>6.7357889999999996</c:v>
                </c:pt>
                <c:pt idx="608">
                  <c:v>6.6850329999999998</c:v>
                </c:pt>
                <c:pt idx="609">
                  <c:v>6.7061919999999997</c:v>
                </c:pt>
                <c:pt idx="610">
                  <c:v>6.7534150000000004</c:v>
                </c:pt>
                <c:pt idx="611">
                  <c:v>6.779693</c:v>
                </c:pt>
                <c:pt idx="612">
                  <c:v>6.7436809999999996</c:v>
                </c:pt>
                <c:pt idx="613">
                  <c:v>6.8162880000000001</c:v>
                </c:pt>
                <c:pt idx="614">
                  <c:v>6.8934059999999997</c:v>
                </c:pt>
                <c:pt idx="615">
                  <c:v>6.9112280000000004</c:v>
                </c:pt>
                <c:pt idx="616">
                  <c:v>6.955184</c:v>
                </c:pt>
                <c:pt idx="617">
                  <c:v>7.0283509999999998</c:v>
                </c:pt>
                <c:pt idx="618">
                  <c:v>6.9882309999999999</c:v>
                </c:pt>
                <c:pt idx="619">
                  <c:v>6.9090910000000001</c:v>
                </c:pt>
                <c:pt idx="620">
                  <c:v>6.9297040000000001</c:v>
                </c:pt>
                <c:pt idx="621">
                  <c:v>6.9514469999999999</c:v>
                </c:pt>
                <c:pt idx="622">
                  <c:v>6.9996809999999998</c:v>
                </c:pt>
                <c:pt idx="623">
                  <c:v>7.1344709999999996</c:v>
                </c:pt>
                <c:pt idx="624">
                  <c:v>7.2065409999999996</c:v>
                </c:pt>
                <c:pt idx="625">
                  <c:v>7.4068889999999996</c:v>
                </c:pt>
                <c:pt idx="626">
                  <c:v>7.3250450000000003</c:v>
                </c:pt>
                <c:pt idx="627">
                  <c:v>7.3460799999999997</c:v>
                </c:pt>
                <c:pt idx="628">
                  <c:v>7.2363470000000003</c:v>
                </c:pt>
                <c:pt idx="629">
                  <c:v>7.1855099999999998</c:v>
                </c:pt>
                <c:pt idx="630">
                  <c:v>7.1920919999999997</c:v>
                </c:pt>
                <c:pt idx="631">
                  <c:v>7.2244320000000002</c:v>
                </c:pt>
                <c:pt idx="632">
                  <c:v>7.2249150000000002</c:v>
                </c:pt>
                <c:pt idx="633">
                  <c:v>7.1883280000000003</c:v>
                </c:pt>
                <c:pt idx="634">
                  <c:v>7.2020960000000001</c:v>
                </c:pt>
                <c:pt idx="635">
                  <c:v>7.1785690000000004</c:v>
                </c:pt>
                <c:pt idx="636">
                  <c:v>7.1125350000000003</c:v>
                </c:pt>
                <c:pt idx="637">
                  <c:v>7.1462909999999997</c:v>
                </c:pt>
                <c:pt idx="638">
                  <c:v>7.1529259999999999</c:v>
                </c:pt>
                <c:pt idx="639">
                  <c:v>7.1617290000000002</c:v>
                </c:pt>
                <c:pt idx="640">
                  <c:v>7.1796179999999996</c:v>
                </c:pt>
                <c:pt idx="641">
                  <c:v>7.2055959999999999</c:v>
                </c:pt>
                <c:pt idx="642">
                  <c:v>7.205997</c:v>
                </c:pt>
                <c:pt idx="643">
                  <c:v>7.2289060000000003</c:v>
                </c:pt>
                <c:pt idx="644">
                  <c:v>7.271617</c:v>
                </c:pt>
                <c:pt idx="645">
                  <c:v>7.4203799999999998</c:v>
                </c:pt>
                <c:pt idx="646">
                  <c:v>7.4535749999999998</c:v>
                </c:pt>
                <c:pt idx="647">
                  <c:v>7.5917260000000004</c:v>
                </c:pt>
                <c:pt idx="648">
                  <c:v>7.632771</c:v>
                </c:pt>
                <c:pt idx="649">
                  <c:v>7.860519</c:v>
                </c:pt>
                <c:pt idx="650">
                  <c:v>7.969659</c:v>
                </c:pt>
                <c:pt idx="651">
                  <c:v>7.9962169999999997</c:v>
                </c:pt>
                <c:pt idx="652">
                  <c:v>8.0025750000000002</c:v>
                </c:pt>
                <c:pt idx="653">
                  <c:v>8.0456380000000003</c:v>
                </c:pt>
                <c:pt idx="654">
                  <c:v>7.9093830000000001</c:v>
                </c:pt>
                <c:pt idx="655">
                  <c:v>7.7879199999999997</c:v>
                </c:pt>
                <c:pt idx="656">
                  <c:v>7.6370889999999996</c:v>
                </c:pt>
                <c:pt idx="657">
                  <c:v>7.6234729999999997</c:v>
                </c:pt>
                <c:pt idx="658">
                  <c:v>7.5039319999999998</c:v>
                </c:pt>
                <c:pt idx="659">
                  <c:v>7.4924739999999996</c:v>
                </c:pt>
                <c:pt idx="660">
                  <c:v>7.5408559999999998</c:v>
                </c:pt>
                <c:pt idx="661">
                  <c:v>7.5384450000000003</c:v>
                </c:pt>
                <c:pt idx="662">
                  <c:v>7.5224919999999997</c:v>
                </c:pt>
                <c:pt idx="663">
                  <c:v>7.4431539999999998</c:v>
                </c:pt>
                <c:pt idx="664">
                  <c:v>7.4273290000000003</c:v>
                </c:pt>
                <c:pt idx="665">
                  <c:v>7.3833789999999997</c:v>
                </c:pt>
                <c:pt idx="666">
                  <c:v>7.3816980000000001</c:v>
                </c:pt>
                <c:pt idx="667">
                  <c:v>7.3857299999999997</c:v>
                </c:pt>
                <c:pt idx="668">
                  <c:v>7.3187369999999996</c:v>
                </c:pt>
                <c:pt idx="669">
                  <c:v>7.2919</c:v>
                </c:pt>
                <c:pt idx="670">
                  <c:v>7.3124370000000001</c:v>
                </c:pt>
                <c:pt idx="671">
                  <c:v>7.3099749999999997</c:v>
                </c:pt>
                <c:pt idx="672">
                  <c:v>7.2931189999999999</c:v>
                </c:pt>
                <c:pt idx="673">
                  <c:v>7.2608959999999998</c:v>
                </c:pt>
                <c:pt idx="674">
                  <c:v>7.2900530000000003</c:v>
                </c:pt>
                <c:pt idx="675">
                  <c:v>7.2550059999999998</c:v>
                </c:pt>
                <c:pt idx="676">
                  <c:v>7.1948730000000003</c:v>
                </c:pt>
                <c:pt idx="677">
                  <c:v>7.1690690000000004</c:v>
                </c:pt>
                <c:pt idx="678">
                  <c:v>7.2295990000000003</c:v>
                </c:pt>
                <c:pt idx="679">
                  <c:v>7.3177830000000004</c:v>
                </c:pt>
                <c:pt idx="680">
                  <c:v>7.4097819999999999</c:v>
                </c:pt>
                <c:pt idx="681">
                  <c:v>7.4576979999999997</c:v>
                </c:pt>
                <c:pt idx="682">
                  <c:v>7.4550729999999996</c:v>
                </c:pt>
                <c:pt idx="683">
                  <c:v>7.5457000000000001</c:v>
                </c:pt>
                <c:pt idx="684">
                  <c:v>7.6166869999999998</c:v>
                </c:pt>
                <c:pt idx="685">
                  <c:v>7.6208109999999998</c:v>
                </c:pt>
                <c:pt idx="686">
                  <c:v>7.5484580000000001</c:v>
                </c:pt>
                <c:pt idx="687">
                  <c:v>7.549315</c:v>
                </c:pt>
                <c:pt idx="688">
                  <c:v>7.5625020000000003</c:v>
                </c:pt>
                <c:pt idx="689">
                  <c:v>7.5925539999999998</c:v>
                </c:pt>
                <c:pt idx="690">
                  <c:v>7.6037220000000003</c:v>
                </c:pt>
                <c:pt idx="691">
                  <c:v>7.6470739999999999</c:v>
                </c:pt>
                <c:pt idx="692">
                  <c:v>7.6392429999999996</c:v>
                </c:pt>
                <c:pt idx="693">
                  <c:v>7.6445059999999998</c:v>
                </c:pt>
                <c:pt idx="694">
                  <c:v>7.6857410000000002</c:v>
                </c:pt>
                <c:pt idx="695">
                  <c:v>7.6581429999999999</c:v>
                </c:pt>
                <c:pt idx="696">
                  <c:v>7.6493359999999999</c:v>
                </c:pt>
                <c:pt idx="697">
                  <c:v>7.7085340000000002</c:v>
                </c:pt>
                <c:pt idx="698">
                  <c:v>7.7324010000000003</c:v>
                </c:pt>
                <c:pt idx="699">
                  <c:v>7.8005329999999997</c:v>
                </c:pt>
                <c:pt idx="700">
                  <c:v>7.9371309999999999</c:v>
                </c:pt>
                <c:pt idx="701">
                  <c:v>7.9680749999999998</c:v>
                </c:pt>
                <c:pt idx="702">
                  <c:v>8.0224980000000006</c:v>
                </c:pt>
                <c:pt idx="703">
                  <c:v>8.2662060000000004</c:v>
                </c:pt>
                <c:pt idx="704">
                  <c:v>8.5187310000000007</c:v>
                </c:pt>
                <c:pt idx="705">
                  <c:v>8.3828759999999996</c:v>
                </c:pt>
                <c:pt idx="706">
                  <c:v>8.3408499999999997</c:v>
                </c:pt>
                <c:pt idx="707">
                  <c:v>8.3291869999999992</c:v>
                </c:pt>
                <c:pt idx="708">
                  <c:v>8.4346029999999992</c:v>
                </c:pt>
                <c:pt idx="709">
                  <c:v>8.4700919999999993</c:v>
                </c:pt>
                <c:pt idx="710">
                  <c:v>8.4339030000000008</c:v>
                </c:pt>
                <c:pt idx="711">
                  <c:v>8.3818730000000006</c:v>
                </c:pt>
                <c:pt idx="712">
                  <c:v>8.3673559999999991</c:v>
                </c:pt>
                <c:pt idx="713">
                  <c:v>8.3844519999999996</c:v>
                </c:pt>
                <c:pt idx="714">
                  <c:v>8.3479229999999998</c:v>
                </c:pt>
                <c:pt idx="715">
                  <c:v>8.3865540000000003</c:v>
                </c:pt>
                <c:pt idx="716">
                  <c:v>8.3672170000000001</c:v>
                </c:pt>
                <c:pt idx="717">
                  <c:v>8.4644929999999992</c:v>
                </c:pt>
                <c:pt idx="718">
                  <c:v>8.4283610000000007</c:v>
                </c:pt>
                <c:pt idx="719">
                  <c:v>8.4328990000000008</c:v>
                </c:pt>
                <c:pt idx="720">
                  <c:v>8.5335739999999998</c:v>
                </c:pt>
                <c:pt idx="721">
                  <c:v>8.5050450000000009</c:v>
                </c:pt>
                <c:pt idx="722">
                  <c:v>8.5777520000000003</c:v>
                </c:pt>
                <c:pt idx="723">
                  <c:v>8.6259929999999994</c:v>
                </c:pt>
                <c:pt idx="724">
                  <c:v>8.701333</c:v>
                </c:pt>
                <c:pt idx="725">
                  <c:v>8.7960239999999992</c:v>
                </c:pt>
                <c:pt idx="726">
                  <c:v>8.9867779999999993</c:v>
                </c:pt>
                <c:pt idx="727">
                  <c:v>9.0270250000000001</c:v>
                </c:pt>
                <c:pt idx="728">
                  <c:v>9.29542</c:v>
                </c:pt>
                <c:pt idx="729">
                  <c:v>9.2305589999999995</c:v>
                </c:pt>
                <c:pt idx="730">
                  <c:v>9.0274859999999997</c:v>
                </c:pt>
                <c:pt idx="731">
                  <c:v>8.9938009999999995</c:v>
                </c:pt>
                <c:pt idx="732">
                  <c:v>8.9681029999999993</c:v>
                </c:pt>
                <c:pt idx="733">
                  <c:v>8.9162230000000005</c:v>
                </c:pt>
                <c:pt idx="734">
                  <c:v>8.838241</c:v>
                </c:pt>
                <c:pt idx="735">
                  <c:v>8.7747349999999997</c:v>
                </c:pt>
                <c:pt idx="736">
                  <c:v>8.7962240000000005</c:v>
                </c:pt>
                <c:pt idx="737">
                  <c:v>8.881354</c:v>
                </c:pt>
                <c:pt idx="738">
                  <c:v>8.9091950000000004</c:v>
                </c:pt>
                <c:pt idx="739">
                  <c:v>8.877834</c:v>
                </c:pt>
                <c:pt idx="740">
                  <c:v>8.922606</c:v>
                </c:pt>
                <c:pt idx="741">
                  <c:v>9.1479309999999998</c:v>
                </c:pt>
                <c:pt idx="742">
                  <c:v>9.2595580000000002</c:v>
                </c:pt>
                <c:pt idx="743">
                  <c:v>9.2077910000000003</c:v>
                </c:pt>
                <c:pt idx="744">
                  <c:v>9.4368999999999996</c:v>
                </c:pt>
                <c:pt idx="745">
                  <c:v>9.3872739999999997</c:v>
                </c:pt>
                <c:pt idx="746">
                  <c:v>9.2384909999999998</c:v>
                </c:pt>
                <c:pt idx="747">
                  <c:v>9.0751629999999999</c:v>
                </c:pt>
                <c:pt idx="748">
                  <c:v>8.9772789999999993</c:v>
                </c:pt>
                <c:pt idx="749">
                  <c:v>9.0217290000000006</c:v>
                </c:pt>
                <c:pt idx="750">
                  <c:v>8.9214120000000001</c:v>
                </c:pt>
                <c:pt idx="751">
                  <c:v>8.9058039999999998</c:v>
                </c:pt>
                <c:pt idx="752">
                  <c:v>8.9622779999999995</c:v>
                </c:pt>
                <c:pt idx="753">
                  <c:v>8.8900959999999998</c:v>
                </c:pt>
                <c:pt idx="754">
                  <c:v>8.7598129999999994</c:v>
                </c:pt>
                <c:pt idx="755">
                  <c:v>8.7542530000000003</c:v>
                </c:pt>
                <c:pt idx="756">
                  <c:v>8.597804</c:v>
                </c:pt>
                <c:pt idx="757">
                  <c:v>8.4671090000000007</c:v>
                </c:pt>
                <c:pt idx="758">
                  <c:v>8.4047769999999993</c:v>
                </c:pt>
                <c:pt idx="759">
                  <c:v>8.2688190000000006</c:v>
                </c:pt>
                <c:pt idx="760">
                  <c:v>8.237857</c:v>
                </c:pt>
                <c:pt idx="761">
                  <c:v>8.271452</c:v>
                </c:pt>
                <c:pt idx="762">
                  <c:v>8.3184559999999994</c:v>
                </c:pt>
                <c:pt idx="763">
                  <c:v>8.2307590000000008</c:v>
                </c:pt>
                <c:pt idx="764">
                  <c:v>8.0321669999999994</c:v>
                </c:pt>
                <c:pt idx="765">
                  <c:v>7.9377639999999996</c:v>
                </c:pt>
                <c:pt idx="766">
                  <c:v>8.0455810000000003</c:v>
                </c:pt>
                <c:pt idx="767">
                  <c:v>8.0839169999999996</c:v>
                </c:pt>
                <c:pt idx="768">
                  <c:v>7.9506649999999999</c:v>
                </c:pt>
                <c:pt idx="769">
                  <c:v>7.8398139999999996</c:v>
                </c:pt>
                <c:pt idx="770">
                  <c:v>7.8262869999999998</c:v>
                </c:pt>
                <c:pt idx="771">
                  <c:v>7.8514910000000002</c:v>
                </c:pt>
                <c:pt idx="772">
                  <c:v>7.8815309999999998</c:v>
                </c:pt>
                <c:pt idx="773">
                  <c:v>7.9985780000000002</c:v>
                </c:pt>
                <c:pt idx="774">
                  <c:v>8.0165620000000004</c:v>
                </c:pt>
                <c:pt idx="775">
                  <c:v>8.0647319999999993</c:v>
                </c:pt>
                <c:pt idx="776">
                  <c:v>7.9516309999999999</c:v>
                </c:pt>
                <c:pt idx="777">
                  <c:v>7.9073669999999998</c:v>
                </c:pt>
                <c:pt idx="778">
                  <c:v>7.9152009999999997</c:v>
                </c:pt>
                <c:pt idx="779">
                  <c:v>7.8934139999999999</c:v>
                </c:pt>
                <c:pt idx="780">
                  <c:v>7.9441280000000001</c:v>
                </c:pt>
                <c:pt idx="781">
                  <c:v>7.8881959999999998</c:v>
                </c:pt>
                <c:pt idx="782">
                  <c:v>7.9005989999999997</c:v>
                </c:pt>
                <c:pt idx="783">
                  <c:v>7.8595379999999997</c:v>
                </c:pt>
                <c:pt idx="784">
                  <c:v>7.8266989999999996</c:v>
                </c:pt>
                <c:pt idx="785">
                  <c:v>7.7504090000000003</c:v>
                </c:pt>
                <c:pt idx="786">
                  <c:v>7.6130820000000003</c:v>
                </c:pt>
                <c:pt idx="787">
                  <c:v>7.538462</c:v>
                </c:pt>
                <c:pt idx="788">
                  <c:v>7.5059440000000004</c:v>
                </c:pt>
                <c:pt idx="789">
                  <c:v>7.5276810000000003</c:v>
                </c:pt>
                <c:pt idx="790">
                  <c:v>7.3953319999999998</c:v>
                </c:pt>
                <c:pt idx="791">
                  <c:v>7.3341700000000003</c:v>
                </c:pt>
                <c:pt idx="792">
                  <c:v>7.3174440000000001</c:v>
                </c:pt>
                <c:pt idx="793">
                  <c:v>7.3188250000000004</c:v>
                </c:pt>
                <c:pt idx="794">
                  <c:v>7.3553040000000003</c:v>
                </c:pt>
                <c:pt idx="795">
                  <c:v>7.3360440000000002</c:v>
                </c:pt>
                <c:pt idx="796">
                  <c:v>7.2837740000000002</c:v>
                </c:pt>
                <c:pt idx="797">
                  <c:v>7.2028439999999998</c:v>
                </c:pt>
                <c:pt idx="798">
                  <c:v>7.2182789999999999</c:v>
                </c:pt>
                <c:pt idx="799">
                  <c:v>7.1573130000000003</c:v>
                </c:pt>
                <c:pt idx="800">
                  <c:v>7.2300959999999996</c:v>
                </c:pt>
                <c:pt idx="801">
                  <c:v>7.2888809999999999</c:v>
                </c:pt>
                <c:pt idx="802">
                  <c:v>7.2854010000000002</c:v>
                </c:pt>
                <c:pt idx="803">
                  <c:v>7.3467960000000003</c:v>
                </c:pt>
                <c:pt idx="804">
                  <c:v>7.3681320000000001</c:v>
                </c:pt>
                <c:pt idx="805">
                  <c:v>7.3272089999999999</c:v>
                </c:pt>
                <c:pt idx="806">
                  <c:v>7.2775819999999998</c:v>
                </c:pt>
                <c:pt idx="807">
                  <c:v>7.2550860000000004</c:v>
                </c:pt>
                <c:pt idx="808">
                  <c:v>7.2741259999999999</c:v>
                </c:pt>
                <c:pt idx="809">
                  <c:v>7.2193639999999997</c:v>
                </c:pt>
                <c:pt idx="810">
                  <c:v>7.1768749999999999</c:v>
                </c:pt>
                <c:pt idx="811">
                  <c:v>7.1930860000000001</c:v>
                </c:pt>
                <c:pt idx="812">
                  <c:v>7.2831349999999997</c:v>
                </c:pt>
                <c:pt idx="813">
                  <c:v>7.2254779999999998</c:v>
                </c:pt>
                <c:pt idx="814">
                  <c:v>7.2253080000000001</c:v>
                </c:pt>
                <c:pt idx="815">
                  <c:v>7.1682499999999996</c:v>
                </c:pt>
                <c:pt idx="816">
                  <c:v>7.0982890000000003</c:v>
                </c:pt>
                <c:pt idx="817">
                  <c:v>7.0873369999999998</c:v>
                </c:pt>
                <c:pt idx="818">
                  <c:v>7.1083480000000003</c:v>
                </c:pt>
                <c:pt idx="819">
                  <c:v>7.0976410000000003</c:v>
                </c:pt>
                <c:pt idx="820">
                  <c:v>7.0622249999999998</c:v>
                </c:pt>
                <c:pt idx="821">
                  <c:v>7.1004259999999997</c:v>
                </c:pt>
                <c:pt idx="822">
                  <c:v>7.0644900000000002</c:v>
                </c:pt>
                <c:pt idx="823">
                  <c:v>7.0134600000000002</c:v>
                </c:pt>
                <c:pt idx="824">
                  <c:v>6.9433629999999997</c:v>
                </c:pt>
                <c:pt idx="825">
                  <c:v>6.8587280000000002</c:v>
                </c:pt>
                <c:pt idx="826">
                  <c:v>6.7792709999999996</c:v>
                </c:pt>
                <c:pt idx="827">
                  <c:v>6.7936909999999999</c:v>
                </c:pt>
                <c:pt idx="828">
                  <c:v>6.8697720000000002</c:v>
                </c:pt>
                <c:pt idx="829">
                  <c:v>6.9472909999999999</c:v>
                </c:pt>
                <c:pt idx="830">
                  <c:v>7.0718500000000004</c:v>
                </c:pt>
                <c:pt idx="831">
                  <c:v>7.0335390000000002</c:v>
                </c:pt>
                <c:pt idx="832">
                  <c:v>7.1374250000000004</c:v>
                </c:pt>
                <c:pt idx="833">
                  <c:v>7.0823169999999998</c:v>
                </c:pt>
                <c:pt idx="834">
                  <c:v>6.9272869999999998</c:v>
                </c:pt>
                <c:pt idx="835">
                  <c:v>6.9199339999999996</c:v>
                </c:pt>
                <c:pt idx="836">
                  <c:v>6.8765039999999997</c:v>
                </c:pt>
                <c:pt idx="837">
                  <c:v>6.7955589999999999</c:v>
                </c:pt>
                <c:pt idx="838">
                  <c:v>7.1441860000000004</c:v>
                </c:pt>
                <c:pt idx="839">
                  <c:v>7.2909259999999998</c:v>
                </c:pt>
                <c:pt idx="840">
                  <c:v>7.2176739999999997</c:v>
                </c:pt>
                <c:pt idx="841">
                  <c:v>7.031771</c:v>
                </c:pt>
                <c:pt idx="842">
                  <c:v>6.9481159999999997</c:v>
                </c:pt>
                <c:pt idx="843">
                  <c:v>6.845656</c:v>
                </c:pt>
                <c:pt idx="844">
                  <c:v>6.8326599999999997</c:v>
                </c:pt>
                <c:pt idx="845">
                  <c:v>6.8222290000000001</c:v>
                </c:pt>
                <c:pt idx="846">
                  <c:v>6.8335129999999999</c:v>
                </c:pt>
                <c:pt idx="847">
                  <c:v>6.7437019999999999</c:v>
                </c:pt>
                <c:pt idx="848">
                  <c:v>6.6405760000000003</c:v>
                </c:pt>
                <c:pt idx="849">
                  <c:v>6.5055529999999999</c:v>
                </c:pt>
                <c:pt idx="850">
                  <c:v>6.3801699999999997</c:v>
                </c:pt>
                <c:pt idx="851">
                  <c:v>6.4261910000000002</c:v>
                </c:pt>
                <c:pt idx="852">
                  <c:v>6.3517099999999997</c:v>
                </c:pt>
                <c:pt idx="853">
                  <c:v>6.3626690000000004</c:v>
                </c:pt>
                <c:pt idx="854">
                  <c:v>6.3699079999999997</c:v>
                </c:pt>
                <c:pt idx="855">
                  <c:v>6.3647929999999997</c:v>
                </c:pt>
                <c:pt idx="856">
                  <c:v>6.3411150000000003</c:v>
                </c:pt>
                <c:pt idx="857">
                  <c:v>6.3118970000000001</c:v>
                </c:pt>
                <c:pt idx="858">
                  <c:v>6.2922019999999996</c:v>
                </c:pt>
                <c:pt idx="859">
                  <c:v>6.2904080000000002</c:v>
                </c:pt>
                <c:pt idx="860">
                  <c:v>6.3474820000000003</c:v>
                </c:pt>
                <c:pt idx="861">
                  <c:v>6.3512019999999998</c:v>
                </c:pt>
                <c:pt idx="862">
                  <c:v>6.3601869999999998</c:v>
                </c:pt>
                <c:pt idx="863">
                  <c:v>6.3725779999999999</c:v>
                </c:pt>
                <c:pt idx="864">
                  <c:v>6.4380819999999996</c:v>
                </c:pt>
                <c:pt idx="865">
                  <c:v>6.4769579999999998</c:v>
                </c:pt>
                <c:pt idx="866">
                  <c:v>6.4846120000000003</c:v>
                </c:pt>
                <c:pt idx="867">
                  <c:v>6.3870189999999996</c:v>
                </c:pt>
                <c:pt idx="868">
                  <c:v>6.3155669999999997</c:v>
                </c:pt>
                <c:pt idx="869">
                  <c:v>6.2662360000000001</c:v>
                </c:pt>
                <c:pt idx="870">
                  <c:v>6.2046720000000004</c:v>
                </c:pt>
                <c:pt idx="871">
                  <c:v>6.1810460000000003</c:v>
                </c:pt>
                <c:pt idx="872">
                  <c:v>6.17049</c:v>
                </c:pt>
                <c:pt idx="873">
                  <c:v>6.1463559999999999</c:v>
                </c:pt>
                <c:pt idx="874">
                  <c:v>6.0805420000000003</c:v>
                </c:pt>
                <c:pt idx="875">
                  <c:v>6.0425089999999999</c:v>
                </c:pt>
                <c:pt idx="876">
                  <c:v>6.0556570000000001</c:v>
                </c:pt>
                <c:pt idx="877">
                  <c:v>6.0307599999999999</c:v>
                </c:pt>
                <c:pt idx="878">
                  <c:v>6.0321759999999998</c:v>
                </c:pt>
                <c:pt idx="879">
                  <c:v>6.0437770000000004</c:v>
                </c:pt>
                <c:pt idx="880">
                  <c:v>6.018694</c:v>
                </c:pt>
                <c:pt idx="881">
                  <c:v>6.0096869999999996</c:v>
                </c:pt>
                <c:pt idx="882">
                  <c:v>6.01973</c:v>
                </c:pt>
                <c:pt idx="883">
                  <c:v>6.0063769999999996</c:v>
                </c:pt>
                <c:pt idx="884">
                  <c:v>6.0080710000000002</c:v>
                </c:pt>
                <c:pt idx="885">
                  <c:v>5.9834579999999997</c:v>
                </c:pt>
                <c:pt idx="886">
                  <c:v>6.0174669999999999</c:v>
                </c:pt>
                <c:pt idx="887">
                  <c:v>6.037757</c:v>
                </c:pt>
                <c:pt idx="888">
                  <c:v>6.0189459999999997</c:v>
                </c:pt>
                <c:pt idx="889">
                  <c:v>6.0132459999999996</c:v>
                </c:pt>
                <c:pt idx="890">
                  <c:v>5.9678370000000003</c:v>
                </c:pt>
                <c:pt idx="891">
                  <c:v>5.9394220000000004</c:v>
                </c:pt>
                <c:pt idx="892">
                  <c:v>5.918329</c:v>
                </c:pt>
                <c:pt idx="893">
                  <c:v>6.0429959999999996</c:v>
                </c:pt>
                <c:pt idx="894">
                  <c:v>6.1378510000000004</c:v>
                </c:pt>
                <c:pt idx="895">
                  <c:v>6.1964059999999996</c:v>
                </c:pt>
                <c:pt idx="896">
                  <c:v>6.189038</c:v>
                </c:pt>
                <c:pt idx="897">
                  <c:v>6.1997400000000003</c:v>
                </c:pt>
                <c:pt idx="898">
                  <c:v>6.227087</c:v>
                </c:pt>
                <c:pt idx="899">
                  <c:v>6.2086560000000004</c:v>
                </c:pt>
                <c:pt idx="900">
                  <c:v>6.2026300000000001</c:v>
                </c:pt>
                <c:pt idx="901">
                  <c:v>6.1605889999999999</c:v>
                </c:pt>
                <c:pt idx="902">
                  <c:v>6.0201669999999998</c:v>
                </c:pt>
                <c:pt idx="903">
                  <c:v>6.017468</c:v>
                </c:pt>
                <c:pt idx="904">
                  <c:v>6.0532899999999996</c:v>
                </c:pt>
                <c:pt idx="905">
                  <c:v>6.0524529999999999</c:v>
                </c:pt>
                <c:pt idx="906">
                  <c:v>6.0232539999999997</c:v>
                </c:pt>
                <c:pt idx="907">
                  <c:v>5.9702950000000001</c:v>
                </c:pt>
                <c:pt idx="908">
                  <c:v>5.9270440000000004</c:v>
                </c:pt>
                <c:pt idx="909">
                  <c:v>5.9110740000000002</c:v>
                </c:pt>
                <c:pt idx="910">
                  <c:v>5.8767899999999997</c:v>
                </c:pt>
                <c:pt idx="911">
                  <c:v>5.8516139999999996</c:v>
                </c:pt>
                <c:pt idx="912">
                  <c:v>5.8381290000000003</c:v>
                </c:pt>
                <c:pt idx="913">
                  <c:v>5.8351740000000003</c:v>
                </c:pt>
                <c:pt idx="914">
                  <c:v>5.8306310000000003</c:v>
                </c:pt>
                <c:pt idx="915">
                  <c:v>5.8447170000000002</c:v>
                </c:pt>
                <c:pt idx="916">
                  <c:v>5.8574190000000002</c:v>
                </c:pt>
                <c:pt idx="917">
                  <c:v>5.8813950000000004</c:v>
                </c:pt>
                <c:pt idx="918">
                  <c:v>5.8152330000000001</c:v>
                </c:pt>
                <c:pt idx="919">
                  <c:v>5.8304919999999996</c:v>
                </c:pt>
                <c:pt idx="920">
                  <c:v>5.8019819999999998</c:v>
                </c:pt>
                <c:pt idx="921">
                  <c:v>5.7337759999999998</c:v>
                </c:pt>
                <c:pt idx="922">
                  <c:v>5.7071339999999999</c:v>
                </c:pt>
                <c:pt idx="923">
                  <c:v>5.7042299999999999</c:v>
                </c:pt>
                <c:pt idx="924">
                  <c:v>5.6686120000000004</c:v>
                </c:pt>
                <c:pt idx="925">
                  <c:v>5.6607529999999997</c:v>
                </c:pt>
                <c:pt idx="926">
                  <c:v>5.7339159999999998</c:v>
                </c:pt>
                <c:pt idx="927">
                  <c:v>5.7909730000000001</c:v>
                </c:pt>
                <c:pt idx="928">
                  <c:v>5.8320270000000001</c:v>
                </c:pt>
                <c:pt idx="929">
                  <c:v>5.9253840000000002</c:v>
                </c:pt>
                <c:pt idx="930">
                  <c:v>6.0252100000000004</c:v>
                </c:pt>
                <c:pt idx="931">
                  <c:v>6.0982029999999998</c:v>
                </c:pt>
                <c:pt idx="932">
                  <c:v>6.0954160000000002</c:v>
                </c:pt>
                <c:pt idx="933">
                  <c:v>6.1205470000000002</c:v>
                </c:pt>
                <c:pt idx="934">
                  <c:v>6.0108540000000001</c:v>
                </c:pt>
                <c:pt idx="935">
                  <c:v>6.0238709999999998</c:v>
                </c:pt>
                <c:pt idx="936">
                  <c:v>6.1029609999999996</c:v>
                </c:pt>
                <c:pt idx="937">
                  <c:v>6.1734439999999999</c:v>
                </c:pt>
                <c:pt idx="938">
                  <c:v>6.190874</c:v>
                </c:pt>
                <c:pt idx="939">
                  <c:v>6.4511269999999996</c:v>
                </c:pt>
                <c:pt idx="940">
                  <c:v>6.3271430000000004</c:v>
                </c:pt>
                <c:pt idx="941">
                  <c:v>6.3231820000000001</c:v>
                </c:pt>
                <c:pt idx="942">
                  <c:v>6.2801819999999999</c:v>
                </c:pt>
                <c:pt idx="943">
                  <c:v>6.334136</c:v>
                </c:pt>
                <c:pt idx="944">
                  <c:v>6.3008329999999999</c:v>
                </c:pt>
                <c:pt idx="945">
                  <c:v>6.2110849999999997</c:v>
                </c:pt>
                <c:pt idx="946">
                  <c:v>6.2228579999999996</c:v>
                </c:pt>
                <c:pt idx="947">
                  <c:v>6.2168029999999996</c:v>
                </c:pt>
                <c:pt idx="948">
                  <c:v>6.2185110000000003</c:v>
                </c:pt>
                <c:pt idx="949">
                  <c:v>6.200723</c:v>
                </c:pt>
                <c:pt idx="950">
                  <c:v>6.201257</c:v>
                </c:pt>
                <c:pt idx="951">
                  <c:v>6.2108600000000003</c:v>
                </c:pt>
                <c:pt idx="952">
                  <c:v>6.2205349999999999</c:v>
                </c:pt>
                <c:pt idx="953">
                  <c:v>6.210877</c:v>
                </c:pt>
                <c:pt idx="954">
                  <c:v>6.1612830000000001</c:v>
                </c:pt>
                <c:pt idx="955">
                  <c:v>6.0780589999999997</c:v>
                </c:pt>
                <c:pt idx="956">
                  <c:v>5.9726270000000001</c:v>
                </c:pt>
                <c:pt idx="957">
                  <c:v>5.9497369999999998</c:v>
                </c:pt>
                <c:pt idx="958">
                  <c:v>5.9075790000000001</c:v>
                </c:pt>
                <c:pt idx="959">
                  <c:v>5.8952710000000002</c:v>
                </c:pt>
                <c:pt idx="960">
                  <c:v>5.8459050000000001</c:v>
                </c:pt>
                <c:pt idx="961">
                  <c:v>5.818079</c:v>
                </c:pt>
                <c:pt idx="962">
                  <c:v>5.9377690000000003</c:v>
                </c:pt>
                <c:pt idx="963">
                  <c:v>5.939438</c:v>
                </c:pt>
                <c:pt idx="964">
                  <c:v>5.9265040000000004</c:v>
                </c:pt>
                <c:pt idx="965">
                  <c:v>5.907273</c:v>
                </c:pt>
                <c:pt idx="966">
                  <c:v>5.8805529999999999</c:v>
                </c:pt>
                <c:pt idx="967">
                  <c:v>5.8621420000000004</c:v>
                </c:pt>
                <c:pt idx="968">
                  <c:v>5.8419509999999999</c:v>
                </c:pt>
                <c:pt idx="969">
                  <c:v>5.8275399999999999</c:v>
                </c:pt>
                <c:pt idx="970">
                  <c:v>5.8197080000000003</c:v>
                </c:pt>
                <c:pt idx="971">
                  <c:v>5.8136010000000002</c:v>
                </c:pt>
                <c:pt idx="972">
                  <c:v>5.8012819999999996</c:v>
                </c:pt>
                <c:pt idx="973">
                  <c:v>5.7672489999999996</c:v>
                </c:pt>
                <c:pt idx="974">
                  <c:v>5.667052</c:v>
                </c:pt>
                <c:pt idx="975">
                  <c:v>5.6170790000000004</c:v>
                </c:pt>
                <c:pt idx="976">
                  <c:v>5.5970219999999999</c:v>
                </c:pt>
                <c:pt idx="977">
                  <c:v>5.6117800000000004</c:v>
                </c:pt>
                <c:pt idx="978">
                  <c:v>5.5804720000000003</c:v>
                </c:pt>
                <c:pt idx="979">
                  <c:v>5.602379</c:v>
                </c:pt>
                <c:pt idx="980">
                  <c:v>5.6106239999999996</c:v>
                </c:pt>
                <c:pt idx="981">
                  <c:v>5.5912100000000002</c:v>
                </c:pt>
                <c:pt idx="982">
                  <c:v>5.5708520000000004</c:v>
                </c:pt>
                <c:pt idx="983">
                  <c:v>5.5688440000000003</c:v>
                </c:pt>
                <c:pt idx="984">
                  <c:v>5.5665829999999996</c:v>
                </c:pt>
                <c:pt idx="985">
                  <c:v>5.6036739999999998</c:v>
                </c:pt>
                <c:pt idx="986">
                  <c:v>5.6092079999999997</c:v>
                </c:pt>
                <c:pt idx="987">
                  <c:v>5.615157</c:v>
                </c:pt>
                <c:pt idx="988">
                  <c:v>5.5806389999999997</c:v>
                </c:pt>
                <c:pt idx="989">
                  <c:v>5.5412689999999998</c:v>
                </c:pt>
                <c:pt idx="990">
                  <c:v>5.5278270000000003</c:v>
                </c:pt>
                <c:pt idx="991">
                  <c:v>5.5078950000000004</c:v>
                </c:pt>
                <c:pt idx="992">
                  <c:v>5.5309710000000001</c:v>
                </c:pt>
                <c:pt idx="993">
                  <c:v>5.5691030000000001</c:v>
                </c:pt>
                <c:pt idx="994">
                  <c:v>5.5504220000000002</c:v>
                </c:pt>
                <c:pt idx="995">
                  <c:v>5.5190000000000001</c:v>
                </c:pt>
                <c:pt idx="996">
                  <c:v>5.4652190000000003</c:v>
                </c:pt>
                <c:pt idx="997">
                  <c:v>5.4461449999999996</c:v>
                </c:pt>
                <c:pt idx="998">
                  <c:v>5.4504859999999997</c:v>
                </c:pt>
                <c:pt idx="999">
                  <c:v>5.4706020000000004</c:v>
                </c:pt>
                <c:pt idx="1000">
                  <c:v>5.4615179999999999</c:v>
                </c:pt>
                <c:pt idx="1001">
                  <c:v>5.4448270000000001</c:v>
                </c:pt>
                <c:pt idx="1002">
                  <c:v>5.4180450000000002</c:v>
                </c:pt>
                <c:pt idx="1003">
                  <c:v>5.4035469999999997</c:v>
                </c:pt>
                <c:pt idx="1004">
                  <c:v>5.3934449999999998</c:v>
                </c:pt>
                <c:pt idx="1005">
                  <c:v>5.3901830000000004</c:v>
                </c:pt>
                <c:pt idx="1006">
                  <c:v>5.3939510000000004</c:v>
                </c:pt>
                <c:pt idx="1007">
                  <c:v>5.3903040000000004</c:v>
                </c:pt>
                <c:pt idx="1008">
                  <c:v>5.3625959999999999</c:v>
                </c:pt>
                <c:pt idx="1009">
                  <c:v>5.3336399999999999</c:v>
                </c:pt>
                <c:pt idx="1010">
                  <c:v>5.2949299999999999</c:v>
                </c:pt>
                <c:pt idx="1011">
                  <c:v>5.3073430000000004</c:v>
                </c:pt>
                <c:pt idx="1012">
                  <c:v>5.2759210000000003</c:v>
                </c:pt>
                <c:pt idx="1013">
                  <c:v>5.3085789999999999</c:v>
                </c:pt>
                <c:pt idx="1014">
                  <c:v>5.2569549999999996</c:v>
                </c:pt>
                <c:pt idx="1015">
                  <c:v>5.2671700000000001</c:v>
                </c:pt>
                <c:pt idx="1016">
                  <c:v>5.2965980000000004</c:v>
                </c:pt>
                <c:pt idx="1017">
                  <c:v>5.3391650000000004</c:v>
                </c:pt>
                <c:pt idx="1018">
                  <c:v>5.4060040000000003</c:v>
                </c:pt>
                <c:pt idx="1019">
                  <c:v>5.4956459999999998</c:v>
                </c:pt>
                <c:pt idx="1020">
                  <c:v>5.6097830000000002</c:v>
                </c:pt>
                <c:pt idx="1021">
                  <c:v>5.6029249999999999</c:v>
                </c:pt>
                <c:pt idx="1022">
                  <c:v>5.6581739999999998</c:v>
                </c:pt>
                <c:pt idx="1023">
                  <c:v>5.7381880000000001</c:v>
                </c:pt>
                <c:pt idx="1024">
                  <c:v>5.6607180000000001</c:v>
                </c:pt>
                <c:pt idx="1025">
                  <c:v>5.550414</c:v>
                </c:pt>
                <c:pt idx="1026">
                  <c:v>5.5526340000000003</c:v>
                </c:pt>
                <c:pt idx="1027">
                  <c:v>5.564241</c:v>
                </c:pt>
                <c:pt idx="1028">
                  <c:v>5.5844610000000001</c:v>
                </c:pt>
                <c:pt idx="1029">
                  <c:v>5.6521679999999996</c:v>
                </c:pt>
                <c:pt idx="1030">
                  <c:v>5.6339410000000001</c:v>
                </c:pt>
                <c:pt idx="1031">
                  <c:v>5.5914109999999999</c:v>
                </c:pt>
                <c:pt idx="1032">
                  <c:v>5.6237180000000002</c:v>
                </c:pt>
                <c:pt idx="1033">
                  <c:v>5.5601430000000001</c:v>
                </c:pt>
                <c:pt idx="1034">
                  <c:v>5.4966220000000003</c:v>
                </c:pt>
                <c:pt idx="1035">
                  <c:v>5.440175</c:v>
                </c:pt>
                <c:pt idx="1036">
                  <c:v>5.5345420000000001</c:v>
                </c:pt>
                <c:pt idx="1037">
                  <c:v>5.5342219999999998</c:v>
                </c:pt>
                <c:pt idx="1038">
                  <c:v>5.5365919999999997</c:v>
                </c:pt>
                <c:pt idx="1039">
                  <c:v>5.4749530000000002</c:v>
                </c:pt>
                <c:pt idx="1040">
                  <c:v>5.4712699999999996</c:v>
                </c:pt>
                <c:pt idx="1041">
                  <c:v>5.4464750000000004</c:v>
                </c:pt>
                <c:pt idx="1042">
                  <c:v>5.4419149999999998</c:v>
                </c:pt>
                <c:pt idx="1043">
                  <c:v>5.4502889999999997</c:v>
                </c:pt>
                <c:pt idx="1044">
                  <c:v>5.4733299999999998</c:v>
                </c:pt>
                <c:pt idx="1045">
                  <c:v>5.481643</c:v>
                </c:pt>
                <c:pt idx="1046">
                  <c:v>5.4589949999999998</c:v>
                </c:pt>
                <c:pt idx="1047">
                  <c:v>5.4628100000000002</c:v>
                </c:pt>
                <c:pt idx="1048">
                  <c:v>5.4430319999999996</c:v>
                </c:pt>
                <c:pt idx="1049">
                  <c:v>5.4352980000000004</c:v>
                </c:pt>
                <c:pt idx="1050">
                  <c:v>5.414237</c:v>
                </c:pt>
                <c:pt idx="1051">
                  <c:v>5.3319429999999999</c:v>
                </c:pt>
                <c:pt idx="1052">
                  <c:v>5.280532</c:v>
                </c:pt>
                <c:pt idx="1053">
                  <c:v>5.2572219999999996</c:v>
                </c:pt>
                <c:pt idx="1054">
                  <c:v>5.2580239999999998</c:v>
                </c:pt>
                <c:pt idx="1055">
                  <c:v>5.2233809999999998</c:v>
                </c:pt>
                <c:pt idx="1056">
                  <c:v>5.2927650000000002</c:v>
                </c:pt>
                <c:pt idx="1057">
                  <c:v>5.268993</c:v>
                </c:pt>
                <c:pt idx="1058">
                  <c:v>5.2492029999999996</c:v>
                </c:pt>
                <c:pt idx="1059">
                  <c:v>5.297167</c:v>
                </c:pt>
                <c:pt idx="1060">
                  <c:v>5.3200180000000001</c:v>
                </c:pt>
                <c:pt idx="1061">
                  <c:v>5.3107870000000004</c:v>
                </c:pt>
                <c:pt idx="1062">
                  <c:v>5.2690570000000001</c:v>
                </c:pt>
                <c:pt idx="1063">
                  <c:v>5.2538499999999999</c:v>
                </c:pt>
                <c:pt idx="1064">
                  <c:v>5.2577340000000001</c:v>
                </c:pt>
                <c:pt idx="1065">
                  <c:v>5.2513889999999996</c:v>
                </c:pt>
                <c:pt idx="1066">
                  <c:v>5.202985</c:v>
                </c:pt>
                <c:pt idx="1067">
                  <c:v>5.1903940000000004</c:v>
                </c:pt>
                <c:pt idx="1068">
                  <c:v>5.2202820000000001</c:v>
                </c:pt>
                <c:pt idx="1069">
                  <c:v>5.3044599999999997</c:v>
                </c:pt>
                <c:pt idx="1070">
                  <c:v>5.2347020000000004</c:v>
                </c:pt>
                <c:pt idx="1071">
                  <c:v>5.2102139999999997</c:v>
                </c:pt>
                <c:pt idx="1072">
                  <c:v>5.175338</c:v>
                </c:pt>
                <c:pt idx="1073">
                  <c:v>5.166569</c:v>
                </c:pt>
                <c:pt idx="1074">
                  <c:v>5.1706810000000001</c:v>
                </c:pt>
                <c:pt idx="1075">
                  <c:v>5.1630469999999997</c:v>
                </c:pt>
                <c:pt idx="1076">
                  <c:v>5.1478409999999997</c:v>
                </c:pt>
                <c:pt idx="1077">
                  <c:v>5.1402780000000003</c:v>
                </c:pt>
                <c:pt idx="1078">
                  <c:v>5.202661</c:v>
                </c:pt>
                <c:pt idx="1079">
                  <c:v>5.1707219999999996</c:v>
                </c:pt>
                <c:pt idx="1080">
                  <c:v>5.1301880000000004</c:v>
                </c:pt>
                <c:pt idx="1081">
                  <c:v>5.1330629999999999</c:v>
                </c:pt>
                <c:pt idx="1082">
                  <c:v>5.1509400000000003</c:v>
                </c:pt>
                <c:pt idx="1083">
                  <c:v>5.1880369999999996</c:v>
                </c:pt>
                <c:pt idx="1084">
                  <c:v>5.2180359999999997</c:v>
                </c:pt>
                <c:pt idx="1085">
                  <c:v>5.2179399999999996</c:v>
                </c:pt>
                <c:pt idx="1086">
                  <c:v>5.213158</c:v>
                </c:pt>
                <c:pt idx="1087">
                  <c:v>5.1864619999999997</c:v>
                </c:pt>
                <c:pt idx="1088">
                  <c:v>5.1482720000000004</c:v>
                </c:pt>
                <c:pt idx="1089">
                  <c:v>5.191935</c:v>
                </c:pt>
                <c:pt idx="1090">
                  <c:v>5.1967860000000003</c:v>
                </c:pt>
                <c:pt idx="1091">
                  <c:v>5.1895920000000002</c:v>
                </c:pt>
                <c:pt idx="1092">
                  <c:v>5.2304620000000002</c:v>
                </c:pt>
                <c:pt idx="1093">
                  <c:v>5.3051880000000002</c:v>
                </c:pt>
                <c:pt idx="1094">
                  <c:v>5.3255179999999998</c:v>
                </c:pt>
                <c:pt idx="1095">
                  <c:v>5.3058269999999998</c:v>
                </c:pt>
                <c:pt idx="1096">
                  <c:v>5.2793770000000002</c:v>
                </c:pt>
                <c:pt idx="1097">
                  <c:v>5.2658719999999999</c:v>
                </c:pt>
                <c:pt idx="1098">
                  <c:v>5.2659520000000004</c:v>
                </c:pt>
                <c:pt idx="1099">
                  <c:v>5.2826890000000004</c:v>
                </c:pt>
                <c:pt idx="1100">
                  <c:v>5.3439509999999997</c:v>
                </c:pt>
                <c:pt idx="1101">
                  <c:v>5.3391070000000003</c:v>
                </c:pt>
                <c:pt idx="1102">
                  <c:v>5.33772</c:v>
                </c:pt>
                <c:pt idx="1103">
                  <c:v>5.3410399999999996</c:v>
                </c:pt>
                <c:pt idx="1104">
                  <c:v>5.401281</c:v>
                </c:pt>
                <c:pt idx="1105">
                  <c:v>5.4514690000000003</c:v>
                </c:pt>
                <c:pt idx="1106">
                  <c:v>5.4380110000000004</c:v>
                </c:pt>
                <c:pt idx="1107">
                  <c:v>5.4396909999999998</c:v>
                </c:pt>
                <c:pt idx="1108">
                  <c:v>5.3676360000000001</c:v>
                </c:pt>
                <c:pt idx="1109">
                  <c:v>5.3386829999999996</c:v>
                </c:pt>
                <c:pt idx="1110">
                  <c:v>5.2823890000000002</c:v>
                </c:pt>
                <c:pt idx="1111">
                  <c:v>5.2553179999999999</c:v>
                </c:pt>
                <c:pt idx="1112">
                  <c:v>5.2238350000000002</c:v>
                </c:pt>
                <c:pt idx="1113">
                  <c:v>5.1822150000000002</c:v>
                </c:pt>
                <c:pt idx="1114">
                  <c:v>5.1377889999999997</c:v>
                </c:pt>
                <c:pt idx="1115">
                  <c:v>5.1362670000000001</c:v>
                </c:pt>
                <c:pt idx="1116">
                  <c:v>5.1548610000000004</c:v>
                </c:pt>
                <c:pt idx="1117">
                  <c:v>5.1350819999999997</c:v>
                </c:pt>
                <c:pt idx="1118">
                  <c:v>5.0919549999999996</c:v>
                </c:pt>
                <c:pt idx="1119">
                  <c:v>5.0961210000000001</c:v>
                </c:pt>
                <c:pt idx="1120">
                  <c:v>5.1069230000000001</c:v>
                </c:pt>
                <c:pt idx="1121">
                  <c:v>5.1204169999999998</c:v>
                </c:pt>
                <c:pt idx="1122">
                  <c:v>5.0888609999999996</c:v>
                </c:pt>
                <c:pt idx="1123">
                  <c:v>5.085737</c:v>
                </c:pt>
                <c:pt idx="1124">
                  <c:v>5.0732869999999997</c:v>
                </c:pt>
                <c:pt idx="1125">
                  <c:v>5.0829389999999997</c:v>
                </c:pt>
                <c:pt idx="1126">
                  <c:v>5.0955750000000002</c:v>
                </c:pt>
                <c:pt idx="1127">
                  <c:v>5.0857770000000002</c:v>
                </c:pt>
                <c:pt idx="1128">
                  <c:v>5.1939469999999996</c:v>
                </c:pt>
                <c:pt idx="1129">
                  <c:v>5.2721229999999997</c:v>
                </c:pt>
                <c:pt idx="1130">
                  <c:v>5.3385790000000002</c:v>
                </c:pt>
                <c:pt idx="1131">
                  <c:v>5.2542270000000002</c:v>
                </c:pt>
                <c:pt idx="1132">
                  <c:v>5.2734550000000002</c:v>
                </c:pt>
                <c:pt idx="1133">
                  <c:v>5.2624940000000002</c:v>
                </c:pt>
                <c:pt idx="1134">
                  <c:v>5.2680639999999999</c:v>
                </c:pt>
                <c:pt idx="1135">
                  <c:v>5.2919029999999996</c:v>
                </c:pt>
                <c:pt idx="1136">
                  <c:v>5.2817720000000001</c:v>
                </c:pt>
                <c:pt idx="1137">
                  <c:v>5.2763590000000002</c:v>
                </c:pt>
                <c:pt idx="1138">
                  <c:v>5.2551199999999998</c:v>
                </c:pt>
                <c:pt idx="1139">
                  <c:v>5.2339859999999998</c:v>
                </c:pt>
                <c:pt idx="1140">
                  <c:v>5.2330449999999997</c:v>
                </c:pt>
                <c:pt idx="1141">
                  <c:v>5.1934459999999998</c:v>
                </c:pt>
                <c:pt idx="1142">
                  <c:v>5.1792819999999997</c:v>
                </c:pt>
                <c:pt idx="1143">
                  <c:v>5.166728</c:v>
                </c:pt>
                <c:pt idx="1144">
                  <c:v>5.180396</c:v>
                </c:pt>
                <c:pt idx="1145">
                  <c:v>5.173978</c:v>
                </c:pt>
                <c:pt idx="1146">
                  <c:v>5.1681059999999999</c:v>
                </c:pt>
                <c:pt idx="1147">
                  <c:v>5.1748390000000004</c:v>
                </c:pt>
                <c:pt idx="1148">
                  <c:v>5.141019</c:v>
                </c:pt>
                <c:pt idx="1149">
                  <c:v>5.1241500000000002</c:v>
                </c:pt>
                <c:pt idx="1150">
                  <c:v>5.1360070000000002</c:v>
                </c:pt>
                <c:pt idx="1151">
                  <c:v>5.1249079999999996</c:v>
                </c:pt>
                <c:pt idx="1152">
                  <c:v>5.1235780000000002</c:v>
                </c:pt>
                <c:pt idx="1153">
                  <c:v>5.1110720000000001</c:v>
                </c:pt>
                <c:pt idx="1154">
                  <c:v>5.0907900000000001</c:v>
                </c:pt>
                <c:pt idx="1155">
                  <c:v>5.0931620000000004</c:v>
                </c:pt>
                <c:pt idx="1156">
                  <c:v>5.0562940000000003</c:v>
                </c:pt>
                <c:pt idx="1157">
                  <c:v>5.07172</c:v>
                </c:pt>
                <c:pt idx="1158">
                  <c:v>5.0538489999999996</c:v>
                </c:pt>
                <c:pt idx="1159">
                  <c:v>5.068187</c:v>
                </c:pt>
                <c:pt idx="1160">
                  <c:v>5.0676550000000002</c:v>
                </c:pt>
                <c:pt idx="1161">
                  <c:v>5.0500670000000003</c:v>
                </c:pt>
                <c:pt idx="1162">
                  <c:v>5.0455810000000003</c:v>
                </c:pt>
                <c:pt idx="1163">
                  <c:v>5.0342710000000004</c:v>
                </c:pt>
                <c:pt idx="1164">
                  <c:v>5.0167130000000002</c:v>
                </c:pt>
                <c:pt idx="1165">
                  <c:v>5.0023160000000004</c:v>
                </c:pt>
                <c:pt idx="1166">
                  <c:v>5.0607030000000002</c:v>
                </c:pt>
                <c:pt idx="1167">
                  <c:v>5.0423299999999998</c:v>
                </c:pt>
                <c:pt idx="1168">
                  <c:v>5.0328489999999997</c:v>
                </c:pt>
                <c:pt idx="1169">
                  <c:v>5.0271530000000002</c:v>
                </c:pt>
                <c:pt idx="1170">
                  <c:v>5.0340860000000003</c:v>
                </c:pt>
                <c:pt idx="1171">
                  <c:v>5.0272249999999996</c:v>
                </c:pt>
                <c:pt idx="1172">
                  <c:v>5.0233100000000004</c:v>
                </c:pt>
                <c:pt idx="1173">
                  <c:v>5.0188969999999999</c:v>
                </c:pt>
                <c:pt idx="1174">
                  <c:v>5.0329790000000001</c:v>
                </c:pt>
                <c:pt idx="1175">
                  <c:v>5.0302899999999999</c:v>
                </c:pt>
                <c:pt idx="1176">
                  <c:v>4.9990519999999998</c:v>
                </c:pt>
                <c:pt idx="1177">
                  <c:v>4.9781560000000002</c:v>
                </c:pt>
                <c:pt idx="1178">
                  <c:v>4.9645849999999996</c:v>
                </c:pt>
                <c:pt idx="1179">
                  <c:v>4.95939</c:v>
                </c:pt>
                <c:pt idx="1180">
                  <c:v>4.9600799999999996</c:v>
                </c:pt>
                <c:pt idx="1181">
                  <c:v>4.9363840000000003</c:v>
                </c:pt>
                <c:pt idx="1182">
                  <c:v>4.9336989999999998</c:v>
                </c:pt>
                <c:pt idx="1183">
                  <c:v>4.9819760000000004</c:v>
                </c:pt>
                <c:pt idx="1184">
                  <c:v>4.9996980000000004</c:v>
                </c:pt>
                <c:pt idx="1185">
                  <c:v>5.0009740000000003</c:v>
                </c:pt>
                <c:pt idx="1186">
                  <c:v>4.9778510000000002</c:v>
                </c:pt>
                <c:pt idx="1187">
                  <c:v>5.0332160000000004</c:v>
                </c:pt>
                <c:pt idx="1188">
                  <c:v>5.0191039999999996</c:v>
                </c:pt>
                <c:pt idx="1189">
                  <c:v>5.0217890000000001</c:v>
                </c:pt>
                <c:pt idx="1190">
                  <c:v>5.0234379999999996</c:v>
                </c:pt>
                <c:pt idx="1191">
                  <c:v>5.0346190000000002</c:v>
                </c:pt>
                <c:pt idx="1192">
                  <c:v>5.0541850000000004</c:v>
                </c:pt>
                <c:pt idx="1193">
                  <c:v>5.1550440000000002</c:v>
                </c:pt>
                <c:pt idx="1194">
                  <c:v>5.2521839999999997</c:v>
                </c:pt>
                <c:pt idx="1195">
                  <c:v>5.2900099999999997</c:v>
                </c:pt>
                <c:pt idx="1196">
                  <c:v>5.3063580000000004</c:v>
                </c:pt>
                <c:pt idx="1197">
                  <c:v>5.3620010000000002</c:v>
                </c:pt>
                <c:pt idx="1198">
                  <c:v>5.4508590000000003</c:v>
                </c:pt>
                <c:pt idx="1199">
                  <c:v>5.3179220000000003</c:v>
                </c:pt>
                <c:pt idx="1200">
                  <c:v>5.2947860000000002</c:v>
                </c:pt>
                <c:pt idx="1201">
                  <c:v>5.2725650000000002</c:v>
                </c:pt>
                <c:pt idx="1202">
                  <c:v>5.2503909999999996</c:v>
                </c:pt>
                <c:pt idx="1203">
                  <c:v>5.2328419999999998</c:v>
                </c:pt>
                <c:pt idx="1204">
                  <c:v>5.2267619999999999</c:v>
                </c:pt>
                <c:pt idx="1205">
                  <c:v>5.2158850000000001</c:v>
                </c:pt>
                <c:pt idx="1206">
                  <c:v>5.1928320000000001</c:v>
                </c:pt>
                <c:pt idx="1207">
                  <c:v>5.2043530000000002</c:v>
                </c:pt>
                <c:pt idx="1208">
                  <c:v>5.2088320000000001</c:v>
                </c:pt>
                <c:pt idx="1209">
                  <c:v>5.2163300000000001</c:v>
                </c:pt>
                <c:pt idx="1210">
                  <c:v>5.2159190000000004</c:v>
                </c:pt>
                <c:pt idx="1211">
                  <c:v>5.1988200000000004</c:v>
                </c:pt>
                <c:pt idx="1212">
                  <c:v>5.188707</c:v>
                </c:pt>
                <c:pt idx="1213">
                  <c:v>5.2188179999999997</c:v>
                </c:pt>
                <c:pt idx="1214">
                  <c:v>5.2419399999999996</c:v>
                </c:pt>
                <c:pt idx="1215">
                  <c:v>5.250623</c:v>
                </c:pt>
                <c:pt idx="1216">
                  <c:v>5.2337670000000003</c:v>
                </c:pt>
                <c:pt idx="1217">
                  <c:v>5.2292820000000004</c:v>
                </c:pt>
                <c:pt idx="1218">
                  <c:v>5.2361839999999997</c:v>
                </c:pt>
                <c:pt idx="1219">
                  <c:v>5.2454460000000003</c:v>
                </c:pt>
                <c:pt idx="1220">
                  <c:v>5.2590969999999997</c:v>
                </c:pt>
                <c:pt idx="1221">
                  <c:v>5.2647149999999998</c:v>
                </c:pt>
                <c:pt idx="1222">
                  <c:v>5.271916</c:v>
                </c:pt>
                <c:pt idx="1223">
                  <c:v>5.2716029999999998</c:v>
                </c:pt>
                <c:pt idx="1224">
                  <c:v>5.2675140000000003</c:v>
                </c:pt>
                <c:pt idx="1225">
                  <c:v>5.2665040000000003</c:v>
                </c:pt>
                <c:pt idx="1226">
                  <c:v>5.2670760000000003</c:v>
                </c:pt>
                <c:pt idx="1227">
                  <c:v>5.2471069999999997</c:v>
                </c:pt>
                <c:pt idx="1228">
                  <c:v>5.2334329999999998</c:v>
                </c:pt>
                <c:pt idx="1229">
                  <c:v>5.2308750000000002</c:v>
                </c:pt>
                <c:pt idx="1230">
                  <c:v>5.1843779999999997</c:v>
                </c:pt>
                <c:pt idx="1231">
                  <c:v>5.1132160000000004</c:v>
                </c:pt>
                <c:pt idx="1232">
                  <c:v>5.0560150000000004</c:v>
                </c:pt>
                <c:pt idx="1233">
                  <c:v>5.0323099999999998</c:v>
                </c:pt>
                <c:pt idx="1234">
                  <c:v>5.0339499999999999</c:v>
                </c:pt>
                <c:pt idx="1235">
                  <c:v>5.0423410000000004</c:v>
                </c:pt>
                <c:pt idx="1236">
                  <c:v>5.112895</c:v>
                </c:pt>
                <c:pt idx="1237">
                  <c:v>5.0907619999999998</c:v>
                </c:pt>
                <c:pt idx="1238">
                  <c:v>5.0869739999999997</c:v>
                </c:pt>
                <c:pt idx="1239">
                  <c:v>5.0598070000000002</c:v>
                </c:pt>
                <c:pt idx="1240">
                  <c:v>5.0499580000000002</c:v>
                </c:pt>
                <c:pt idx="1241">
                  <c:v>5.0698049999999997</c:v>
                </c:pt>
                <c:pt idx="1242">
                  <c:v>5.0952149999999996</c:v>
                </c:pt>
                <c:pt idx="1243">
                  <c:v>5.1077940000000002</c:v>
                </c:pt>
                <c:pt idx="1244">
                  <c:v>5.0993320000000004</c:v>
                </c:pt>
                <c:pt idx="1245">
                  <c:v>5.0637259999999999</c:v>
                </c:pt>
                <c:pt idx="1246">
                  <c:v>5.0509789999999999</c:v>
                </c:pt>
                <c:pt idx="1247">
                  <c:v>5.0446749999999998</c:v>
                </c:pt>
                <c:pt idx="1248">
                  <c:v>5.0438530000000004</c:v>
                </c:pt>
                <c:pt idx="1249">
                  <c:v>5.0935680000000003</c:v>
                </c:pt>
                <c:pt idx="1250">
                  <c:v>5.1598100000000002</c:v>
                </c:pt>
                <c:pt idx="1251">
                  <c:v>5.1679310000000003</c:v>
                </c:pt>
                <c:pt idx="1252">
                  <c:v>5.2099399999999996</c:v>
                </c:pt>
                <c:pt idx="1253">
                  <c:v>5.3040799999999999</c:v>
                </c:pt>
                <c:pt idx="1254">
                  <c:v>5.3643320000000001</c:v>
                </c:pt>
                <c:pt idx="1255">
                  <c:v>5.4593949999999998</c:v>
                </c:pt>
                <c:pt idx="1256">
                  <c:v>5.3915319999999998</c:v>
                </c:pt>
                <c:pt idx="1257">
                  <c:v>5.5014269999999996</c:v>
                </c:pt>
                <c:pt idx="1258">
                  <c:v>5.666169</c:v>
                </c:pt>
                <c:pt idx="1259">
                  <c:v>5.618468</c:v>
                </c:pt>
                <c:pt idx="1260">
                  <c:v>5.679932</c:v>
                </c:pt>
                <c:pt idx="1261">
                  <c:v>5.6777889999999998</c:v>
                </c:pt>
                <c:pt idx="1262">
                  <c:v>5.5829579999999996</c:v>
                </c:pt>
                <c:pt idx="1263">
                  <c:v>5.4893210000000003</c:v>
                </c:pt>
                <c:pt idx="1264">
                  <c:v>5.4818699999999998</c:v>
                </c:pt>
                <c:pt idx="1265">
                  <c:v>5.4891920000000001</c:v>
                </c:pt>
                <c:pt idx="1266">
                  <c:v>5.4892430000000001</c:v>
                </c:pt>
                <c:pt idx="1267">
                  <c:v>5.5376260000000004</c:v>
                </c:pt>
                <c:pt idx="1268">
                  <c:v>5.5524630000000004</c:v>
                </c:pt>
                <c:pt idx="1269">
                  <c:v>5.4860920000000002</c:v>
                </c:pt>
                <c:pt idx="1270">
                  <c:v>5.4887649999999999</c:v>
                </c:pt>
                <c:pt idx="1271">
                  <c:v>5.5394930000000002</c:v>
                </c:pt>
                <c:pt idx="1272">
                  <c:v>5.5813920000000001</c:v>
                </c:pt>
                <c:pt idx="1273">
                  <c:v>5.6422790000000003</c:v>
                </c:pt>
                <c:pt idx="1274">
                  <c:v>5.6216290000000004</c:v>
                </c:pt>
                <c:pt idx="1275">
                  <c:v>5.5710769999999998</c:v>
                </c:pt>
                <c:pt idx="1276">
                  <c:v>5.5988480000000003</c:v>
                </c:pt>
                <c:pt idx="1277">
                  <c:v>5.5935550000000003</c:v>
                </c:pt>
                <c:pt idx="1278">
                  <c:v>5.5805949999999998</c:v>
                </c:pt>
                <c:pt idx="1279">
                  <c:v>5.568263</c:v>
                </c:pt>
                <c:pt idx="1280">
                  <c:v>5.5802709999999998</c:v>
                </c:pt>
                <c:pt idx="1281">
                  <c:v>5.5909560000000003</c:v>
                </c:pt>
                <c:pt idx="1282">
                  <c:v>5.6131500000000001</c:v>
                </c:pt>
                <c:pt idx="1283">
                  <c:v>5.6137309999999996</c:v>
                </c:pt>
                <c:pt idx="1284">
                  <c:v>5.6510800000000003</c:v>
                </c:pt>
                <c:pt idx="1285">
                  <c:v>5.6795239999999998</c:v>
                </c:pt>
                <c:pt idx="1286">
                  <c:v>5.6761379999999999</c:v>
                </c:pt>
                <c:pt idx="1287">
                  <c:v>5.7096049999999998</c:v>
                </c:pt>
                <c:pt idx="1288">
                  <c:v>5.739655</c:v>
                </c:pt>
                <c:pt idx="1289">
                  <c:v>5.7449659999999998</c:v>
                </c:pt>
                <c:pt idx="1290">
                  <c:v>5.7241780000000002</c:v>
                </c:pt>
                <c:pt idx="1291">
                  <c:v>5.7532100000000002</c:v>
                </c:pt>
                <c:pt idx="1292">
                  <c:v>5.7399579999999997</c:v>
                </c:pt>
                <c:pt idx="1293">
                  <c:v>5.6933499999999997</c:v>
                </c:pt>
                <c:pt idx="1294">
                  <c:v>5.7139639999999998</c:v>
                </c:pt>
                <c:pt idx="1295">
                  <c:v>5.7079269999999998</c:v>
                </c:pt>
                <c:pt idx="1296">
                  <c:v>5.7016679999999997</c:v>
                </c:pt>
                <c:pt idx="1297">
                  <c:v>5.6420940000000002</c:v>
                </c:pt>
                <c:pt idx="1298">
                  <c:v>5.6394580000000003</c:v>
                </c:pt>
                <c:pt idx="1299">
                  <c:v>5.6412120000000003</c:v>
                </c:pt>
                <c:pt idx="1300">
                  <c:v>5.5936820000000003</c:v>
                </c:pt>
                <c:pt idx="1301">
                  <c:v>5.5801379999999998</c:v>
                </c:pt>
                <c:pt idx="1302">
                  <c:v>5.5500769999999999</c:v>
                </c:pt>
                <c:pt idx="1303">
                  <c:v>5.5154620000000003</c:v>
                </c:pt>
                <c:pt idx="1304">
                  <c:v>5.4848860000000004</c:v>
                </c:pt>
                <c:pt idx="1305">
                  <c:v>5.4520249999999999</c:v>
                </c:pt>
                <c:pt idx="1306">
                  <c:v>5.4545690000000002</c:v>
                </c:pt>
                <c:pt idx="1307">
                  <c:v>5.5381859999999996</c:v>
                </c:pt>
                <c:pt idx="1308">
                  <c:v>5.5665009999999997</c:v>
                </c:pt>
                <c:pt idx="1309">
                  <c:v>5.6152980000000001</c:v>
                </c:pt>
                <c:pt idx="1310">
                  <c:v>5.643707</c:v>
                </c:pt>
                <c:pt idx="1311">
                  <c:v>5.7175760000000002</c:v>
                </c:pt>
                <c:pt idx="1312">
                  <c:v>5.6888259999999997</c:v>
                </c:pt>
                <c:pt idx="1313">
                  <c:v>5.6859149999999996</c:v>
                </c:pt>
                <c:pt idx="1314">
                  <c:v>5.7049810000000001</c:v>
                </c:pt>
                <c:pt idx="1315">
                  <c:v>5.7416099999999997</c:v>
                </c:pt>
                <c:pt idx="1316">
                  <c:v>5.7423830000000002</c:v>
                </c:pt>
                <c:pt idx="1317">
                  <c:v>5.7751539999999997</c:v>
                </c:pt>
                <c:pt idx="1318">
                  <c:v>5.7876300000000001</c:v>
                </c:pt>
                <c:pt idx="1319">
                  <c:v>5.7781799999999999</c:v>
                </c:pt>
                <c:pt idx="1320">
                  <c:v>5.8034530000000002</c:v>
                </c:pt>
                <c:pt idx="1321">
                  <c:v>5.8152210000000002</c:v>
                </c:pt>
                <c:pt idx="1322">
                  <c:v>5.7872139999999996</c:v>
                </c:pt>
                <c:pt idx="1323">
                  <c:v>5.7676769999999999</c:v>
                </c:pt>
                <c:pt idx="1324">
                  <c:v>5.7521000000000004</c:v>
                </c:pt>
                <c:pt idx="1325">
                  <c:v>5.803248</c:v>
                </c:pt>
                <c:pt idx="1326">
                  <c:v>5.8256180000000004</c:v>
                </c:pt>
                <c:pt idx="1327">
                  <c:v>5.827013</c:v>
                </c:pt>
                <c:pt idx="1328">
                  <c:v>5.8473879999999996</c:v>
                </c:pt>
                <c:pt idx="1329">
                  <c:v>5.8588909999999998</c:v>
                </c:pt>
                <c:pt idx="1330">
                  <c:v>5.844563</c:v>
                </c:pt>
                <c:pt idx="1331">
                  <c:v>5.8790079999999998</c:v>
                </c:pt>
                <c:pt idx="1332">
                  <c:v>5.8710709999999997</c:v>
                </c:pt>
                <c:pt idx="1333">
                  <c:v>5.882339</c:v>
                </c:pt>
                <c:pt idx="1334">
                  <c:v>5.8843350000000001</c:v>
                </c:pt>
                <c:pt idx="1335">
                  <c:v>5.9694589999999996</c:v>
                </c:pt>
                <c:pt idx="1336">
                  <c:v>5.9606510000000004</c:v>
                </c:pt>
                <c:pt idx="1337">
                  <c:v>5.9924119999999998</c:v>
                </c:pt>
              </c:numCache>
            </c:numRef>
          </c:val>
          <c:smooth val="0"/>
          <c:extLst xmlns:c16r2="http://schemas.microsoft.com/office/drawing/2015/06/chart">
            <c:ext xmlns:c16="http://schemas.microsoft.com/office/drawing/2014/chart" uri="{C3380CC4-5D6E-409C-BE32-E72D297353CC}">
              <c16:uniqueId val="{00000002-6796-4DC5-804F-6A308E0DA72E}"/>
            </c:ext>
          </c:extLst>
        </c:ser>
        <c:ser>
          <c:idx val="3"/>
          <c:order val="2"/>
          <c:tx>
            <c:strRef>
              <c:f>Sheet1!$E$3</c:f>
              <c:strCache>
                <c:ptCount val="1"/>
                <c:pt idx="0">
                  <c:v>US HY</c:v>
                </c:pt>
              </c:strCache>
            </c:strRef>
          </c:tx>
          <c:spPr>
            <a:ln w="38100">
              <a:solidFill>
                <a:schemeClr val="tx2"/>
              </a:solidFill>
            </a:ln>
            <a:effectLst>
              <a:outerShdw blurRad="50800" dist="38100" dir="2700000" algn="tl" rotWithShape="0">
                <a:prstClr val="black">
                  <a:alpha val="40000"/>
                </a:prstClr>
              </a:outerShdw>
            </a:effectLst>
          </c:spPr>
          <c:marker>
            <c:symbol val="none"/>
          </c:marker>
          <c:cat>
            <c:numRef>
              <c:f>Sheet1!$A$4:$A$1341</c:f>
              <c:numCache>
                <c:formatCode>m/d/yyyy</c:formatCode>
                <c:ptCount val="1338"/>
                <c:pt idx="0">
                  <c:v>41334</c:v>
                </c:pt>
                <c:pt idx="1">
                  <c:v>41337</c:v>
                </c:pt>
                <c:pt idx="2">
                  <c:v>41338</c:v>
                </c:pt>
                <c:pt idx="3">
                  <c:v>41339</c:v>
                </c:pt>
                <c:pt idx="4">
                  <c:v>41340</c:v>
                </c:pt>
                <c:pt idx="5">
                  <c:v>41341</c:v>
                </c:pt>
                <c:pt idx="6">
                  <c:v>41344</c:v>
                </c:pt>
                <c:pt idx="7">
                  <c:v>41345</c:v>
                </c:pt>
                <c:pt idx="8">
                  <c:v>41346</c:v>
                </c:pt>
                <c:pt idx="9">
                  <c:v>41347</c:v>
                </c:pt>
                <c:pt idx="10">
                  <c:v>41348</c:v>
                </c:pt>
                <c:pt idx="11">
                  <c:v>41351</c:v>
                </c:pt>
                <c:pt idx="12">
                  <c:v>41352</c:v>
                </c:pt>
                <c:pt idx="13">
                  <c:v>41353</c:v>
                </c:pt>
                <c:pt idx="14">
                  <c:v>41354</c:v>
                </c:pt>
                <c:pt idx="15">
                  <c:v>41355</c:v>
                </c:pt>
                <c:pt idx="16">
                  <c:v>41358</c:v>
                </c:pt>
                <c:pt idx="17">
                  <c:v>41359</c:v>
                </c:pt>
                <c:pt idx="18">
                  <c:v>41360</c:v>
                </c:pt>
                <c:pt idx="19">
                  <c:v>41361</c:v>
                </c:pt>
                <c:pt idx="20">
                  <c:v>41365</c:v>
                </c:pt>
                <c:pt idx="21">
                  <c:v>41366</c:v>
                </c:pt>
                <c:pt idx="22">
                  <c:v>41367</c:v>
                </c:pt>
                <c:pt idx="23">
                  <c:v>41368</c:v>
                </c:pt>
                <c:pt idx="24">
                  <c:v>41369</c:v>
                </c:pt>
                <c:pt idx="25">
                  <c:v>41372</c:v>
                </c:pt>
                <c:pt idx="26">
                  <c:v>41373</c:v>
                </c:pt>
                <c:pt idx="27">
                  <c:v>41374</c:v>
                </c:pt>
                <c:pt idx="28">
                  <c:v>41375</c:v>
                </c:pt>
                <c:pt idx="29">
                  <c:v>41376</c:v>
                </c:pt>
                <c:pt idx="30">
                  <c:v>41379</c:v>
                </c:pt>
                <c:pt idx="31">
                  <c:v>41380</c:v>
                </c:pt>
                <c:pt idx="32">
                  <c:v>41381</c:v>
                </c:pt>
                <c:pt idx="33">
                  <c:v>41382</c:v>
                </c:pt>
                <c:pt idx="34">
                  <c:v>41383</c:v>
                </c:pt>
                <c:pt idx="35">
                  <c:v>41386</c:v>
                </c:pt>
                <c:pt idx="36">
                  <c:v>41387</c:v>
                </c:pt>
                <c:pt idx="37">
                  <c:v>41388</c:v>
                </c:pt>
                <c:pt idx="38">
                  <c:v>41389</c:v>
                </c:pt>
                <c:pt idx="39">
                  <c:v>41390</c:v>
                </c:pt>
                <c:pt idx="40">
                  <c:v>41393</c:v>
                </c:pt>
                <c:pt idx="41">
                  <c:v>41394</c:v>
                </c:pt>
                <c:pt idx="42">
                  <c:v>41395</c:v>
                </c:pt>
                <c:pt idx="43">
                  <c:v>41396</c:v>
                </c:pt>
                <c:pt idx="44">
                  <c:v>41397</c:v>
                </c:pt>
                <c:pt idx="45">
                  <c:v>41400</c:v>
                </c:pt>
                <c:pt idx="46">
                  <c:v>41401</c:v>
                </c:pt>
                <c:pt idx="47">
                  <c:v>41402</c:v>
                </c:pt>
                <c:pt idx="48">
                  <c:v>41403</c:v>
                </c:pt>
                <c:pt idx="49">
                  <c:v>41404</c:v>
                </c:pt>
                <c:pt idx="50">
                  <c:v>41407</c:v>
                </c:pt>
                <c:pt idx="51">
                  <c:v>41408</c:v>
                </c:pt>
                <c:pt idx="52">
                  <c:v>41409</c:v>
                </c:pt>
                <c:pt idx="53">
                  <c:v>41410</c:v>
                </c:pt>
                <c:pt idx="54">
                  <c:v>41411</c:v>
                </c:pt>
                <c:pt idx="55">
                  <c:v>41414</c:v>
                </c:pt>
                <c:pt idx="56">
                  <c:v>41415</c:v>
                </c:pt>
                <c:pt idx="57">
                  <c:v>41416</c:v>
                </c:pt>
                <c:pt idx="58">
                  <c:v>41417</c:v>
                </c:pt>
                <c:pt idx="59">
                  <c:v>41418</c:v>
                </c:pt>
                <c:pt idx="60">
                  <c:v>41422</c:v>
                </c:pt>
                <c:pt idx="61">
                  <c:v>41423</c:v>
                </c:pt>
                <c:pt idx="62">
                  <c:v>41424</c:v>
                </c:pt>
                <c:pt idx="63">
                  <c:v>41425</c:v>
                </c:pt>
                <c:pt idx="64">
                  <c:v>41428</c:v>
                </c:pt>
                <c:pt idx="65">
                  <c:v>41429</c:v>
                </c:pt>
                <c:pt idx="66">
                  <c:v>41430</c:v>
                </c:pt>
                <c:pt idx="67">
                  <c:v>41431</c:v>
                </c:pt>
                <c:pt idx="68">
                  <c:v>41432</c:v>
                </c:pt>
                <c:pt idx="69">
                  <c:v>41435</c:v>
                </c:pt>
                <c:pt idx="70">
                  <c:v>41436</c:v>
                </c:pt>
                <c:pt idx="71">
                  <c:v>41437</c:v>
                </c:pt>
                <c:pt idx="72">
                  <c:v>41438</c:v>
                </c:pt>
                <c:pt idx="73">
                  <c:v>41439</c:v>
                </c:pt>
                <c:pt idx="74">
                  <c:v>41442</c:v>
                </c:pt>
                <c:pt idx="75">
                  <c:v>41443</c:v>
                </c:pt>
                <c:pt idx="76">
                  <c:v>41444</c:v>
                </c:pt>
                <c:pt idx="77">
                  <c:v>41445</c:v>
                </c:pt>
                <c:pt idx="78">
                  <c:v>41446</c:v>
                </c:pt>
                <c:pt idx="79">
                  <c:v>41449</c:v>
                </c:pt>
                <c:pt idx="80">
                  <c:v>41450</c:v>
                </c:pt>
                <c:pt idx="81">
                  <c:v>41451</c:v>
                </c:pt>
                <c:pt idx="82">
                  <c:v>41452</c:v>
                </c:pt>
                <c:pt idx="83">
                  <c:v>41453</c:v>
                </c:pt>
                <c:pt idx="84">
                  <c:v>41456</c:v>
                </c:pt>
                <c:pt idx="85">
                  <c:v>41457</c:v>
                </c:pt>
                <c:pt idx="86">
                  <c:v>41458</c:v>
                </c:pt>
                <c:pt idx="87">
                  <c:v>41460</c:v>
                </c:pt>
                <c:pt idx="88">
                  <c:v>41463</c:v>
                </c:pt>
                <c:pt idx="89">
                  <c:v>41464</c:v>
                </c:pt>
                <c:pt idx="90">
                  <c:v>41465</c:v>
                </c:pt>
                <c:pt idx="91">
                  <c:v>41466</c:v>
                </c:pt>
                <c:pt idx="92">
                  <c:v>41467</c:v>
                </c:pt>
                <c:pt idx="93">
                  <c:v>41470</c:v>
                </c:pt>
                <c:pt idx="94">
                  <c:v>41471</c:v>
                </c:pt>
                <c:pt idx="95">
                  <c:v>41472</c:v>
                </c:pt>
                <c:pt idx="96">
                  <c:v>41473</c:v>
                </c:pt>
                <c:pt idx="97">
                  <c:v>41474</c:v>
                </c:pt>
                <c:pt idx="98">
                  <c:v>41477</c:v>
                </c:pt>
                <c:pt idx="99">
                  <c:v>41478</c:v>
                </c:pt>
                <c:pt idx="100">
                  <c:v>41479</c:v>
                </c:pt>
                <c:pt idx="101">
                  <c:v>41480</c:v>
                </c:pt>
                <c:pt idx="102">
                  <c:v>41481</c:v>
                </c:pt>
                <c:pt idx="103">
                  <c:v>41484</c:v>
                </c:pt>
                <c:pt idx="104">
                  <c:v>41485</c:v>
                </c:pt>
                <c:pt idx="105">
                  <c:v>41486</c:v>
                </c:pt>
                <c:pt idx="106">
                  <c:v>41487</c:v>
                </c:pt>
                <c:pt idx="107">
                  <c:v>41488</c:v>
                </c:pt>
                <c:pt idx="108">
                  <c:v>41491</c:v>
                </c:pt>
                <c:pt idx="109">
                  <c:v>41492</c:v>
                </c:pt>
                <c:pt idx="110">
                  <c:v>41493</c:v>
                </c:pt>
                <c:pt idx="111">
                  <c:v>41494</c:v>
                </c:pt>
                <c:pt idx="112">
                  <c:v>41495</c:v>
                </c:pt>
                <c:pt idx="113">
                  <c:v>41498</c:v>
                </c:pt>
                <c:pt idx="114">
                  <c:v>41499</c:v>
                </c:pt>
                <c:pt idx="115">
                  <c:v>41500</c:v>
                </c:pt>
                <c:pt idx="116">
                  <c:v>41501</c:v>
                </c:pt>
                <c:pt idx="117">
                  <c:v>41502</c:v>
                </c:pt>
                <c:pt idx="118">
                  <c:v>41505</c:v>
                </c:pt>
                <c:pt idx="119">
                  <c:v>41506</c:v>
                </c:pt>
                <c:pt idx="120">
                  <c:v>41507</c:v>
                </c:pt>
                <c:pt idx="121">
                  <c:v>41508</c:v>
                </c:pt>
                <c:pt idx="122">
                  <c:v>41509</c:v>
                </c:pt>
                <c:pt idx="123">
                  <c:v>41512</c:v>
                </c:pt>
                <c:pt idx="124">
                  <c:v>41513</c:v>
                </c:pt>
                <c:pt idx="125">
                  <c:v>41514</c:v>
                </c:pt>
                <c:pt idx="126">
                  <c:v>41515</c:v>
                </c:pt>
                <c:pt idx="127">
                  <c:v>41516</c:v>
                </c:pt>
                <c:pt idx="128">
                  <c:v>41520</c:v>
                </c:pt>
                <c:pt idx="129">
                  <c:v>41521</c:v>
                </c:pt>
                <c:pt idx="130">
                  <c:v>41522</c:v>
                </c:pt>
                <c:pt idx="131">
                  <c:v>41523</c:v>
                </c:pt>
                <c:pt idx="132">
                  <c:v>41526</c:v>
                </c:pt>
                <c:pt idx="133">
                  <c:v>41527</c:v>
                </c:pt>
                <c:pt idx="134">
                  <c:v>41528</c:v>
                </c:pt>
                <c:pt idx="135">
                  <c:v>41529</c:v>
                </c:pt>
                <c:pt idx="136">
                  <c:v>41530</c:v>
                </c:pt>
                <c:pt idx="137">
                  <c:v>41533</c:v>
                </c:pt>
                <c:pt idx="138">
                  <c:v>41534</c:v>
                </c:pt>
                <c:pt idx="139">
                  <c:v>41535</c:v>
                </c:pt>
                <c:pt idx="140">
                  <c:v>41536</c:v>
                </c:pt>
                <c:pt idx="141">
                  <c:v>41537</c:v>
                </c:pt>
                <c:pt idx="142">
                  <c:v>41540</c:v>
                </c:pt>
                <c:pt idx="143">
                  <c:v>41541</c:v>
                </c:pt>
                <c:pt idx="144">
                  <c:v>41542</c:v>
                </c:pt>
                <c:pt idx="145">
                  <c:v>41543</c:v>
                </c:pt>
                <c:pt idx="146">
                  <c:v>41544</c:v>
                </c:pt>
                <c:pt idx="147">
                  <c:v>41547</c:v>
                </c:pt>
                <c:pt idx="148">
                  <c:v>41548</c:v>
                </c:pt>
                <c:pt idx="149">
                  <c:v>41549</c:v>
                </c:pt>
                <c:pt idx="150">
                  <c:v>41550</c:v>
                </c:pt>
                <c:pt idx="151">
                  <c:v>41551</c:v>
                </c:pt>
                <c:pt idx="152">
                  <c:v>41554</c:v>
                </c:pt>
                <c:pt idx="153">
                  <c:v>41555</c:v>
                </c:pt>
                <c:pt idx="154">
                  <c:v>41556</c:v>
                </c:pt>
                <c:pt idx="155">
                  <c:v>41557</c:v>
                </c:pt>
                <c:pt idx="156">
                  <c:v>41558</c:v>
                </c:pt>
                <c:pt idx="157">
                  <c:v>41561</c:v>
                </c:pt>
                <c:pt idx="158">
                  <c:v>41562</c:v>
                </c:pt>
                <c:pt idx="159">
                  <c:v>41563</c:v>
                </c:pt>
                <c:pt idx="160">
                  <c:v>41564</c:v>
                </c:pt>
                <c:pt idx="161">
                  <c:v>41565</c:v>
                </c:pt>
                <c:pt idx="162">
                  <c:v>41568</c:v>
                </c:pt>
                <c:pt idx="163">
                  <c:v>41569</c:v>
                </c:pt>
                <c:pt idx="164">
                  <c:v>41570</c:v>
                </c:pt>
                <c:pt idx="165">
                  <c:v>41571</c:v>
                </c:pt>
                <c:pt idx="166">
                  <c:v>41572</c:v>
                </c:pt>
                <c:pt idx="167">
                  <c:v>41575</c:v>
                </c:pt>
                <c:pt idx="168">
                  <c:v>41576</c:v>
                </c:pt>
                <c:pt idx="169">
                  <c:v>41577</c:v>
                </c:pt>
                <c:pt idx="170">
                  <c:v>41578</c:v>
                </c:pt>
                <c:pt idx="171">
                  <c:v>41579</c:v>
                </c:pt>
                <c:pt idx="172">
                  <c:v>41582</c:v>
                </c:pt>
                <c:pt idx="173">
                  <c:v>41583</c:v>
                </c:pt>
                <c:pt idx="174">
                  <c:v>41584</c:v>
                </c:pt>
                <c:pt idx="175">
                  <c:v>41585</c:v>
                </c:pt>
                <c:pt idx="176">
                  <c:v>41586</c:v>
                </c:pt>
                <c:pt idx="177">
                  <c:v>41589</c:v>
                </c:pt>
                <c:pt idx="178">
                  <c:v>41590</c:v>
                </c:pt>
                <c:pt idx="179">
                  <c:v>41591</c:v>
                </c:pt>
                <c:pt idx="180">
                  <c:v>41592</c:v>
                </c:pt>
                <c:pt idx="181">
                  <c:v>41593</c:v>
                </c:pt>
                <c:pt idx="182">
                  <c:v>41596</c:v>
                </c:pt>
                <c:pt idx="183">
                  <c:v>41597</c:v>
                </c:pt>
                <c:pt idx="184">
                  <c:v>41598</c:v>
                </c:pt>
                <c:pt idx="185">
                  <c:v>41599</c:v>
                </c:pt>
                <c:pt idx="186">
                  <c:v>41600</c:v>
                </c:pt>
                <c:pt idx="187">
                  <c:v>41603</c:v>
                </c:pt>
                <c:pt idx="188">
                  <c:v>41604</c:v>
                </c:pt>
                <c:pt idx="189">
                  <c:v>41605</c:v>
                </c:pt>
                <c:pt idx="190">
                  <c:v>41607</c:v>
                </c:pt>
                <c:pt idx="191">
                  <c:v>41610</c:v>
                </c:pt>
                <c:pt idx="192">
                  <c:v>41611</c:v>
                </c:pt>
                <c:pt idx="193">
                  <c:v>41612</c:v>
                </c:pt>
                <c:pt idx="194">
                  <c:v>41613</c:v>
                </c:pt>
                <c:pt idx="195">
                  <c:v>41614</c:v>
                </c:pt>
                <c:pt idx="196">
                  <c:v>41617</c:v>
                </c:pt>
                <c:pt idx="197">
                  <c:v>41618</c:v>
                </c:pt>
                <c:pt idx="198">
                  <c:v>41619</c:v>
                </c:pt>
                <c:pt idx="199">
                  <c:v>41620</c:v>
                </c:pt>
                <c:pt idx="200">
                  <c:v>41621</c:v>
                </c:pt>
                <c:pt idx="201">
                  <c:v>41624</c:v>
                </c:pt>
                <c:pt idx="202">
                  <c:v>41625</c:v>
                </c:pt>
                <c:pt idx="203">
                  <c:v>41626</c:v>
                </c:pt>
                <c:pt idx="204">
                  <c:v>41627</c:v>
                </c:pt>
                <c:pt idx="205">
                  <c:v>41628</c:v>
                </c:pt>
                <c:pt idx="206">
                  <c:v>41631</c:v>
                </c:pt>
                <c:pt idx="207">
                  <c:v>41632</c:v>
                </c:pt>
                <c:pt idx="208">
                  <c:v>41634</c:v>
                </c:pt>
                <c:pt idx="209">
                  <c:v>41635</c:v>
                </c:pt>
                <c:pt idx="210">
                  <c:v>41638</c:v>
                </c:pt>
                <c:pt idx="211">
                  <c:v>41639</c:v>
                </c:pt>
                <c:pt idx="212">
                  <c:v>41641</c:v>
                </c:pt>
                <c:pt idx="213">
                  <c:v>41642</c:v>
                </c:pt>
                <c:pt idx="214">
                  <c:v>41645</c:v>
                </c:pt>
                <c:pt idx="215">
                  <c:v>41646</c:v>
                </c:pt>
                <c:pt idx="216">
                  <c:v>41647</c:v>
                </c:pt>
                <c:pt idx="217">
                  <c:v>41648</c:v>
                </c:pt>
                <c:pt idx="218">
                  <c:v>41649</c:v>
                </c:pt>
                <c:pt idx="219">
                  <c:v>41652</c:v>
                </c:pt>
                <c:pt idx="220">
                  <c:v>41653</c:v>
                </c:pt>
                <c:pt idx="221">
                  <c:v>41654</c:v>
                </c:pt>
                <c:pt idx="222">
                  <c:v>41655</c:v>
                </c:pt>
                <c:pt idx="223">
                  <c:v>41656</c:v>
                </c:pt>
                <c:pt idx="224">
                  <c:v>41660</c:v>
                </c:pt>
                <c:pt idx="225">
                  <c:v>41661</c:v>
                </c:pt>
                <c:pt idx="226">
                  <c:v>41662</c:v>
                </c:pt>
                <c:pt idx="227">
                  <c:v>41663</c:v>
                </c:pt>
                <c:pt idx="228">
                  <c:v>41666</c:v>
                </c:pt>
                <c:pt idx="229">
                  <c:v>41667</c:v>
                </c:pt>
                <c:pt idx="230">
                  <c:v>41668</c:v>
                </c:pt>
                <c:pt idx="231">
                  <c:v>41669</c:v>
                </c:pt>
                <c:pt idx="232">
                  <c:v>41670</c:v>
                </c:pt>
                <c:pt idx="233">
                  <c:v>41673</c:v>
                </c:pt>
                <c:pt idx="234">
                  <c:v>41674</c:v>
                </c:pt>
                <c:pt idx="235">
                  <c:v>41675</c:v>
                </c:pt>
                <c:pt idx="236">
                  <c:v>41676</c:v>
                </c:pt>
                <c:pt idx="237">
                  <c:v>41677</c:v>
                </c:pt>
                <c:pt idx="238">
                  <c:v>41680</c:v>
                </c:pt>
                <c:pt idx="239">
                  <c:v>41681</c:v>
                </c:pt>
                <c:pt idx="240">
                  <c:v>41682</c:v>
                </c:pt>
                <c:pt idx="241">
                  <c:v>41683</c:v>
                </c:pt>
                <c:pt idx="242">
                  <c:v>41684</c:v>
                </c:pt>
                <c:pt idx="243">
                  <c:v>41688</c:v>
                </c:pt>
                <c:pt idx="244">
                  <c:v>41689</c:v>
                </c:pt>
                <c:pt idx="245">
                  <c:v>41690</c:v>
                </c:pt>
                <c:pt idx="246">
                  <c:v>41691</c:v>
                </c:pt>
                <c:pt idx="247">
                  <c:v>41694</c:v>
                </c:pt>
                <c:pt idx="248">
                  <c:v>41695</c:v>
                </c:pt>
                <c:pt idx="249">
                  <c:v>41696</c:v>
                </c:pt>
                <c:pt idx="250">
                  <c:v>41697</c:v>
                </c:pt>
                <c:pt idx="251">
                  <c:v>41698</c:v>
                </c:pt>
                <c:pt idx="252">
                  <c:v>41701</c:v>
                </c:pt>
                <c:pt idx="253">
                  <c:v>41702</c:v>
                </c:pt>
                <c:pt idx="254">
                  <c:v>41703</c:v>
                </c:pt>
                <c:pt idx="255">
                  <c:v>41704</c:v>
                </c:pt>
                <c:pt idx="256">
                  <c:v>41705</c:v>
                </c:pt>
                <c:pt idx="257">
                  <c:v>41708</c:v>
                </c:pt>
                <c:pt idx="258">
                  <c:v>41709</c:v>
                </c:pt>
                <c:pt idx="259">
                  <c:v>41710</c:v>
                </c:pt>
                <c:pt idx="260">
                  <c:v>41711</c:v>
                </c:pt>
                <c:pt idx="261">
                  <c:v>41712</c:v>
                </c:pt>
                <c:pt idx="262">
                  <c:v>41715</c:v>
                </c:pt>
                <c:pt idx="263">
                  <c:v>41716</c:v>
                </c:pt>
                <c:pt idx="264">
                  <c:v>41717</c:v>
                </c:pt>
                <c:pt idx="265">
                  <c:v>41718</c:v>
                </c:pt>
                <c:pt idx="266">
                  <c:v>41719</c:v>
                </c:pt>
                <c:pt idx="267">
                  <c:v>41722</c:v>
                </c:pt>
                <c:pt idx="268">
                  <c:v>41723</c:v>
                </c:pt>
                <c:pt idx="269">
                  <c:v>41724</c:v>
                </c:pt>
                <c:pt idx="270">
                  <c:v>41725</c:v>
                </c:pt>
                <c:pt idx="271">
                  <c:v>41726</c:v>
                </c:pt>
                <c:pt idx="272">
                  <c:v>41729</c:v>
                </c:pt>
                <c:pt idx="273">
                  <c:v>41730</c:v>
                </c:pt>
                <c:pt idx="274">
                  <c:v>41731</c:v>
                </c:pt>
                <c:pt idx="275">
                  <c:v>41732</c:v>
                </c:pt>
                <c:pt idx="276">
                  <c:v>41733</c:v>
                </c:pt>
                <c:pt idx="277">
                  <c:v>41736</c:v>
                </c:pt>
                <c:pt idx="278">
                  <c:v>41737</c:v>
                </c:pt>
                <c:pt idx="279">
                  <c:v>41738</c:v>
                </c:pt>
                <c:pt idx="280">
                  <c:v>41739</c:v>
                </c:pt>
                <c:pt idx="281">
                  <c:v>41740</c:v>
                </c:pt>
                <c:pt idx="282">
                  <c:v>41743</c:v>
                </c:pt>
                <c:pt idx="283">
                  <c:v>41744</c:v>
                </c:pt>
                <c:pt idx="284">
                  <c:v>41745</c:v>
                </c:pt>
                <c:pt idx="285">
                  <c:v>41746</c:v>
                </c:pt>
                <c:pt idx="286">
                  <c:v>41750</c:v>
                </c:pt>
                <c:pt idx="287">
                  <c:v>41751</c:v>
                </c:pt>
                <c:pt idx="288">
                  <c:v>41752</c:v>
                </c:pt>
                <c:pt idx="289">
                  <c:v>41753</c:v>
                </c:pt>
                <c:pt idx="290">
                  <c:v>41754</c:v>
                </c:pt>
                <c:pt idx="291">
                  <c:v>41757</c:v>
                </c:pt>
                <c:pt idx="292">
                  <c:v>41758</c:v>
                </c:pt>
                <c:pt idx="293">
                  <c:v>41759</c:v>
                </c:pt>
                <c:pt idx="294">
                  <c:v>41760</c:v>
                </c:pt>
                <c:pt idx="295">
                  <c:v>41761</c:v>
                </c:pt>
                <c:pt idx="296">
                  <c:v>41764</c:v>
                </c:pt>
                <c:pt idx="297">
                  <c:v>41765</c:v>
                </c:pt>
                <c:pt idx="298">
                  <c:v>41766</c:v>
                </c:pt>
                <c:pt idx="299">
                  <c:v>41767</c:v>
                </c:pt>
                <c:pt idx="300">
                  <c:v>41768</c:v>
                </c:pt>
                <c:pt idx="301">
                  <c:v>41771</c:v>
                </c:pt>
                <c:pt idx="302">
                  <c:v>41772</c:v>
                </c:pt>
                <c:pt idx="303">
                  <c:v>41773</c:v>
                </c:pt>
                <c:pt idx="304">
                  <c:v>41774</c:v>
                </c:pt>
                <c:pt idx="305">
                  <c:v>41775</c:v>
                </c:pt>
                <c:pt idx="306">
                  <c:v>41778</c:v>
                </c:pt>
                <c:pt idx="307">
                  <c:v>41779</c:v>
                </c:pt>
                <c:pt idx="308">
                  <c:v>41780</c:v>
                </c:pt>
                <c:pt idx="309">
                  <c:v>41781</c:v>
                </c:pt>
                <c:pt idx="310">
                  <c:v>41782</c:v>
                </c:pt>
                <c:pt idx="311">
                  <c:v>41786</c:v>
                </c:pt>
                <c:pt idx="312">
                  <c:v>41787</c:v>
                </c:pt>
                <c:pt idx="313">
                  <c:v>41788</c:v>
                </c:pt>
                <c:pt idx="314">
                  <c:v>41789</c:v>
                </c:pt>
                <c:pt idx="315">
                  <c:v>41792</c:v>
                </c:pt>
                <c:pt idx="316">
                  <c:v>41793</c:v>
                </c:pt>
                <c:pt idx="317">
                  <c:v>41794</c:v>
                </c:pt>
                <c:pt idx="318">
                  <c:v>41795</c:v>
                </c:pt>
                <c:pt idx="319">
                  <c:v>41796</c:v>
                </c:pt>
                <c:pt idx="320">
                  <c:v>41799</c:v>
                </c:pt>
                <c:pt idx="321">
                  <c:v>41800</c:v>
                </c:pt>
                <c:pt idx="322">
                  <c:v>41801</c:v>
                </c:pt>
                <c:pt idx="323">
                  <c:v>41802</c:v>
                </c:pt>
                <c:pt idx="324">
                  <c:v>41803</c:v>
                </c:pt>
                <c:pt idx="325">
                  <c:v>41806</c:v>
                </c:pt>
                <c:pt idx="326">
                  <c:v>41807</c:v>
                </c:pt>
                <c:pt idx="327">
                  <c:v>41808</c:v>
                </c:pt>
                <c:pt idx="328">
                  <c:v>41809</c:v>
                </c:pt>
                <c:pt idx="329">
                  <c:v>41810</c:v>
                </c:pt>
                <c:pt idx="330">
                  <c:v>41813</c:v>
                </c:pt>
                <c:pt idx="331">
                  <c:v>41814</c:v>
                </c:pt>
                <c:pt idx="332">
                  <c:v>41815</c:v>
                </c:pt>
                <c:pt idx="333">
                  <c:v>41816</c:v>
                </c:pt>
                <c:pt idx="334">
                  <c:v>41817</c:v>
                </c:pt>
                <c:pt idx="335">
                  <c:v>41820</c:v>
                </c:pt>
                <c:pt idx="336">
                  <c:v>41821</c:v>
                </c:pt>
                <c:pt idx="337">
                  <c:v>41822</c:v>
                </c:pt>
                <c:pt idx="338">
                  <c:v>41823</c:v>
                </c:pt>
                <c:pt idx="339">
                  <c:v>41827</c:v>
                </c:pt>
                <c:pt idx="340">
                  <c:v>41828</c:v>
                </c:pt>
                <c:pt idx="341">
                  <c:v>41829</c:v>
                </c:pt>
                <c:pt idx="342">
                  <c:v>41830</c:v>
                </c:pt>
                <c:pt idx="343">
                  <c:v>41831</c:v>
                </c:pt>
                <c:pt idx="344">
                  <c:v>41834</c:v>
                </c:pt>
                <c:pt idx="345">
                  <c:v>41835</c:v>
                </c:pt>
                <c:pt idx="346">
                  <c:v>41836</c:v>
                </c:pt>
                <c:pt idx="347">
                  <c:v>41837</c:v>
                </c:pt>
                <c:pt idx="348">
                  <c:v>41838</c:v>
                </c:pt>
                <c:pt idx="349">
                  <c:v>41841</c:v>
                </c:pt>
                <c:pt idx="350">
                  <c:v>41842</c:v>
                </c:pt>
                <c:pt idx="351">
                  <c:v>41843</c:v>
                </c:pt>
                <c:pt idx="352">
                  <c:v>41844</c:v>
                </c:pt>
                <c:pt idx="353">
                  <c:v>41845</c:v>
                </c:pt>
                <c:pt idx="354">
                  <c:v>41848</c:v>
                </c:pt>
                <c:pt idx="355">
                  <c:v>41849</c:v>
                </c:pt>
                <c:pt idx="356">
                  <c:v>41850</c:v>
                </c:pt>
                <c:pt idx="357">
                  <c:v>41851</c:v>
                </c:pt>
                <c:pt idx="358">
                  <c:v>41852</c:v>
                </c:pt>
                <c:pt idx="359">
                  <c:v>41855</c:v>
                </c:pt>
                <c:pt idx="360">
                  <c:v>41856</c:v>
                </c:pt>
                <c:pt idx="361">
                  <c:v>41857</c:v>
                </c:pt>
                <c:pt idx="362">
                  <c:v>41858</c:v>
                </c:pt>
                <c:pt idx="363">
                  <c:v>41859</c:v>
                </c:pt>
                <c:pt idx="364">
                  <c:v>41862</c:v>
                </c:pt>
                <c:pt idx="365">
                  <c:v>41863</c:v>
                </c:pt>
                <c:pt idx="366">
                  <c:v>41864</c:v>
                </c:pt>
                <c:pt idx="367">
                  <c:v>41865</c:v>
                </c:pt>
                <c:pt idx="368">
                  <c:v>41866</c:v>
                </c:pt>
                <c:pt idx="369">
                  <c:v>41869</c:v>
                </c:pt>
                <c:pt idx="370">
                  <c:v>41870</c:v>
                </c:pt>
                <c:pt idx="371">
                  <c:v>41871</c:v>
                </c:pt>
                <c:pt idx="372">
                  <c:v>41872</c:v>
                </c:pt>
                <c:pt idx="373">
                  <c:v>41873</c:v>
                </c:pt>
                <c:pt idx="374">
                  <c:v>41876</c:v>
                </c:pt>
                <c:pt idx="375">
                  <c:v>41877</c:v>
                </c:pt>
                <c:pt idx="376">
                  <c:v>41878</c:v>
                </c:pt>
                <c:pt idx="377">
                  <c:v>41879</c:v>
                </c:pt>
                <c:pt idx="378">
                  <c:v>41880</c:v>
                </c:pt>
                <c:pt idx="379">
                  <c:v>41884</c:v>
                </c:pt>
                <c:pt idx="380">
                  <c:v>41885</c:v>
                </c:pt>
                <c:pt idx="381">
                  <c:v>41886</c:v>
                </c:pt>
                <c:pt idx="382">
                  <c:v>41887</c:v>
                </c:pt>
                <c:pt idx="383">
                  <c:v>41890</c:v>
                </c:pt>
                <c:pt idx="384">
                  <c:v>41891</c:v>
                </c:pt>
                <c:pt idx="385">
                  <c:v>41892</c:v>
                </c:pt>
                <c:pt idx="386">
                  <c:v>41893</c:v>
                </c:pt>
                <c:pt idx="387">
                  <c:v>41894</c:v>
                </c:pt>
                <c:pt idx="388">
                  <c:v>41897</c:v>
                </c:pt>
                <c:pt idx="389">
                  <c:v>41898</c:v>
                </c:pt>
                <c:pt idx="390">
                  <c:v>41899</c:v>
                </c:pt>
                <c:pt idx="391">
                  <c:v>41900</c:v>
                </c:pt>
                <c:pt idx="392">
                  <c:v>41901</c:v>
                </c:pt>
                <c:pt idx="393">
                  <c:v>41904</c:v>
                </c:pt>
                <c:pt idx="394">
                  <c:v>41905</c:v>
                </c:pt>
                <c:pt idx="395">
                  <c:v>41906</c:v>
                </c:pt>
                <c:pt idx="396">
                  <c:v>41907</c:v>
                </c:pt>
                <c:pt idx="397">
                  <c:v>41908</c:v>
                </c:pt>
                <c:pt idx="398">
                  <c:v>41911</c:v>
                </c:pt>
                <c:pt idx="399">
                  <c:v>41912</c:v>
                </c:pt>
                <c:pt idx="400">
                  <c:v>41913</c:v>
                </c:pt>
                <c:pt idx="401">
                  <c:v>41914</c:v>
                </c:pt>
                <c:pt idx="402">
                  <c:v>41915</c:v>
                </c:pt>
                <c:pt idx="403">
                  <c:v>41918</c:v>
                </c:pt>
                <c:pt idx="404">
                  <c:v>41919</c:v>
                </c:pt>
                <c:pt idx="405">
                  <c:v>41920</c:v>
                </c:pt>
                <c:pt idx="406">
                  <c:v>41921</c:v>
                </c:pt>
                <c:pt idx="407">
                  <c:v>41922</c:v>
                </c:pt>
                <c:pt idx="408">
                  <c:v>41925</c:v>
                </c:pt>
                <c:pt idx="409">
                  <c:v>41926</c:v>
                </c:pt>
                <c:pt idx="410">
                  <c:v>41927</c:v>
                </c:pt>
                <c:pt idx="411">
                  <c:v>41928</c:v>
                </c:pt>
                <c:pt idx="412">
                  <c:v>41929</c:v>
                </c:pt>
                <c:pt idx="413">
                  <c:v>41932</c:v>
                </c:pt>
                <c:pt idx="414">
                  <c:v>41933</c:v>
                </c:pt>
                <c:pt idx="415">
                  <c:v>41934</c:v>
                </c:pt>
                <c:pt idx="416">
                  <c:v>41935</c:v>
                </c:pt>
                <c:pt idx="417">
                  <c:v>41936</c:v>
                </c:pt>
                <c:pt idx="418">
                  <c:v>41939</c:v>
                </c:pt>
                <c:pt idx="419">
                  <c:v>41940</c:v>
                </c:pt>
                <c:pt idx="420">
                  <c:v>41941</c:v>
                </c:pt>
                <c:pt idx="421">
                  <c:v>41942</c:v>
                </c:pt>
                <c:pt idx="422">
                  <c:v>41943</c:v>
                </c:pt>
                <c:pt idx="423">
                  <c:v>41946</c:v>
                </c:pt>
                <c:pt idx="424">
                  <c:v>41947</c:v>
                </c:pt>
                <c:pt idx="425">
                  <c:v>41948</c:v>
                </c:pt>
                <c:pt idx="426">
                  <c:v>41949</c:v>
                </c:pt>
                <c:pt idx="427">
                  <c:v>41950</c:v>
                </c:pt>
                <c:pt idx="428">
                  <c:v>41953</c:v>
                </c:pt>
                <c:pt idx="429">
                  <c:v>41954</c:v>
                </c:pt>
                <c:pt idx="430">
                  <c:v>41955</c:v>
                </c:pt>
                <c:pt idx="431">
                  <c:v>41956</c:v>
                </c:pt>
                <c:pt idx="432">
                  <c:v>41957</c:v>
                </c:pt>
                <c:pt idx="433">
                  <c:v>41960</c:v>
                </c:pt>
                <c:pt idx="434">
                  <c:v>41961</c:v>
                </c:pt>
                <c:pt idx="435">
                  <c:v>41962</c:v>
                </c:pt>
                <c:pt idx="436">
                  <c:v>41963</c:v>
                </c:pt>
                <c:pt idx="437">
                  <c:v>41964</c:v>
                </c:pt>
                <c:pt idx="438">
                  <c:v>41967</c:v>
                </c:pt>
                <c:pt idx="439">
                  <c:v>41968</c:v>
                </c:pt>
                <c:pt idx="440">
                  <c:v>41969</c:v>
                </c:pt>
                <c:pt idx="441">
                  <c:v>41971</c:v>
                </c:pt>
                <c:pt idx="442">
                  <c:v>41974</c:v>
                </c:pt>
                <c:pt idx="443">
                  <c:v>41975</c:v>
                </c:pt>
                <c:pt idx="444">
                  <c:v>41976</c:v>
                </c:pt>
                <c:pt idx="445">
                  <c:v>41977</c:v>
                </c:pt>
                <c:pt idx="446">
                  <c:v>41978</c:v>
                </c:pt>
                <c:pt idx="447">
                  <c:v>41981</c:v>
                </c:pt>
                <c:pt idx="448">
                  <c:v>41982</c:v>
                </c:pt>
                <c:pt idx="449">
                  <c:v>41983</c:v>
                </c:pt>
                <c:pt idx="450">
                  <c:v>41984</c:v>
                </c:pt>
                <c:pt idx="451">
                  <c:v>41985</c:v>
                </c:pt>
                <c:pt idx="452">
                  <c:v>41988</c:v>
                </c:pt>
                <c:pt idx="453">
                  <c:v>41989</c:v>
                </c:pt>
                <c:pt idx="454">
                  <c:v>41990</c:v>
                </c:pt>
                <c:pt idx="455">
                  <c:v>41991</c:v>
                </c:pt>
                <c:pt idx="456">
                  <c:v>41992</c:v>
                </c:pt>
                <c:pt idx="457">
                  <c:v>41995</c:v>
                </c:pt>
                <c:pt idx="458">
                  <c:v>41996</c:v>
                </c:pt>
                <c:pt idx="459">
                  <c:v>41997</c:v>
                </c:pt>
                <c:pt idx="460">
                  <c:v>41999</c:v>
                </c:pt>
                <c:pt idx="461">
                  <c:v>42002</c:v>
                </c:pt>
                <c:pt idx="462">
                  <c:v>42003</c:v>
                </c:pt>
                <c:pt idx="463">
                  <c:v>42004</c:v>
                </c:pt>
                <c:pt idx="464">
                  <c:v>42006</c:v>
                </c:pt>
                <c:pt idx="465">
                  <c:v>42009</c:v>
                </c:pt>
                <c:pt idx="466">
                  <c:v>42010</c:v>
                </c:pt>
                <c:pt idx="467">
                  <c:v>42011</c:v>
                </c:pt>
                <c:pt idx="468">
                  <c:v>42012</c:v>
                </c:pt>
                <c:pt idx="469">
                  <c:v>42013</c:v>
                </c:pt>
                <c:pt idx="470">
                  <c:v>42016</c:v>
                </c:pt>
                <c:pt idx="471">
                  <c:v>42017</c:v>
                </c:pt>
                <c:pt idx="472">
                  <c:v>42018</c:v>
                </c:pt>
                <c:pt idx="473">
                  <c:v>42019</c:v>
                </c:pt>
                <c:pt idx="474">
                  <c:v>42020</c:v>
                </c:pt>
                <c:pt idx="475">
                  <c:v>42024</c:v>
                </c:pt>
                <c:pt idx="476">
                  <c:v>42025</c:v>
                </c:pt>
                <c:pt idx="477">
                  <c:v>42026</c:v>
                </c:pt>
                <c:pt idx="478">
                  <c:v>42027</c:v>
                </c:pt>
                <c:pt idx="479">
                  <c:v>42030</c:v>
                </c:pt>
                <c:pt idx="480">
                  <c:v>42031</c:v>
                </c:pt>
                <c:pt idx="481">
                  <c:v>42032</c:v>
                </c:pt>
                <c:pt idx="482">
                  <c:v>42033</c:v>
                </c:pt>
                <c:pt idx="483">
                  <c:v>42034</c:v>
                </c:pt>
                <c:pt idx="484">
                  <c:v>42037</c:v>
                </c:pt>
                <c:pt idx="485">
                  <c:v>42038</c:v>
                </c:pt>
                <c:pt idx="486">
                  <c:v>42039</c:v>
                </c:pt>
                <c:pt idx="487">
                  <c:v>42040</c:v>
                </c:pt>
                <c:pt idx="488">
                  <c:v>42041</c:v>
                </c:pt>
                <c:pt idx="489">
                  <c:v>42044</c:v>
                </c:pt>
                <c:pt idx="490">
                  <c:v>42045</c:v>
                </c:pt>
                <c:pt idx="491">
                  <c:v>42046</c:v>
                </c:pt>
                <c:pt idx="492">
                  <c:v>42047</c:v>
                </c:pt>
                <c:pt idx="493">
                  <c:v>42048</c:v>
                </c:pt>
                <c:pt idx="494">
                  <c:v>42052</c:v>
                </c:pt>
                <c:pt idx="495">
                  <c:v>42053</c:v>
                </c:pt>
                <c:pt idx="496">
                  <c:v>42054</c:v>
                </c:pt>
                <c:pt idx="497">
                  <c:v>42055</c:v>
                </c:pt>
                <c:pt idx="498">
                  <c:v>42058</c:v>
                </c:pt>
                <c:pt idx="499">
                  <c:v>42059</c:v>
                </c:pt>
                <c:pt idx="500">
                  <c:v>42060</c:v>
                </c:pt>
                <c:pt idx="501">
                  <c:v>42061</c:v>
                </c:pt>
                <c:pt idx="502">
                  <c:v>42062</c:v>
                </c:pt>
                <c:pt idx="503">
                  <c:v>42065</c:v>
                </c:pt>
                <c:pt idx="504">
                  <c:v>42066</c:v>
                </c:pt>
                <c:pt idx="505">
                  <c:v>42067</c:v>
                </c:pt>
                <c:pt idx="506">
                  <c:v>42068</c:v>
                </c:pt>
                <c:pt idx="507">
                  <c:v>42069</c:v>
                </c:pt>
                <c:pt idx="508">
                  <c:v>42072</c:v>
                </c:pt>
                <c:pt idx="509">
                  <c:v>42073</c:v>
                </c:pt>
                <c:pt idx="510">
                  <c:v>42074</c:v>
                </c:pt>
                <c:pt idx="511">
                  <c:v>42075</c:v>
                </c:pt>
                <c:pt idx="512">
                  <c:v>42076</c:v>
                </c:pt>
                <c:pt idx="513">
                  <c:v>42079</c:v>
                </c:pt>
                <c:pt idx="514">
                  <c:v>42080</c:v>
                </c:pt>
                <c:pt idx="515">
                  <c:v>42081</c:v>
                </c:pt>
                <c:pt idx="516">
                  <c:v>42082</c:v>
                </c:pt>
                <c:pt idx="517">
                  <c:v>42083</c:v>
                </c:pt>
                <c:pt idx="518">
                  <c:v>42086</c:v>
                </c:pt>
                <c:pt idx="519">
                  <c:v>42087</c:v>
                </c:pt>
                <c:pt idx="520">
                  <c:v>42088</c:v>
                </c:pt>
                <c:pt idx="521">
                  <c:v>42089</c:v>
                </c:pt>
                <c:pt idx="522">
                  <c:v>42090</c:v>
                </c:pt>
                <c:pt idx="523">
                  <c:v>42093</c:v>
                </c:pt>
                <c:pt idx="524">
                  <c:v>42094</c:v>
                </c:pt>
                <c:pt idx="525">
                  <c:v>42095</c:v>
                </c:pt>
                <c:pt idx="526">
                  <c:v>42096</c:v>
                </c:pt>
                <c:pt idx="527">
                  <c:v>42100</c:v>
                </c:pt>
                <c:pt idx="528">
                  <c:v>42101</c:v>
                </c:pt>
                <c:pt idx="529">
                  <c:v>42102</c:v>
                </c:pt>
                <c:pt idx="530">
                  <c:v>42103</c:v>
                </c:pt>
                <c:pt idx="531">
                  <c:v>42104</c:v>
                </c:pt>
                <c:pt idx="532">
                  <c:v>42107</c:v>
                </c:pt>
                <c:pt idx="533">
                  <c:v>42108</c:v>
                </c:pt>
                <c:pt idx="534">
                  <c:v>42109</c:v>
                </c:pt>
                <c:pt idx="535">
                  <c:v>42110</c:v>
                </c:pt>
                <c:pt idx="536">
                  <c:v>42111</c:v>
                </c:pt>
                <c:pt idx="537">
                  <c:v>42114</c:v>
                </c:pt>
                <c:pt idx="538">
                  <c:v>42115</c:v>
                </c:pt>
                <c:pt idx="539">
                  <c:v>42116</c:v>
                </c:pt>
                <c:pt idx="540">
                  <c:v>42117</c:v>
                </c:pt>
                <c:pt idx="541">
                  <c:v>42118</c:v>
                </c:pt>
                <c:pt idx="542">
                  <c:v>42121</c:v>
                </c:pt>
                <c:pt idx="543">
                  <c:v>42122</c:v>
                </c:pt>
                <c:pt idx="544">
                  <c:v>42123</c:v>
                </c:pt>
                <c:pt idx="545">
                  <c:v>42124</c:v>
                </c:pt>
                <c:pt idx="546">
                  <c:v>42125</c:v>
                </c:pt>
                <c:pt idx="547">
                  <c:v>42128</c:v>
                </c:pt>
                <c:pt idx="548">
                  <c:v>42129</c:v>
                </c:pt>
                <c:pt idx="549">
                  <c:v>42130</c:v>
                </c:pt>
                <c:pt idx="550">
                  <c:v>42131</c:v>
                </c:pt>
                <c:pt idx="551">
                  <c:v>42132</c:v>
                </c:pt>
                <c:pt idx="552">
                  <c:v>42135</c:v>
                </c:pt>
                <c:pt idx="553">
                  <c:v>42136</c:v>
                </c:pt>
                <c:pt idx="554">
                  <c:v>42137</c:v>
                </c:pt>
                <c:pt idx="555">
                  <c:v>42138</c:v>
                </c:pt>
                <c:pt idx="556">
                  <c:v>42139</c:v>
                </c:pt>
                <c:pt idx="557">
                  <c:v>42142</c:v>
                </c:pt>
                <c:pt idx="558">
                  <c:v>42143</c:v>
                </c:pt>
                <c:pt idx="559">
                  <c:v>42144</c:v>
                </c:pt>
                <c:pt idx="560">
                  <c:v>42145</c:v>
                </c:pt>
                <c:pt idx="561">
                  <c:v>42146</c:v>
                </c:pt>
                <c:pt idx="562">
                  <c:v>42150</c:v>
                </c:pt>
                <c:pt idx="563">
                  <c:v>42151</c:v>
                </c:pt>
                <c:pt idx="564">
                  <c:v>42152</c:v>
                </c:pt>
                <c:pt idx="565">
                  <c:v>42153</c:v>
                </c:pt>
                <c:pt idx="566">
                  <c:v>42156</c:v>
                </c:pt>
                <c:pt idx="567">
                  <c:v>42157</c:v>
                </c:pt>
                <c:pt idx="568">
                  <c:v>42158</c:v>
                </c:pt>
                <c:pt idx="569">
                  <c:v>42159</c:v>
                </c:pt>
                <c:pt idx="570">
                  <c:v>42160</c:v>
                </c:pt>
                <c:pt idx="571">
                  <c:v>42163</c:v>
                </c:pt>
                <c:pt idx="572">
                  <c:v>42164</c:v>
                </c:pt>
                <c:pt idx="573">
                  <c:v>42165</c:v>
                </c:pt>
                <c:pt idx="574">
                  <c:v>42166</c:v>
                </c:pt>
                <c:pt idx="575">
                  <c:v>42167</c:v>
                </c:pt>
                <c:pt idx="576">
                  <c:v>42170</c:v>
                </c:pt>
                <c:pt idx="577">
                  <c:v>42171</c:v>
                </c:pt>
                <c:pt idx="578">
                  <c:v>42172</c:v>
                </c:pt>
                <c:pt idx="579">
                  <c:v>42173</c:v>
                </c:pt>
                <c:pt idx="580">
                  <c:v>42174</c:v>
                </c:pt>
                <c:pt idx="581">
                  <c:v>42177</c:v>
                </c:pt>
                <c:pt idx="582">
                  <c:v>42178</c:v>
                </c:pt>
                <c:pt idx="583">
                  <c:v>42179</c:v>
                </c:pt>
                <c:pt idx="584">
                  <c:v>42180</c:v>
                </c:pt>
                <c:pt idx="585">
                  <c:v>42181</c:v>
                </c:pt>
                <c:pt idx="586">
                  <c:v>42184</c:v>
                </c:pt>
                <c:pt idx="587">
                  <c:v>42185</c:v>
                </c:pt>
                <c:pt idx="588">
                  <c:v>42186</c:v>
                </c:pt>
                <c:pt idx="589">
                  <c:v>42187</c:v>
                </c:pt>
                <c:pt idx="590">
                  <c:v>42191</c:v>
                </c:pt>
                <c:pt idx="591">
                  <c:v>42192</c:v>
                </c:pt>
                <c:pt idx="592">
                  <c:v>42193</c:v>
                </c:pt>
                <c:pt idx="593">
                  <c:v>42194</c:v>
                </c:pt>
                <c:pt idx="594">
                  <c:v>42195</c:v>
                </c:pt>
                <c:pt idx="595">
                  <c:v>42198</c:v>
                </c:pt>
                <c:pt idx="596">
                  <c:v>42199</c:v>
                </c:pt>
                <c:pt idx="597">
                  <c:v>42200</c:v>
                </c:pt>
                <c:pt idx="598">
                  <c:v>42201</c:v>
                </c:pt>
                <c:pt idx="599">
                  <c:v>42202</c:v>
                </c:pt>
                <c:pt idx="600">
                  <c:v>42205</c:v>
                </c:pt>
                <c:pt idx="601">
                  <c:v>42206</c:v>
                </c:pt>
                <c:pt idx="602">
                  <c:v>42207</c:v>
                </c:pt>
                <c:pt idx="603">
                  <c:v>42208</c:v>
                </c:pt>
                <c:pt idx="604">
                  <c:v>42209</c:v>
                </c:pt>
                <c:pt idx="605">
                  <c:v>42212</c:v>
                </c:pt>
                <c:pt idx="606">
                  <c:v>42213</c:v>
                </c:pt>
                <c:pt idx="607">
                  <c:v>42214</c:v>
                </c:pt>
                <c:pt idx="608">
                  <c:v>42215</c:v>
                </c:pt>
                <c:pt idx="609">
                  <c:v>42216</c:v>
                </c:pt>
                <c:pt idx="610">
                  <c:v>42219</c:v>
                </c:pt>
                <c:pt idx="611">
                  <c:v>42220</c:v>
                </c:pt>
                <c:pt idx="612">
                  <c:v>42221</c:v>
                </c:pt>
                <c:pt idx="613">
                  <c:v>42222</c:v>
                </c:pt>
                <c:pt idx="614">
                  <c:v>42223</c:v>
                </c:pt>
                <c:pt idx="615">
                  <c:v>42226</c:v>
                </c:pt>
                <c:pt idx="616">
                  <c:v>42227</c:v>
                </c:pt>
                <c:pt idx="617">
                  <c:v>42228</c:v>
                </c:pt>
                <c:pt idx="618">
                  <c:v>42229</c:v>
                </c:pt>
                <c:pt idx="619">
                  <c:v>42230</c:v>
                </c:pt>
                <c:pt idx="620">
                  <c:v>42233</c:v>
                </c:pt>
                <c:pt idx="621">
                  <c:v>42234</c:v>
                </c:pt>
                <c:pt idx="622">
                  <c:v>42235</c:v>
                </c:pt>
                <c:pt idx="623">
                  <c:v>42236</c:v>
                </c:pt>
                <c:pt idx="624">
                  <c:v>42237</c:v>
                </c:pt>
                <c:pt idx="625">
                  <c:v>42240</c:v>
                </c:pt>
                <c:pt idx="626">
                  <c:v>42241</c:v>
                </c:pt>
                <c:pt idx="627">
                  <c:v>42242</c:v>
                </c:pt>
                <c:pt idx="628">
                  <c:v>42243</c:v>
                </c:pt>
                <c:pt idx="629">
                  <c:v>42244</c:v>
                </c:pt>
                <c:pt idx="630">
                  <c:v>42247</c:v>
                </c:pt>
                <c:pt idx="631">
                  <c:v>42248</c:v>
                </c:pt>
                <c:pt idx="632">
                  <c:v>42249</c:v>
                </c:pt>
                <c:pt idx="633">
                  <c:v>42250</c:v>
                </c:pt>
                <c:pt idx="634">
                  <c:v>42251</c:v>
                </c:pt>
                <c:pt idx="635">
                  <c:v>42255</c:v>
                </c:pt>
                <c:pt idx="636">
                  <c:v>42256</c:v>
                </c:pt>
                <c:pt idx="637">
                  <c:v>42257</c:v>
                </c:pt>
                <c:pt idx="638">
                  <c:v>42258</c:v>
                </c:pt>
                <c:pt idx="639">
                  <c:v>42261</c:v>
                </c:pt>
                <c:pt idx="640">
                  <c:v>42262</c:v>
                </c:pt>
                <c:pt idx="641">
                  <c:v>42263</c:v>
                </c:pt>
                <c:pt idx="642">
                  <c:v>42264</c:v>
                </c:pt>
                <c:pt idx="643">
                  <c:v>42265</c:v>
                </c:pt>
                <c:pt idx="644">
                  <c:v>42268</c:v>
                </c:pt>
                <c:pt idx="645">
                  <c:v>42269</c:v>
                </c:pt>
                <c:pt idx="646">
                  <c:v>42270</c:v>
                </c:pt>
                <c:pt idx="647">
                  <c:v>42271</c:v>
                </c:pt>
                <c:pt idx="648">
                  <c:v>42272</c:v>
                </c:pt>
                <c:pt idx="649">
                  <c:v>42275</c:v>
                </c:pt>
                <c:pt idx="650">
                  <c:v>42276</c:v>
                </c:pt>
                <c:pt idx="651">
                  <c:v>42277</c:v>
                </c:pt>
                <c:pt idx="652">
                  <c:v>42278</c:v>
                </c:pt>
                <c:pt idx="653">
                  <c:v>42279</c:v>
                </c:pt>
                <c:pt idx="654">
                  <c:v>42282</c:v>
                </c:pt>
                <c:pt idx="655">
                  <c:v>42283</c:v>
                </c:pt>
                <c:pt idx="656">
                  <c:v>42284</c:v>
                </c:pt>
                <c:pt idx="657">
                  <c:v>42285</c:v>
                </c:pt>
                <c:pt idx="658">
                  <c:v>42286</c:v>
                </c:pt>
                <c:pt idx="659">
                  <c:v>42289</c:v>
                </c:pt>
                <c:pt idx="660">
                  <c:v>42290</c:v>
                </c:pt>
                <c:pt idx="661">
                  <c:v>42291</c:v>
                </c:pt>
                <c:pt idx="662">
                  <c:v>42292</c:v>
                </c:pt>
                <c:pt idx="663">
                  <c:v>42293</c:v>
                </c:pt>
                <c:pt idx="664">
                  <c:v>42296</c:v>
                </c:pt>
                <c:pt idx="665">
                  <c:v>42297</c:v>
                </c:pt>
                <c:pt idx="666">
                  <c:v>42298</c:v>
                </c:pt>
                <c:pt idx="667">
                  <c:v>42299</c:v>
                </c:pt>
                <c:pt idx="668">
                  <c:v>42300</c:v>
                </c:pt>
                <c:pt idx="669">
                  <c:v>42303</c:v>
                </c:pt>
                <c:pt idx="670">
                  <c:v>42304</c:v>
                </c:pt>
                <c:pt idx="671">
                  <c:v>42305</c:v>
                </c:pt>
                <c:pt idx="672">
                  <c:v>42306</c:v>
                </c:pt>
                <c:pt idx="673">
                  <c:v>42307</c:v>
                </c:pt>
                <c:pt idx="674">
                  <c:v>42308</c:v>
                </c:pt>
                <c:pt idx="675">
                  <c:v>42310</c:v>
                </c:pt>
                <c:pt idx="676">
                  <c:v>42311</c:v>
                </c:pt>
                <c:pt idx="677">
                  <c:v>42312</c:v>
                </c:pt>
                <c:pt idx="678">
                  <c:v>42313</c:v>
                </c:pt>
                <c:pt idx="679">
                  <c:v>42314</c:v>
                </c:pt>
                <c:pt idx="680">
                  <c:v>42317</c:v>
                </c:pt>
                <c:pt idx="681">
                  <c:v>42318</c:v>
                </c:pt>
                <c:pt idx="682">
                  <c:v>42319</c:v>
                </c:pt>
                <c:pt idx="683">
                  <c:v>42320</c:v>
                </c:pt>
                <c:pt idx="684">
                  <c:v>42321</c:v>
                </c:pt>
                <c:pt idx="685">
                  <c:v>42324</c:v>
                </c:pt>
                <c:pt idx="686">
                  <c:v>42325</c:v>
                </c:pt>
                <c:pt idx="687">
                  <c:v>42326</c:v>
                </c:pt>
                <c:pt idx="688">
                  <c:v>42327</c:v>
                </c:pt>
                <c:pt idx="689">
                  <c:v>42328</c:v>
                </c:pt>
                <c:pt idx="690">
                  <c:v>42331</c:v>
                </c:pt>
                <c:pt idx="691">
                  <c:v>42332</c:v>
                </c:pt>
                <c:pt idx="692">
                  <c:v>42333</c:v>
                </c:pt>
                <c:pt idx="693">
                  <c:v>42335</c:v>
                </c:pt>
                <c:pt idx="694">
                  <c:v>42338</c:v>
                </c:pt>
                <c:pt idx="695">
                  <c:v>42339</c:v>
                </c:pt>
                <c:pt idx="696">
                  <c:v>42340</c:v>
                </c:pt>
                <c:pt idx="697">
                  <c:v>42341</c:v>
                </c:pt>
                <c:pt idx="698">
                  <c:v>42342</c:v>
                </c:pt>
                <c:pt idx="699">
                  <c:v>42345</c:v>
                </c:pt>
                <c:pt idx="700">
                  <c:v>42346</c:v>
                </c:pt>
                <c:pt idx="701">
                  <c:v>42347</c:v>
                </c:pt>
                <c:pt idx="702">
                  <c:v>42348</c:v>
                </c:pt>
                <c:pt idx="703">
                  <c:v>42349</c:v>
                </c:pt>
                <c:pt idx="704">
                  <c:v>42352</c:v>
                </c:pt>
                <c:pt idx="705">
                  <c:v>42353</c:v>
                </c:pt>
                <c:pt idx="706">
                  <c:v>42354</c:v>
                </c:pt>
                <c:pt idx="707">
                  <c:v>42355</c:v>
                </c:pt>
                <c:pt idx="708">
                  <c:v>42356</c:v>
                </c:pt>
                <c:pt idx="709">
                  <c:v>42359</c:v>
                </c:pt>
                <c:pt idx="710">
                  <c:v>42360</c:v>
                </c:pt>
                <c:pt idx="711">
                  <c:v>42361</c:v>
                </c:pt>
                <c:pt idx="712">
                  <c:v>42362</c:v>
                </c:pt>
                <c:pt idx="713">
                  <c:v>42366</c:v>
                </c:pt>
                <c:pt idx="714">
                  <c:v>42367</c:v>
                </c:pt>
                <c:pt idx="715">
                  <c:v>42368</c:v>
                </c:pt>
                <c:pt idx="716">
                  <c:v>42369</c:v>
                </c:pt>
                <c:pt idx="717">
                  <c:v>42373</c:v>
                </c:pt>
                <c:pt idx="718">
                  <c:v>42374</c:v>
                </c:pt>
                <c:pt idx="719">
                  <c:v>42375</c:v>
                </c:pt>
                <c:pt idx="720">
                  <c:v>42376</c:v>
                </c:pt>
                <c:pt idx="721">
                  <c:v>42377</c:v>
                </c:pt>
                <c:pt idx="722">
                  <c:v>42380</c:v>
                </c:pt>
                <c:pt idx="723">
                  <c:v>42381</c:v>
                </c:pt>
                <c:pt idx="724">
                  <c:v>42382</c:v>
                </c:pt>
                <c:pt idx="725">
                  <c:v>42383</c:v>
                </c:pt>
                <c:pt idx="726">
                  <c:v>42384</c:v>
                </c:pt>
                <c:pt idx="727">
                  <c:v>42388</c:v>
                </c:pt>
                <c:pt idx="728">
                  <c:v>42389</c:v>
                </c:pt>
                <c:pt idx="729">
                  <c:v>42390</c:v>
                </c:pt>
                <c:pt idx="730">
                  <c:v>42391</c:v>
                </c:pt>
                <c:pt idx="731">
                  <c:v>42394</c:v>
                </c:pt>
                <c:pt idx="732">
                  <c:v>42395</c:v>
                </c:pt>
                <c:pt idx="733">
                  <c:v>42396</c:v>
                </c:pt>
                <c:pt idx="734">
                  <c:v>42397</c:v>
                </c:pt>
                <c:pt idx="735">
                  <c:v>42398</c:v>
                </c:pt>
                <c:pt idx="736">
                  <c:v>42401</c:v>
                </c:pt>
                <c:pt idx="737">
                  <c:v>42402</c:v>
                </c:pt>
                <c:pt idx="738">
                  <c:v>42403</c:v>
                </c:pt>
                <c:pt idx="739">
                  <c:v>42404</c:v>
                </c:pt>
                <c:pt idx="740">
                  <c:v>42405</c:v>
                </c:pt>
                <c:pt idx="741">
                  <c:v>42408</c:v>
                </c:pt>
                <c:pt idx="742">
                  <c:v>42409</c:v>
                </c:pt>
                <c:pt idx="743">
                  <c:v>42410</c:v>
                </c:pt>
                <c:pt idx="744">
                  <c:v>42411</c:v>
                </c:pt>
                <c:pt idx="745">
                  <c:v>42412</c:v>
                </c:pt>
                <c:pt idx="746">
                  <c:v>42416</c:v>
                </c:pt>
                <c:pt idx="747">
                  <c:v>42417</c:v>
                </c:pt>
                <c:pt idx="748">
                  <c:v>42418</c:v>
                </c:pt>
                <c:pt idx="749">
                  <c:v>42419</c:v>
                </c:pt>
                <c:pt idx="750">
                  <c:v>42422</c:v>
                </c:pt>
                <c:pt idx="751">
                  <c:v>42423</c:v>
                </c:pt>
                <c:pt idx="752">
                  <c:v>42424</c:v>
                </c:pt>
                <c:pt idx="753">
                  <c:v>42425</c:v>
                </c:pt>
                <c:pt idx="754">
                  <c:v>42426</c:v>
                </c:pt>
                <c:pt idx="755">
                  <c:v>42429</c:v>
                </c:pt>
                <c:pt idx="756">
                  <c:v>42430</c:v>
                </c:pt>
                <c:pt idx="757">
                  <c:v>42431</c:v>
                </c:pt>
                <c:pt idx="758">
                  <c:v>42432</c:v>
                </c:pt>
                <c:pt idx="759">
                  <c:v>42433</c:v>
                </c:pt>
                <c:pt idx="760">
                  <c:v>42436</c:v>
                </c:pt>
                <c:pt idx="761">
                  <c:v>42437</c:v>
                </c:pt>
                <c:pt idx="762">
                  <c:v>42438</c:v>
                </c:pt>
                <c:pt idx="763">
                  <c:v>42439</c:v>
                </c:pt>
                <c:pt idx="764">
                  <c:v>42440</c:v>
                </c:pt>
                <c:pt idx="765">
                  <c:v>42443</c:v>
                </c:pt>
                <c:pt idx="766">
                  <c:v>42444</c:v>
                </c:pt>
                <c:pt idx="767">
                  <c:v>42445</c:v>
                </c:pt>
                <c:pt idx="768">
                  <c:v>42446</c:v>
                </c:pt>
                <c:pt idx="769">
                  <c:v>42447</c:v>
                </c:pt>
                <c:pt idx="770">
                  <c:v>42450</c:v>
                </c:pt>
                <c:pt idx="771">
                  <c:v>42451</c:v>
                </c:pt>
                <c:pt idx="772">
                  <c:v>42452</c:v>
                </c:pt>
                <c:pt idx="773">
                  <c:v>42453</c:v>
                </c:pt>
                <c:pt idx="774">
                  <c:v>42457</c:v>
                </c:pt>
                <c:pt idx="775">
                  <c:v>42458</c:v>
                </c:pt>
                <c:pt idx="776">
                  <c:v>42459</c:v>
                </c:pt>
                <c:pt idx="777">
                  <c:v>42460</c:v>
                </c:pt>
                <c:pt idx="778">
                  <c:v>42461</c:v>
                </c:pt>
                <c:pt idx="779">
                  <c:v>42464</c:v>
                </c:pt>
                <c:pt idx="780">
                  <c:v>42465</c:v>
                </c:pt>
                <c:pt idx="781">
                  <c:v>42466</c:v>
                </c:pt>
                <c:pt idx="782">
                  <c:v>42467</c:v>
                </c:pt>
                <c:pt idx="783">
                  <c:v>42468</c:v>
                </c:pt>
                <c:pt idx="784">
                  <c:v>42471</c:v>
                </c:pt>
                <c:pt idx="785">
                  <c:v>42472</c:v>
                </c:pt>
                <c:pt idx="786">
                  <c:v>42473</c:v>
                </c:pt>
                <c:pt idx="787">
                  <c:v>42474</c:v>
                </c:pt>
                <c:pt idx="788">
                  <c:v>42475</c:v>
                </c:pt>
                <c:pt idx="789">
                  <c:v>42478</c:v>
                </c:pt>
                <c:pt idx="790">
                  <c:v>42479</c:v>
                </c:pt>
                <c:pt idx="791">
                  <c:v>42480</c:v>
                </c:pt>
                <c:pt idx="792">
                  <c:v>42481</c:v>
                </c:pt>
                <c:pt idx="793">
                  <c:v>42482</c:v>
                </c:pt>
                <c:pt idx="794">
                  <c:v>42485</c:v>
                </c:pt>
                <c:pt idx="795">
                  <c:v>42486</c:v>
                </c:pt>
                <c:pt idx="796">
                  <c:v>42487</c:v>
                </c:pt>
                <c:pt idx="797">
                  <c:v>42488</c:v>
                </c:pt>
                <c:pt idx="798">
                  <c:v>42489</c:v>
                </c:pt>
                <c:pt idx="799">
                  <c:v>42492</c:v>
                </c:pt>
                <c:pt idx="800">
                  <c:v>42493</c:v>
                </c:pt>
                <c:pt idx="801">
                  <c:v>42494</c:v>
                </c:pt>
                <c:pt idx="802">
                  <c:v>42495</c:v>
                </c:pt>
                <c:pt idx="803">
                  <c:v>42496</c:v>
                </c:pt>
                <c:pt idx="804">
                  <c:v>42499</c:v>
                </c:pt>
                <c:pt idx="805">
                  <c:v>42500</c:v>
                </c:pt>
                <c:pt idx="806">
                  <c:v>42501</c:v>
                </c:pt>
                <c:pt idx="807">
                  <c:v>42502</c:v>
                </c:pt>
                <c:pt idx="808">
                  <c:v>42503</c:v>
                </c:pt>
                <c:pt idx="809">
                  <c:v>42506</c:v>
                </c:pt>
                <c:pt idx="810">
                  <c:v>42507</c:v>
                </c:pt>
                <c:pt idx="811">
                  <c:v>42508</c:v>
                </c:pt>
                <c:pt idx="812">
                  <c:v>42509</c:v>
                </c:pt>
                <c:pt idx="813">
                  <c:v>42510</c:v>
                </c:pt>
                <c:pt idx="814">
                  <c:v>42513</c:v>
                </c:pt>
                <c:pt idx="815">
                  <c:v>42514</c:v>
                </c:pt>
                <c:pt idx="816">
                  <c:v>42515</c:v>
                </c:pt>
                <c:pt idx="817">
                  <c:v>42516</c:v>
                </c:pt>
                <c:pt idx="818">
                  <c:v>42517</c:v>
                </c:pt>
                <c:pt idx="819">
                  <c:v>42520</c:v>
                </c:pt>
                <c:pt idx="820">
                  <c:v>42521</c:v>
                </c:pt>
                <c:pt idx="821">
                  <c:v>42522</c:v>
                </c:pt>
                <c:pt idx="822">
                  <c:v>42523</c:v>
                </c:pt>
                <c:pt idx="823">
                  <c:v>42524</c:v>
                </c:pt>
                <c:pt idx="824">
                  <c:v>42527</c:v>
                </c:pt>
                <c:pt idx="825">
                  <c:v>42528</c:v>
                </c:pt>
                <c:pt idx="826">
                  <c:v>42529</c:v>
                </c:pt>
                <c:pt idx="827">
                  <c:v>42530</c:v>
                </c:pt>
                <c:pt idx="828">
                  <c:v>42531</c:v>
                </c:pt>
                <c:pt idx="829">
                  <c:v>42534</c:v>
                </c:pt>
                <c:pt idx="830">
                  <c:v>42535</c:v>
                </c:pt>
                <c:pt idx="831">
                  <c:v>42536</c:v>
                </c:pt>
                <c:pt idx="832">
                  <c:v>42537</c:v>
                </c:pt>
                <c:pt idx="833">
                  <c:v>42538</c:v>
                </c:pt>
                <c:pt idx="834">
                  <c:v>42541</c:v>
                </c:pt>
                <c:pt idx="835">
                  <c:v>42542</c:v>
                </c:pt>
                <c:pt idx="836">
                  <c:v>42543</c:v>
                </c:pt>
                <c:pt idx="837">
                  <c:v>42544</c:v>
                </c:pt>
                <c:pt idx="838">
                  <c:v>42545</c:v>
                </c:pt>
                <c:pt idx="839">
                  <c:v>42548</c:v>
                </c:pt>
                <c:pt idx="840">
                  <c:v>42549</c:v>
                </c:pt>
                <c:pt idx="841">
                  <c:v>42550</c:v>
                </c:pt>
                <c:pt idx="842">
                  <c:v>42551</c:v>
                </c:pt>
                <c:pt idx="843">
                  <c:v>42552</c:v>
                </c:pt>
                <c:pt idx="844">
                  <c:v>42555</c:v>
                </c:pt>
                <c:pt idx="845">
                  <c:v>42556</c:v>
                </c:pt>
                <c:pt idx="846">
                  <c:v>42557</c:v>
                </c:pt>
                <c:pt idx="847">
                  <c:v>42558</c:v>
                </c:pt>
                <c:pt idx="848">
                  <c:v>42559</c:v>
                </c:pt>
                <c:pt idx="849">
                  <c:v>42562</c:v>
                </c:pt>
                <c:pt idx="850">
                  <c:v>42563</c:v>
                </c:pt>
                <c:pt idx="851">
                  <c:v>42564</c:v>
                </c:pt>
                <c:pt idx="852">
                  <c:v>42565</c:v>
                </c:pt>
                <c:pt idx="853">
                  <c:v>42566</c:v>
                </c:pt>
                <c:pt idx="854">
                  <c:v>42569</c:v>
                </c:pt>
                <c:pt idx="855">
                  <c:v>42570</c:v>
                </c:pt>
                <c:pt idx="856">
                  <c:v>42571</c:v>
                </c:pt>
                <c:pt idx="857">
                  <c:v>42572</c:v>
                </c:pt>
                <c:pt idx="858">
                  <c:v>42573</c:v>
                </c:pt>
                <c:pt idx="859">
                  <c:v>42576</c:v>
                </c:pt>
                <c:pt idx="860">
                  <c:v>42577</c:v>
                </c:pt>
                <c:pt idx="861">
                  <c:v>42578</c:v>
                </c:pt>
                <c:pt idx="862">
                  <c:v>42579</c:v>
                </c:pt>
                <c:pt idx="863">
                  <c:v>42580</c:v>
                </c:pt>
                <c:pt idx="864">
                  <c:v>42583</c:v>
                </c:pt>
                <c:pt idx="865">
                  <c:v>42584</c:v>
                </c:pt>
                <c:pt idx="866">
                  <c:v>42585</c:v>
                </c:pt>
                <c:pt idx="867">
                  <c:v>42586</c:v>
                </c:pt>
                <c:pt idx="868">
                  <c:v>42587</c:v>
                </c:pt>
                <c:pt idx="869">
                  <c:v>42590</c:v>
                </c:pt>
                <c:pt idx="870">
                  <c:v>42591</c:v>
                </c:pt>
                <c:pt idx="871">
                  <c:v>42592</c:v>
                </c:pt>
                <c:pt idx="872">
                  <c:v>42593</c:v>
                </c:pt>
                <c:pt idx="873">
                  <c:v>42594</c:v>
                </c:pt>
                <c:pt idx="874">
                  <c:v>42597</c:v>
                </c:pt>
                <c:pt idx="875">
                  <c:v>42598</c:v>
                </c:pt>
                <c:pt idx="876">
                  <c:v>42599</c:v>
                </c:pt>
                <c:pt idx="877">
                  <c:v>42600</c:v>
                </c:pt>
                <c:pt idx="878">
                  <c:v>42601</c:v>
                </c:pt>
                <c:pt idx="879">
                  <c:v>42604</c:v>
                </c:pt>
                <c:pt idx="880">
                  <c:v>42605</c:v>
                </c:pt>
                <c:pt idx="881">
                  <c:v>42606</c:v>
                </c:pt>
                <c:pt idx="882">
                  <c:v>42607</c:v>
                </c:pt>
                <c:pt idx="883">
                  <c:v>42608</c:v>
                </c:pt>
                <c:pt idx="884">
                  <c:v>42611</c:v>
                </c:pt>
                <c:pt idx="885">
                  <c:v>42612</c:v>
                </c:pt>
                <c:pt idx="886">
                  <c:v>42613</c:v>
                </c:pt>
                <c:pt idx="887">
                  <c:v>42614</c:v>
                </c:pt>
                <c:pt idx="888">
                  <c:v>42615</c:v>
                </c:pt>
                <c:pt idx="889">
                  <c:v>42618</c:v>
                </c:pt>
                <c:pt idx="890">
                  <c:v>42619</c:v>
                </c:pt>
                <c:pt idx="891">
                  <c:v>42620</c:v>
                </c:pt>
                <c:pt idx="892">
                  <c:v>42621</c:v>
                </c:pt>
                <c:pt idx="893">
                  <c:v>42622</c:v>
                </c:pt>
                <c:pt idx="894">
                  <c:v>42625</c:v>
                </c:pt>
                <c:pt idx="895">
                  <c:v>42626</c:v>
                </c:pt>
                <c:pt idx="896">
                  <c:v>42627</c:v>
                </c:pt>
                <c:pt idx="897">
                  <c:v>42628</c:v>
                </c:pt>
                <c:pt idx="898">
                  <c:v>42629</c:v>
                </c:pt>
                <c:pt idx="899">
                  <c:v>42632</c:v>
                </c:pt>
                <c:pt idx="900">
                  <c:v>42633</c:v>
                </c:pt>
                <c:pt idx="901">
                  <c:v>42634</c:v>
                </c:pt>
                <c:pt idx="902">
                  <c:v>42635</c:v>
                </c:pt>
                <c:pt idx="903">
                  <c:v>42636</c:v>
                </c:pt>
                <c:pt idx="904">
                  <c:v>42639</c:v>
                </c:pt>
                <c:pt idx="905">
                  <c:v>42640</c:v>
                </c:pt>
                <c:pt idx="906">
                  <c:v>42641</c:v>
                </c:pt>
                <c:pt idx="907">
                  <c:v>42642</c:v>
                </c:pt>
                <c:pt idx="908">
                  <c:v>42643</c:v>
                </c:pt>
                <c:pt idx="909">
                  <c:v>42646</c:v>
                </c:pt>
                <c:pt idx="910">
                  <c:v>42647</c:v>
                </c:pt>
                <c:pt idx="911">
                  <c:v>42648</c:v>
                </c:pt>
                <c:pt idx="912">
                  <c:v>42649</c:v>
                </c:pt>
                <c:pt idx="913">
                  <c:v>42650</c:v>
                </c:pt>
                <c:pt idx="914">
                  <c:v>42653</c:v>
                </c:pt>
                <c:pt idx="915">
                  <c:v>42654</c:v>
                </c:pt>
                <c:pt idx="916">
                  <c:v>42655</c:v>
                </c:pt>
                <c:pt idx="917">
                  <c:v>42656</c:v>
                </c:pt>
                <c:pt idx="918">
                  <c:v>42657</c:v>
                </c:pt>
                <c:pt idx="919">
                  <c:v>42660</c:v>
                </c:pt>
                <c:pt idx="920">
                  <c:v>42661</c:v>
                </c:pt>
                <c:pt idx="921">
                  <c:v>42662</c:v>
                </c:pt>
                <c:pt idx="922">
                  <c:v>42663</c:v>
                </c:pt>
                <c:pt idx="923">
                  <c:v>42664</c:v>
                </c:pt>
                <c:pt idx="924">
                  <c:v>42667</c:v>
                </c:pt>
                <c:pt idx="925">
                  <c:v>42668</c:v>
                </c:pt>
                <c:pt idx="926">
                  <c:v>42669</c:v>
                </c:pt>
                <c:pt idx="927">
                  <c:v>42670</c:v>
                </c:pt>
                <c:pt idx="928">
                  <c:v>42671</c:v>
                </c:pt>
                <c:pt idx="929">
                  <c:v>42674</c:v>
                </c:pt>
                <c:pt idx="930">
                  <c:v>42675</c:v>
                </c:pt>
                <c:pt idx="931">
                  <c:v>42676</c:v>
                </c:pt>
                <c:pt idx="932">
                  <c:v>42677</c:v>
                </c:pt>
                <c:pt idx="933">
                  <c:v>42678</c:v>
                </c:pt>
                <c:pt idx="934">
                  <c:v>42681</c:v>
                </c:pt>
                <c:pt idx="935">
                  <c:v>42682</c:v>
                </c:pt>
                <c:pt idx="936">
                  <c:v>42683</c:v>
                </c:pt>
                <c:pt idx="937">
                  <c:v>42684</c:v>
                </c:pt>
                <c:pt idx="938">
                  <c:v>42685</c:v>
                </c:pt>
                <c:pt idx="939">
                  <c:v>42688</c:v>
                </c:pt>
                <c:pt idx="940">
                  <c:v>42689</c:v>
                </c:pt>
                <c:pt idx="941">
                  <c:v>42690</c:v>
                </c:pt>
                <c:pt idx="942">
                  <c:v>42691</c:v>
                </c:pt>
                <c:pt idx="943">
                  <c:v>42692</c:v>
                </c:pt>
                <c:pt idx="944">
                  <c:v>42695</c:v>
                </c:pt>
                <c:pt idx="945">
                  <c:v>42696</c:v>
                </c:pt>
                <c:pt idx="946">
                  <c:v>42697</c:v>
                </c:pt>
                <c:pt idx="947">
                  <c:v>42698</c:v>
                </c:pt>
                <c:pt idx="948">
                  <c:v>42699</c:v>
                </c:pt>
                <c:pt idx="949">
                  <c:v>42702</c:v>
                </c:pt>
                <c:pt idx="950">
                  <c:v>42703</c:v>
                </c:pt>
                <c:pt idx="951">
                  <c:v>42704</c:v>
                </c:pt>
                <c:pt idx="952">
                  <c:v>42705</c:v>
                </c:pt>
                <c:pt idx="953">
                  <c:v>42706</c:v>
                </c:pt>
                <c:pt idx="954">
                  <c:v>42709</c:v>
                </c:pt>
                <c:pt idx="955">
                  <c:v>42710</c:v>
                </c:pt>
                <c:pt idx="956">
                  <c:v>42711</c:v>
                </c:pt>
                <c:pt idx="957">
                  <c:v>42712</c:v>
                </c:pt>
                <c:pt idx="958">
                  <c:v>42713</c:v>
                </c:pt>
                <c:pt idx="959">
                  <c:v>42716</c:v>
                </c:pt>
                <c:pt idx="960">
                  <c:v>42717</c:v>
                </c:pt>
                <c:pt idx="961">
                  <c:v>42718</c:v>
                </c:pt>
                <c:pt idx="962">
                  <c:v>42719</c:v>
                </c:pt>
                <c:pt idx="963">
                  <c:v>42720</c:v>
                </c:pt>
                <c:pt idx="964">
                  <c:v>42723</c:v>
                </c:pt>
                <c:pt idx="965">
                  <c:v>42724</c:v>
                </c:pt>
                <c:pt idx="966">
                  <c:v>42725</c:v>
                </c:pt>
                <c:pt idx="967">
                  <c:v>42726</c:v>
                </c:pt>
                <c:pt idx="968">
                  <c:v>42727</c:v>
                </c:pt>
                <c:pt idx="969">
                  <c:v>42731</c:v>
                </c:pt>
                <c:pt idx="970">
                  <c:v>42732</c:v>
                </c:pt>
                <c:pt idx="971">
                  <c:v>42733</c:v>
                </c:pt>
                <c:pt idx="972">
                  <c:v>42734</c:v>
                </c:pt>
                <c:pt idx="973">
                  <c:v>42738</c:v>
                </c:pt>
                <c:pt idx="974">
                  <c:v>42739</c:v>
                </c:pt>
                <c:pt idx="975">
                  <c:v>42740</c:v>
                </c:pt>
                <c:pt idx="976">
                  <c:v>42741</c:v>
                </c:pt>
                <c:pt idx="977">
                  <c:v>42744</c:v>
                </c:pt>
                <c:pt idx="978">
                  <c:v>42745</c:v>
                </c:pt>
                <c:pt idx="979">
                  <c:v>42746</c:v>
                </c:pt>
                <c:pt idx="980">
                  <c:v>42747</c:v>
                </c:pt>
                <c:pt idx="981">
                  <c:v>42748</c:v>
                </c:pt>
                <c:pt idx="982">
                  <c:v>42751</c:v>
                </c:pt>
                <c:pt idx="983">
                  <c:v>42752</c:v>
                </c:pt>
                <c:pt idx="984">
                  <c:v>42753</c:v>
                </c:pt>
                <c:pt idx="985">
                  <c:v>42754</c:v>
                </c:pt>
                <c:pt idx="986">
                  <c:v>42755</c:v>
                </c:pt>
                <c:pt idx="987">
                  <c:v>42758</c:v>
                </c:pt>
                <c:pt idx="988">
                  <c:v>42759</c:v>
                </c:pt>
                <c:pt idx="989">
                  <c:v>42760</c:v>
                </c:pt>
                <c:pt idx="990">
                  <c:v>42761</c:v>
                </c:pt>
                <c:pt idx="991">
                  <c:v>42762</c:v>
                </c:pt>
                <c:pt idx="992">
                  <c:v>42765</c:v>
                </c:pt>
                <c:pt idx="993">
                  <c:v>42766</c:v>
                </c:pt>
                <c:pt idx="994">
                  <c:v>42767</c:v>
                </c:pt>
                <c:pt idx="995">
                  <c:v>42768</c:v>
                </c:pt>
                <c:pt idx="996">
                  <c:v>42769</c:v>
                </c:pt>
                <c:pt idx="997">
                  <c:v>42772</c:v>
                </c:pt>
                <c:pt idx="998">
                  <c:v>42773</c:v>
                </c:pt>
                <c:pt idx="999">
                  <c:v>42774</c:v>
                </c:pt>
                <c:pt idx="1000">
                  <c:v>42775</c:v>
                </c:pt>
                <c:pt idx="1001">
                  <c:v>42776</c:v>
                </c:pt>
                <c:pt idx="1002">
                  <c:v>42779</c:v>
                </c:pt>
                <c:pt idx="1003">
                  <c:v>42780</c:v>
                </c:pt>
                <c:pt idx="1004">
                  <c:v>42781</c:v>
                </c:pt>
                <c:pt idx="1005">
                  <c:v>42782</c:v>
                </c:pt>
                <c:pt idx="1006">
                  <c:v>42783</c:v>
                </c:pt>
                <c:pt idx="1007">
                  <c:v>42786</c:v>
                </c:pt>
                <c:pt idx="1008">
                  <c:v>42787</c:v>
                </c:pt>
                <c:pt idx="1009">
                  <c:v>42788</c:v>
                </c:pt>
                <c:pt idx="1010">
                  <c:v>42789</c:v>
                </c:pt>
                <c:pt idx="1011">
                  <c:v>42790</c:v>
                </c:pt>
                <c:pt idx="1012">
                  <c:v>42793</c:v>
                </c:pt>
                <c:pt idx="1013">
                  <c:v>42794</c:v>
                </c:pt>
                <c:pt idx="1014">
                  <c:v>42795</c:v>
                </c:pt>
                <c:pt idx="1015">
                  <c:v>42796</c:v>
                </c:pt>
                <c:pt idx="1016">
                  <c:v>42797</c:v>
                </c:pt>
                <c:pt idx="1017">
                  <c:v>42800</c:v>
                </c:pt>
                <c:pt idx="1018">
                  <c:v>42801</c:v>
                </c:pt>
                <c:pt idx="1019">
                  <c:v>42802</c:v>
                </c:pt>
                <c:pt idx="1020">
                  <c:v>42803</c:v>
                </c:pt>
                <c:pt idx="1021">
                  <c:v>42804</c:v>
                </c:pt>
                <c:pt idx="1022">
                  <c:v>42807</c:v>
                </c:pt>
                <c:pt idx="1023">
                  <c:v>42808</c:v>
                </c:pt>
                <c:pt idx="1024">
                  <c:v>42809</c:v>
                </c:pt>
                <c:pt idx="1025">
                  <c:v>42810</c:v>
                </c:pt>
                <c:pt idx="1026">
                  <c:v>42811</c:v>
                </c:pt>
                <c:pt idx="1027">
                  <c:v>42814</c:v>
                </c:pt>
                <c:pt idx="1028">
                  <c:v>42815</c:v>
                </c:pt>
                <c:pt idx="1029">
                  <c:v>42816</c:v>
                </c:pt>
                <c:pt idx="1030">
                  <c:v>42817</c:v>
                </c:pt>
                <c:pt idx="1031">
                  <c:v>42818</c:v>
                </c:pt>
                <c:pt idx="1032">
                  <c:v>42821</c:v>
                </c:pt>
                <c:pt idx="1033">
                  <c:v>42822</c:v>
                </c:pt>
                <c:pt idx="1034">
                  <c:v>42823</c:v>
                </c:pt>
                <c:pt idx="1035">
                  <c:v>42824</c:v>
                </c:pt>
                <c:pt idx="1036">
                  <c:v>42825</c:v>
                </c:pt>
                <c:pt idx="1037">
                  <c:v>42828</c:v>
                </c:pt>
                <c:pt idx="1038">
                  <c:v>42829</c:v>
                </c:pt>
                <c:pt idx="1039">
                  <c:v>42830</c:v>
                </c:pt>
                <c:pt idx="1040">
                  <c:v>42831</c:v>
                </c:pt>
                <c:pt idx="1041">
                  <c:v>42832</c:v>
                </c:pt>
                <c:pt idx="1042">
                  <c:v>42835</c:v>
                </c:pt>
                <c:pt idx="1043">
                  <c:v>42836</c:v>
                </c:pt>
                <c:pt idx="1044">
                  <c:v>42837</c:v>
                </c:pt>
                <c:pt idx="1045">
                  <c:v>42838</c:v>
                </c:pt>
                <c:pt idx="1046">
                  <c:v>42842</c:v>
                </c:pt>
                <c:pt idx="1047">
                  <c:v>42843</c:v>
                </c:pt>
                <c:pt idx="1048">
                  <c:v>42844</c:v>
                </c:pt>
                <c:pt idx="1049">
                  <c:v>42845</c:v>
                </c:pt>
                <c:pt idx="1050">
                  <c:v>42846</c:v>
                </c:pt>
                <c:pt idx="1051">
                  <c:v>42849</c:v>
                </c:pt>
                <c:pt idx="1052">
                  <c:v>42850</c:v>
                </c:pt>
                <c:pt idx="1053">
                  <c:v>42851</c:v>
                </c:pt>
                <c:pt idx="1054">
                  <c:v>42852</c:v>
                </c:pt>
                <c:pt idx="1055">
                  <c:v>42853</c:v>
                </c:pt>
                <c:pt idx="1056">
                  <c:v>42856</c:v>
                </c:pt>
                <c:pt idx="1057">
                  <c:v>42857</c:v>
                </c:pt>
                <c:pt idx="1058">
                  <c:v>42858</c:v>
                </c:pt>
                <c:pt idx="1059">
                  <c:v>42859</c:v>
                </c:pt>
                <c:pt idx="1060">
                  <c:v>42860</c:v>
                </c:pt>
                <c:pt idx="1061">
                  <c:v>42863</c:v>
                </c:pt>
                <c:pt idx="1062">
                  <c:v>42864</c:v>
                </c:pt>
                <c:pt idx="1063">
                  <c:v>42865</c:v>
                </c:pt>
                <c:pt idx="1064">
                  <c:v>42866</c:v>
                </c:pt>
                <c:pt idx="1065">
                  <c:v>42867</c:v>
                </c:pt>
                <c:pt idx="1066">
                  <c:v>42870</c:v>
                </c:pt>
                <c:pt idx="1067">
                  <c:v>42871</c:v>
                </c:pt>
                <c:pt idx="1068">
                  <c:v>42872</c:v>
                </c:pt>
                <c:pt idx="1069">
                  <c:v>42873</c:v>
                </c:pt>
                <c:pt idx="1070">
                  <c:v>42874</c:v>
                </c:pt>
                <c:pt idx="1071">
                  <c:v>42877</c:v>
                </c:pt>
                <c:pt idx="1072">
                  <c:v>42878</c:v>
                </c:pt>
                <c:pt idx="1073">
                  <c:v>42879</c:v>
                </c:pt>
                <c:pt idx="1074">
                  <c:v>42880</c:v>
                </c:pt>
                <c:pt idx="1075">
                  <c:v>42881</c:v>
                </c:pt>
                <c:pt idx="1076">
                  <c:v>42884</c:v>
                </c:pt>
                <c:pt idx="1077">
                  <c:v>42885</c:v>
                </c:pt>
                <c:pt idx="1078">
                  <c:v>42886</c:v>
                </c:pt>
                <c:pt idx="1079">
                  <c:v>42887</c:v>
                </c:pt>
                <c:pt idx="1080">
                  <c:v>42888</c:v>
                </c:pt>
                <c:pt idx="1081">
                  <c:v>42891</c:v>
                </c:pt>
                <c:pt idx="1082">
                  <c:v>42892</c:v>
                </c:pt>
                <c:pt idx="1083">
                  <c:v>42893</c:v>
                </c:pt>
                <c:pt idx="1084">
                  <c:v>42894</c:v>
                </c:pt>
                <c:pt idx="1085">
                  <c:v>42895</c:v>
                </c:pt>
                <c:pt idx="1086">
                  <c:v>42898</c:v>
                </c:pt>
                <c:pt idx="1087">
                  <c:v>42899</c:v>
                </c:pt>
                <c:pt idx="1088">
                  <c:v>42900</c:v>
                </c:pt>
                <c:pt idx="1089">
                  <c:v>42901</c:v>
                </c:pt>
                <c:pt idx="1090">
                  <c:v>42902</c:v>
                </c:pt>
                <c:pt idx="1091">
                  <c:v>42905</c:v>
                </c:pt>
                <c:pt idx="1092">
                  <c:v>42906</c:v>
                </c:pt>
                <c:pt idx="1093">
                  <c:v>42907</c:v>
                </c:pt>
                <c:pt idx="1094">
                  <c:v>42908</c:v>
                </c:pt>
                <c:pt idx="1095">
                  <c:v>42909</c:v>
                </c:pt>
                <c:pt idx="1096">
                  <c:v>42912</c:v>
                </c:pt>
                <c:pt idx="1097">
                  <c:v>42913</c:v>
                </c:pt>
                <c:pt idx="1098">
                  <c:v>42914</c:v>
                </c:pt>
                <c:pt idx="1099">
                  <c:v>42915</c:v>
                </c:pt>
                <c:pt idx="1100">
                  <c:v>42916</c:v>
                </c:pt>
                <c:pt idx="1101">
                  <c:v>42919</c:v>
                </c:pt>
                <c:pt idx="1102">
                  <c:v>42920</c:v>
                </c:pt>
                <c:pt idx="1103">
                  <c:v>42921</c:v>
                </c:pt>
                <c:pt idx="1104">
                  <c:v>42922</c:v>
                </c:pt>
                <c:pt idx="1105">
                  <c:v>42923</c:v>
                </c:pt>
                <c:pt idx="1106">
                  <c:v>42926</c:v>
                </c:pt>
                <c:pt idx="1107">
                  <c:v>42927</c:v>
                </c:pt>
                <c:pt idx="1108">
                  <c:v>42928</c:v>
                </c:pt>
                <c:pt idx="1109">
                  <c:v>42929</c:v>
                </c:pt>
                <c:pt idx="1110">
                  <c:v>42930</c:v>
                </c:pt>
                <c:pt idx="1111">
                  <c:v>42933</c:v>
                </c:pt>
                <c:pt idx="1112">
                  <c:v>42934</c:v>
                </c:pt>
                <c:pt idx="1113">
                  <c:v>42935</c:v>
                </c:pt>
                <c:pt idx="1114">
                  <c:v>42936</c:v>
                </c:pt>
                <c:pt idx="1115">
                  <c:v>42937</c:v>
                </c:pt>
                <c:pt idx="1116">
                  <c:v>42940</c:v>
                </c:pt>
                <c:pt idx="1117">
                  <c:v>42941</c:v>
                </c:pt>
                <c:pt idx="1118">
                  <c:v>42942</c:v>
                </c:pt>
                <c:pt idx="1119">
                  <c:v>42943</c:v>
                </c:pt>
                <c:pt idx="1120">
                  <c:v>42944</c:v>
                </c:pt>
                <c:pt idx="1121">
                  <c:v>42947</c:v>
                </c:pt>
                <c:pt idx="1122">
                  <c:v>42948</c:v>
                </c:pt>
                <c:pt idx="1123">
                  <c:v>42949</c:v>
                </c:pt>
                <c:pt idx="1124">
                  <c:v>42950</c:v>
                </c:pt>
                <c:pt idx="1125">
                  <c:v>42951</c:v>
                </c:pt>
                <c:pt idx="1126">
                  <c:v>42954</c:v>
                </c:pt>
                <c:pt idx="1127">
                  <c:v>42955</c:v>
                </c:pt>
                <c:pt idx="1128">
                  <c:v>42956</c:v>
                </c:pt>
                <c:pt idx="1129">
                  <c:v>42957</c:v>
                </c:pt>
                <c:pt idx="1130">
                  <c:v>42958</c:v>
                </c:pt>
                <c:pt idx="1131">
                  <c:v>42961</c:v>
                </c:pt>
                <c:pt idx="1132">
                  <c:v>42962</c:v>
                </c:pt>
                <c:pt idx="1133">
                  <c:v>42963</c:v>
                </c:pt>
                <c:pt idx="1134">
                  <c:v>42964</c:v>
                </c:pt>
                <c:pt idx="1135">
                  <c:v>42965</c:v>
                </c:pt>
                <c:pt idx="1136">
                  <c:v>42968</c:v>
                </c:pt>
                <c:pt idx="1137">
                  <c:v>42969</c:v>
                </c:pt>
                <c:pt idx="1138">
                  <c:v>42970</c:v>
                </c:pt>
                <c:pt idx="1139">
                  <c:v>42971</c:v>
                </c:pt>
                <c:pt idx="1140">
                  <c:v>42972</c:v>
                </c:pt>
                <c:pt idx="1141">
                  <c:v>42975</c:v>
                </c:pt>
                <c:pt idx="1142">
                  <c:v>42976</c:v>
                </c:pt>
                <c:pt idx="1143">
                  <c:v>42977</c:v>
                </c:pt>
                <c:pt idx="1144">
                  <c:v>42978</c:v>
                </c:pt>
                <c:pt idx="1145">
                  <c:v>42979</c:v>
                </c:pt>
                <c:pt idx="1146">
                  <c:v>42982</c:v>
                </c:pt>
                <c:pt idx="1147">
                  <c:v>42983</c:v>
                </c:pt>
                <c:pt idx="1148">
                  <c:v>42984</c:v>
                </c:pt>
                <c:pt idx="1149">
                  <c:v>42985</c:v>
                </c:pt>
                <c:pt idx="1150">
                  <c:v>42986</c:v>
                </c:pt>
                <c:pt idx="1151">
                  <c:v>42989</c:v>
                </c:pt>
                <c:pt idx="1152">
                  <c:v>42990</c:v>
                </c:pt>
                <c:pt idx="1153">
                  <c:v>42991</c:v>
                </c:pt>
                <c:pt idx="1154">
                  <c:v>42992</c:v>
                </c:pt>
                <c:pt idx="1155">
                  <c:v>42993</c:v>
                </c:pt>
                <c:pt idx="1156">
                  <c:v>42996</c:v>
                </c:pt>
                <c:pt idx="1157">
                  <c:v>42997</c:v>
                </c:pt>
                <c:pt idx="1158">
                  <c:v>42998</c:v>
                </c:pt>
                <c:pt idx="1159">
                  <c:v>42999</c:v>
                </c:pt>
                <c:pt idx="1160">
                  <c:v>43000</c:v>
                </c:pt>
                <c:pt idx="1161">
                  <c:v>43003</c:v>
                </c:pt>
                <c:pt idx="1162">
                  <c:v>43004</c:v>
                </c:pt>
                <c:pt idx="1163">
                  <c:v>43005</c:v>
                </c:pt>
                <c:pt idx="1164">
                  <c:v>43006</c:v>
                </c:pt>
                <c:pt idx="1165">
                  <c:v>43007</c:v>
                </c:pt>
                <c:pt idx="1166">
                  <c:v>43010</c:v>
                </c:pt>
                <c:pt idx="1167">
                  <c:v>43011</c:v>
                </c:pt>
                <c:pt idx="1168">
                  <c:v>43012</c:v>
                </c:pt>
                <c:pt idx="1169">
                  <c:v>43013</c:v>
                </c:pt>
                <c:pt idx="1170">
                  <c:v>43014</c:v>
                </c:pt>
                <c:pt idx="1171">
                  <c:v>43017</c:v>
                </c:pt>
                <c:pt idx="1172">
                  <c:v>43018</c:v>
                </c:pt>
                <c:pt idx="1173">
                  <c:v>43019</c:v>
                </c:pt>
                <c:pt idx="1174">
                  <c:v>43020</c:v>
                </c:pt>
                <c:pt idx="1175">
                  <c:v>43021</c:v>
                </c:pt>
                <c:pt idx="1176">
                  <c:v>43024</c:v>
                </c:pt>
                <c:pt idx="1177">
                  <c:v>43025</c:v>
                </c:pt>
                <c:pt idx="1178">
                  <c:v>43026</c:v>
                </c:pt>
                <c:pt idx="1179">
                  <c:v>43027</c:v>
                </c:pt>
                <c:pt idx="1180">
                  <c:v>43028</c:v>
                </c:pt>
                <c:pt idx="1181">
                  <c:v>43031</c:v>
                </c:pt>
                <c:pt idx="1182">
                  <c:v>43032</c:v>
                </c:pt>
                <c:pt idx="1183">
                  <c:v>43033</c:v>
                </c:pt>
                <c:pt idx="1184">
                  <c:v>43034</c:v>
                </c:pt>
                <c:pt idx="1185">
                  <c:v>43035</c:v>
                </c:pt>
                <c:pt idx="1186">
                  <c:v>43038</c:v>
                </c:pt>
                <c:pt idx="1187">
                  <c:v>43039</c:v>
                </c:pt>
                <c:pt idx="1188">
                  <c:v>43040</c:v>
                </c:pt>
                <c:pt idx="1189">
                  <c:v>43041</c:v>
                </c:pt>
                <c:pt idx="1190">
                  <c:v>43042</c:v>
                </c:pt>
                <c:pt idx="1191">
                  <c:v>43045</c:v>
                </c:pt>
                <c:pt idx="1192">
                  <c:v>43046</c:v>
                </c:pt>
                <c:pt idx="1193">
                  <c:v>43047</c:v>
                </c:pt>
                <c:pt idx="1194">
                  <c:v>43048</c:v>
                </c:pt>
                <c:pt idx="1195">
                  <c:v>43049</c:v>
                </c:pt>
                <c:pt idx="1196">
                  <c:v>43052</c:v>
                </c:pt>
                <c:pt idx="1197">
                  <c:v>43053</c:v>
                </c:pt>
                <c:pt idx="1198">
                  <c:v>43054</c:v>
                </c:pt>
                <c:pt idx="1199">
                  <c:v>43055</c:v>
                </c:pt>
                <c:pt idx="1200">
                  <c:v>43056</c:v>
                </c:pt>
                <c:pt idx="1201">
                  <c:v>43059</c:v>
                </c:pt>
                <c:pt idx="1202">
                  <c:v>43060</c:v>
                </c:pt>
                <c:pt idx="1203">
                  <c:v>43061</c:v>
                </c:pt>
                <c:pt idx="1204">
                  <c:v>43062</c:v>
                </c:pt>
                <c:pt idx="1205">
                  <c:v>43063</c:v>
                </c:pt>
                <c:pt idx="1206">
                  <c:v>43066</c:v>
                </c:pt>
                <c:pt idx="1207">
                  <c:v>43067</c:v>
                </c:pt>
                <c:pt idx="1208">
                  <c:v>43068</c:v>
                </c:pt>
                <c:pt idx="1209">
                  <c:v>43069</c:v>
                </c:pt>
                <c:pt idx="1210">
                  <c:v>43070</c:v>
                </c:pt>
                <c:pt idx="1211">
                  <c:v>43073</c:v>
                </c:pt>
                <c:pt idx="1212">
                  <c:v>43074</c:v>
                </c:pt>
                <c:pt idx="1213">
                  <c:v>43075</c:v>
                </c:pt>
                <c:pt idx="1214">
                  <c:v>43076</c:v>
                </c:pt>
                <c:pt idx="1215">
                  <c:v>43077</c:v>
                </c:pt>
                <c:pt idx="1216">
                  <c:v>43080</c:v>
                </c:pt>
                <c:pt idx="1217">
                  <c:v>43081</c:v>
                </c:pt>
                <c:pt idx="1218">
                  <c:v>43082</c:v>
                </c:pt>
                <c:pt idx="1219">
                  <c:v>43083</c:v>
                </c:pt>
                <c:pt idx="1220">
                  <c:v>43084</c:v>
                </c:pt>
                <c:pt idx="1221">
                  <c:v>43087</c:v>
                </c:pt>
                <c:pt idx="1222">
                  <c:v>43088</c:v>
                </c:pt>
                <c:pt idx="1223">
                  <c:v>43089</c:v>
                </c:pt>
                <c:pt idx="1224">
                  <c:v>43090</c:v>
                </c:pt>
                <c:pt idx="1225">
                  <c:v>43091</c:v>
                </c:pt>
                <c:pt idx="1226">
                  <c:v>43095</c:v>
                </c:pt>
                <c:pt idx="1227">
                  <c:v>43096</c:v>
                </c:pt>
                <c:pt idx="1228">
                  <c:v>43097</c:v>
                </c:pt>
                <c:pt idx="1229">
                  <c:v>43098</c:v>
                </c:pt>
                <c:pt idx="1230">
                  <c:v>43102</c:v>
                </c:pt>
                <c:pt idx="1231">
                  <c:v>43103</c:v>
                </c:pt>
                <c:pt idx="1232">
                  <c:v>43104</c:v>
                </c:pt>
                <c:pt idx="1233">
                  <c:v>43105</c:v>
                </c:pt>
                <c:pt idx="1234">
                  <c:v>43108</c:v>
                </c:pt>
                <c:pt idx="1235">
                  <c:v>43109</c:v>
                </c:pt>
                <c:pt idx="1236">
                  <c:v>43110</c:v>
                </c:pt>
                <c:pt idx="1237">
                  <c:v>43111</c:v>
                </c:pt>
                <c:pt idx="1238">
                  <c:v>43112</c:v>
                </c:pt>
                <c:pt idx="1239">
                  <c:v>43115</c:v>
                </c:pt>
                <c:pt idx="1240">
                  <c:v>43116</c:v>
                </c:pt>
                <c:pt idx="1241">
                  <c:v>43117</c:v>
                </c:pt>
                <c:pt idx="1242">
                  <c:v>43118</c:v>
                </c:pt>
                <c:pt idx="1243">
                  <c:v>43119</c:v>
                </c:pt>
                <c:pt idx="1244">
                  <c:v>43122</c:v>
                </c:pt>
                <c:pt idx="1245">
                  <c:v>43123</c:v>
                </c:pt>
                <c:pt idx="1246">
                  <c:v>43124</c:v>
                </c:pt>
                <c:pt idx="1247">
                  <c:v>43125</c:v>
                </c:pt>
                <c:pt idx="1248">
                  <c:v>43126</c:v>
                </c:pt>
                <c:pt idx="1249">
                  <c:v>43129</c:v>
                </c:pt>
                <c:pt idx="1250">
                  <c:v>43130</c:v>
                </c:pt>
                <c:pt idx="1251">
                  <c:v>43131</c:v>
                </c:pt>
                <c:pt idx="1252">
                  <c:v>43132</c:v>
                </c:pt>
                <c:pt idx="1253">
                  <c:v>43133</c:v>
                </c:pt>
                <c:pt idx="1254">
                  <c:v>43136</c:v>
                </c:pt>
                <c:pt idx="1255">
                  <c:v>43137</c:v>
                </c:pt>
                <c:pt idx="1256">
                  <c:v>43138</c:v>
                </c:pt>
                <c:pt idx="1257">
                  <c:v>43139</c:v>
                </c:pt>
                <c:pt idx="1258">
                  <c:v>43140</c:v>
                </c:pt>
                <c:pt idx="1259">
                  <c:v>43143</c:v>
                </c:pt>
                <c:pt idx="1260">
                  <c:v>43144</c:v>
                </c:pt>
                <c:pt idx="1261">
                  <c:v>43145</c:v>
                </c:pt>
                <c:pt idx="1262">
                  <c:v>43146</c:v>
                </c:pt>
                <c:pt idx="1263">
                  <c:v>43147</c:v>
                </c:pt>
                <c:pt idx="1264">
                  <c:v>43150</c:v>
                </c:pt>
                <c:pt idx="1265">
                  <c:v>43151</c:v>
                </c:pt>
                <c:pt idx="1266">
                  <c:v>43152</c:v>
                </c:pt>
                <c:pt idx="1267">
                  <c:v>43153</c:v>
                </c:pt>
                <c:pt idx="1268">
                  <c:v>43154</c:v>
                </c:pt>
                <c:pt idx="1269">
                  <c:v>43157</c:v>
                </c:pt>
                <c:pt idx="1270">
                  <c:v>43158</c:v>
                </c:pt>
                <c:pt idx="1271">
                  <c:v>43159</c:v>
                </c:pt>
                <c:pt idx="1272">
                  <c:v>43160</c:v>
                </c:pt>
                <c:pt idx="1273">
                  <c:v>43161</c:v>
                </c:pt>
                <c:pt idx="1274">
                  <c:v>43164</c:v>
                </c:pt>
                <c:pt idx="1275">
                  <c:v>43165</c:v>
                </c:pt>
                <c:pt idx="1276">
                  <c:v>43166</c:v>
                </c:pt>
                <c:pt idx="1277">
                  <c:v>43167</c:v>
                </c:pt>
                <c:pt idx="1278">
                  <c:v>43168</c:v>
                </c:pt>
                <c:pt idx="1279">
                  <c:v>43171</c:v>
                </c:pt>
                <c:pt idx="1280">
                  <c:v>43172</c:v>
                </c:pt>
                <c:pt idx="1281">
                  <c:v>43173</c:v>
                </c:pt>
                <c:pt idx="1282">
                  <c:v>43174</c:v>
                </c:pt>
                <c:pt idx="1283">
                  <c:v>43175</c:v>
                </c:pt>
                <c:pt idx="1284">
                  <c:v>43178</c:v>
                </c:pt>
                <c:pt idx="1285">
                  <c:v>43179</c:v>
                </c:pt>
                <c:pt idx="1286">
                  <c:v>43180</c:v>
                </c:pt>
                <c:pt idx="1287">
                  <c:v>43181</c:v>
                </c:pt>
                <c:pt idx="1288">
                  <c:v>43182</c:v>
                </c:pt>
                <c:pt idx="1289">
                  <c:v>43185</c:v>
                </c:pt>
                <c:pt idx="1290">
                  <c:v>43186</c:v>
                </c:pt>
                <c:pt idx="1291">
                  <c:v>43187</c:v>
                </c:pt>
                <c:pt idx="1292">
                  <c:v>43188</c:v>
                </c:pt>
                <c:pt idx="1293">
                  <c:v>43190</c:v>
                </c:pt>
                <c:pt idx="1294">
                  <c:v>43192</c:v>
                </c:pt>
                <c:pt idx="1295">
                  <c:v>43193</c:v>
                </c:pt>
                <c:pt idx="1296">
                  <c:v>43194</c:v>
                </c:pt>
                <c:pt idx="1297">
                  <c:v>43195</c:v>
                </c:pt>
                <c:pt idx="1298">
                  <c:v>43196</c:v>
                </c:pt>
                <c:pt idx="1299">
                  <c:v>43199</c:v>
                </c:pt>
                <c:pt idx="1300">
                  <c:v>43200</c:v>
                </c:pt>
                <c:pt idx="1301">
                  <c:v>43201</c:v>
                </c:pt>
                <c:pt idx="1302">
                  <c:v>43202</c:v>
                </c:pt>
                <c:pt idx="1303">
                  <c:v>43203</c:v>
                </c:pt>
                <c:pt idx="1304">
                  <c:v>43206</c:v>
                </c:pt>
                <c:pt idx="1305">
                  <c:v>43207</c:v>
                </c:pt>
                <c:pt idx="1306">
                  <c:v>43208</c:v>
                </c:pt>
                <c:pt idx="1307">
                  <c:v>43209</c:v>
                </c:pt>
                <c:pt idx="1308">
                  <c:v>43210</c:v>
                </c:pt>
                <c:pt idx="1309">
                  <c:v>43213</c:v>
                </c:pt>
                <c:pt idx="1310">
                  <c:v>43214</c:v>
                </c:pt>
                <c:pt idx="1311">
                  <c:v>43215</c:v>
                </c:pt>
                <c:pt idx="1312">
                  <c:v>43216</c:v>
                </c:pt>
                <c:pt idx="1313">
                  <c:v>43217</c:v>
                </c:pt>
                <c:pt idx="1314">
                  <c:v>43220</c:v>
                </c:pt>
                <c:pt idx="1315">
                  <c:v>43221</c:v>
                </c:pt>
                <c:pt idx="1316">
                  <c:v>43222</c:v>
                </c:pt>
                <c:pt idx="1317">
                  <c:v>43223</c:v>
                </c:pt>
                <c:pt idx="1318">
                  <c:v>43224</c:v>
                </c:pt>
                <c:pt idx="1319">
                  <c:v>43227</c:v>
                </c:pt>
                <c:pt idx="1320">
                  <c:v>43228</c:v>
                </c:pt>
                <c:pt idx="1321">
                  <c:v>43229</c:v>
                </c:pt>
                <c:pt idx="1322">
                  <c:v>43230</c:v>
                </c:pt>
                <c:pt idx="1323">
                  <c:v>43231</c:v>
                </c:pt>
                <c:pt idx="1324">
                  <c:v>43234</c:v>
                </c:pt>
                <c:pt idx="1325">
                  <c:v>43235</c:v>
                </c:pt>
                <c:pt idx="1326">
                  <c:v>43236</c:v>
                </c:pt>
                <c:pt idx="1327">
                  <c:v>43237</c:v>
                </c:pt>
                <c:pt idx="1328">
                  <c:v>43238</c:v>
                </c:pt>
                <c:pt idx="1329">
                  <c:v>43241</c:v>
                </c:pt>
                <c:pt idx="1330">
                  <c:v>43242</c:v>
                </c:pt>
                <c:pt idx="1331">
                  <c:v>43243</c:v>
                </c:pt>
                <c:pt idx="1332">
                  <c:v>43244</c:v>
                </c:pt>
                <c:pt idx="1333">
                  <c:v>43245</c:v>
                </c:pt>
                <c:pt idx="1334">
                  <c:v>43248</c:v>
                </c:pt>
                <c:pt idx="1335">
                  <c:v>43249</c:v>
                </c:pt>
                <c:pt idx="1336">
                  <c:v>43250</c:v>
                </c:pt>
                <c:pt idx="1337">
                  <c:v>43251</c:v>
                </c:pt>
              </c:numCache>
            </c:numRef>
          </c:cat>
          <c:val>
            <c:numRef>
              <c:f>Sheet1!$E$4:$E$1341</c:f>
              <c:numCache>
                <c:formatCode>General</c:formatCode>
                <c:ptCount val="1338"/>
                <c:pt idx="0">
                  <c:v>5.8409089999999999</c:v>
                </c:pt>
                <c:pt idx="1">
                  <c:v>5.8151039999999998</c:v>
                </c:pt>
                <c:pt idx="2">
                  <c:v>5.757625</c:v>
                </c:pt>
                <c:pt idx="3">
                  <c:v>5.7575320000000003</c:v>
                </c:pt>
                <c:pt idx="4">
                  <c:v>5.7125700000000004</c:v>
                </c:pt>
                <c:pt idx="5">
                  <c:v>5.7061719999999996</c:v>
                </c:pt>
                <c:pt idx="6">
                  <c:v>5.6889880000000002</c:v>
                </c:pt>
                <c:pt idx="7">
                  <c:v>5.6823199999999998</c:v>
                </c:pt>
                <c:pt idx="8">
                  <c:v>5.6672500000000001</c:v>
                </c:pt>
                <c:pt idx="9">
                  <c:v>5.6418189999999999</c:v>
                </c:pt>
                <c:pt idx="10">
                  <c:v>5.6232069999999998</c:v>
                </c:pt>
                <c:pt idx="11">
                  <c:v>5.6434829999999998</c:v>
                </c:pt>
                <c:pt idx="12">
                  <c:v>5.6376229999999996</c:v>
                </c:pt>
                <c:pt idx="13">
                  <c:v>5.6196619999999999</c:v>
                </c:pt>
                <c:pt idx="14">
                  <c:v>5.619065</c:v>
                </c:pt>
                <c:pt idx="15">
                  <c:v>5.6339139999999999</c:v>
                </c:pt>
                <c:pt idx="16">
                  <c:v>5.6026790000000002</c:v>
                </c:pt>
                <c:pt idx="17">
                  <c:v>5.613944</c:v>
                </c:pt>
                <c:pt idx="18">
                  <c:v>5.6292400000000002</c:v>
                </c:pt>
                <c:pt idx="19">
                  <c:v>5.6255389999999998</c:v>
                </c:pt>
                <c:pt idx="20">
                  <c:v>5.6814689999999999</c:v>
                </c:pt>
                <c:pt idx="21">
                  <c:v>5.6816810000000002</c:v>
                </c:pt>
                <c:pt idx="22">
                  <c:v>5.6618399999999998</c:v>
                </c:pt>
                <c:pt idx="23">
                  <c:v>5.6454019999999998</c:v>
                </c:pt>
                <c:pt idx="24">
                  <c:v>5.6812560000000003</c:v>
                </c:pt>
                <c:pt idx="25">
                  <c:v>5.6502369999999997</c:v>
                </c:pt>
                <c:pt idx="26">
                  <c:v>5.6407489999999996</c:v>
                </c:pt>
                <c:pt idx="27">
                  <c:v>5.5566360000000001</c:v>
                </c:pt>
                <c:pt idx="28">
                  <c:v>5.4952949999999996</c:v>
                </c:pt>
                <c:pt idx="29">
                  <c:v>5.5117370000000001</c:v>
                </c:pt>
                <c:pt idx="30">
                  <c:v>5.5128450000000004</c:v>
                </c:pt>
                <c:pt idx="31">
                  <c:v>5.5085119999999996</c:v>
                </c:pt>
                <c:pt idx="32">
                  <c:v>5.5157610000000004</c:v>
                </c:pt>
                <c:pt idx="33">
                  <c:v>5.5075279999999998</c:v>
                </c:pt>
                <c:pt idx="34">
                  <c:v>5.4911519999999996</c:v>
                </c:pt>
                <c:pt idx="35">
                  <c:v>5.4524460000000001</c:v>
                </c:pt>
                <c:pt idx="36">
                  <c:v>5.4299679999999997</c:v>
                </c:pt>
                <c:pt idx="37">
                  <c:v>5.3667030000000002</c:v>
                </c:pt>
                <c:pt idx="38">
                  <c:v>5.3072889999999999</c:v>
                </c:pt>
                <c:pt idx="39">
                  <c:v>5.2839460000000003</c:v>
                </c:pt>
                <c:pt idx="40">
                  <c:v>5.2284930000000003</c:v>
                </c:pt>
                <c:pt idx="41">
                  <c:v>5.2555379999999996</c:v>
                </c:pt>
                <c:pt idx="42">
                  <c:v>5.1857629999999997</c:v>
                </c:pt>
                <c:pt idx="43">
                  <c:v>5.1144090000000002</c:v>
                </c:pt>
                <c:pt idx="44">
                  <c:v>5.0747249999999999</c:v>
                </c:pt>
                <c:pt idx="45">
                  <c:v>5.0602</c:v>
                </c:pt>
                <c:pt idx="46">
                  <c:v>4.9992780000000003</c:v>
                </c:pt>
                <c:pt idx="47">
                  <c:v>4.9838560000000003</c:v>
                </c:pt>
                <c:pt idx="48">
                  <c:v>4.9818850000000001</c:v>
                </c:pt>
                <c:pt idx="49">
                  <c:v>5.035228</c:v>
                </c:pt>
                <c:pt idx="50">
                  <c:v>5.1551609999999997</c:v>
                </c:pt>
                <c:pt idx="51">
                  <c:v>5.197953</c:v>
                </c:pt>
                <c:pt idx="52">
                  <c:v>5.1899189999999997</c:v>
                </c:pt>
                <c:pt idx="53">
                  <c:v>5.2050530000000004</c:v>
                </c:pt>
                <c:pt idx="54">
                  <c:v>5.203919</c:v>
                </c:pt>
                <c:pt idx="55">
                  <c:v>5.1782360000000001</c:v>
                </c:pt>
                <c:pt idx="56">
                  <c:v>5.168412</c:v>
                </c:pt>
                <c:pt idx="57">
                  <c:v>5.1469379999999996</c:v>
                </c:pt>
                <c:pt idx="58">
                  <c:v>5.3151529999999996</c:v>
                </c:pt>
                <c:pt idx="59">
                  <c:v>5.3401589999999999</c:v>
                </c:pt>
                <c:pt idx="60">
                  <c:v>5.3409069999999996</c:v>
                </c:pt>
                <c:pt idx="61">
                  <c:v>5.5590140000000003</c:v>
                </c:pt>
                <c:pt idx="62">
                  <c:v>5.5486430000000002</c:v>
                </c:pt>
                <c:pt idx="63">
                  <c:v>5.6971850000000002</c:v>
                </c:pt>
                <c:pt idx="64">
                  <c:v>5.8307159999999998</c:v>
                </c:pt>
                <c:pt idx="65">
                  <c:v>5.8921320000000001</c:v>
                </c:pt>
                <c:pt idx="66">
                  <c:v>6.1153649999999997</c:v>
                </c:pt>
                <c:pt idx="67">
                  <c:v>6.1575259999999998</c:v>
                </c:pt>
                <c:pt idx="68">
                  <c:v>6.0012780000000001</c:v>
                </c:pt>
                <c:pt idx="69">
                  <c:v>6.0192649999999999</c:v>
                </c:pt>
                <c:pt idx="70">
                  <c:v>6.2543230000000003</c:v>
                </c:pt>
                <c:pt idx="71">
                  <c:v>6.2074889999999998</c:v>
                </c:pt>
                <c:pt idx="72">
                  <c:v>6.2640089999999997</c:v>
                </c:pt>
                <c:pt idx="73">
                  <c:v>6.1241000000000003</c:v>
                </c:pt>
                <c:pt idx="74">
                  <c:v>6.057823</c:v>
                </c:pt>
                <c:pt idx="75">
                  <c:v>6.0519970000000001</c:v>
                </c:pt>
                <c:pt idx="76">
                  <c:v>6.0595679999999996</c:v>
                </c:pt>
                <c:pt idx="77">
                  <c:v>6.4664659999999996</c:v>
                </c:pt>
                <c:pt idx="78">
                  <c:v>6.6198160000000001</c:v>
                </c:pt>
                <c:pt idx="79">
                  <c:v>6.815353</c:v>
                </c:pt>
                <c:pt idx="80">
                  <c:v>6.8499429999999997</c:v>
                </c:pt>
                <c:pt idx="81">
                  <c:v>6.7494329999999998</c:v>
                </c:pt>
                <c:pt idx="82">
                  <c:v>6.6150840000000004</c:v>
                </c:pt>
                <c:pt idx="83">
                  <c:v>6.5526039999999997</c:v>
                </c:pt>
                <c:pt idx="84">
                  <c:v>6.5971500000000001</c:v>
                </c:pt>
                <c:pt idx="85">
                  <c:v>6.553388</c:v>
                </c:pt>
                <c:pt idx="86">
                  <c:v>6.5828379999999997</c:v>
                </c:pt>
                <c:pt idx="87">
                  <c:v>6.6381740000000002</c:v>
                </c:pt>
                <c:pt idx="88">
                  <c:v>6.6621810000000004</c:v>
                </c:pt>
                <c:pt idx="89">
                  <c:v>6.5691259999999998</c:v>
                </c:pt>
                <c:pt idx="90">
                  <c:v>6.514799</c:v>
                </c:pt>
                <c:pt idx="91">
                  <c:v>6.326937</c:v>
                </c:pt>
                <c:pt idx="92">
                  <c:v>6.2415690000000001</c:v>
                </c:pt>
                <c:pt idx="93">
                  <c:v>6.154382</c:v>
                </c:pt>
                <c:pt idx="94">
                  <c:v>6.079129</c:v>
                </c:pt>
                <c:pt idx="95">
                  <c:v>5.9917680000000004</c:v>
                </c:pt>
                <c:pt idx="96">
                  <c:v>5.8723140000000003</c:v>
                </c:pt>
                <c:pt idx="97">
                  <c:v>5.8337190000000003</c:v>
                </c:pt>
                <c:pt idx="98">
                  <c:v>5.8022549999999997</c:v>
                </c:pt>
                <c:pt idx="99">
                  <c:v>5.7938669999999997</c:v>
                </c:pt>
                <c:pt idx="100">
                  <c:v>5.9060689999999996</c:v>
                </c:pt>
                <c:pt idx="101">
                  <c:v>6.0362419999999997</c:v>
                </c:pt>
                <c:pt idx="102">
                  <c:v>6.0609419999999998</c:v>
                </c:pt>
                <c:pt idx="103">
                  <c:v>6.0480219999999996</c:v>
                </c:pt>
                <c:pt idx="104">
                  <c:v>6.0313169999999996</c:v>
                </c:pt>
                <c:pt idx="105">
                  <c:v>6.0939810000000003</c:v>
                </c:pt>
                <c:pt idx="106">
                  <c:v>6.1025349999999996</c:v>
                </c:pt>
                <c:pt idx="107">
                  <c:v>6.127961</c:v>
                </c:pt>
                <c:pt idx="108">
                  <c:v>6.1339269999999999</c:v>
                </c:pt>
                <c:pt idx="109">
                  <c:v>6.1607130000000003</c:v>
                </c:pt>
                <c:pt idx="110">
                  <c:v>6.1890679999999998</c:v>
                </c:pt>
                <c:pt idx="111">
                  <c:v>6.1600039999999998</c:v>
                </c:pt>
                <c:pt idx="112">
                  <c:v>6.1749460000000003</c:v>
                </c:pt>
                <c:pt idx="113">
                  <c:v>6.1538120000000003</c:v>
                </c:pt>
                <c:pt idx="114">
                  <c:v>6.1731819999999997</c:v>
                </c:pt>
                <c:pt idx="115">
                  <c:v>6.1498419999999996</c:v>
                </c:pt>
                <c:pt idx="116">
                  <c:v>6.2383740000000003</c:v>
                </c:pt>
                <c:pt idx="117">
                  <c:v>6.2497049999999996</c:v>
                </c:pt>
                <c:pt idx="118">
                  <c:v>6.3090080000000004</c:v>
                </c:pt>
                <c:pt idx="119">
                  <c:v>6.346006</c:v>
                </c:pt>
                <c:pt idx="120">
                  <c:v>6.3624609999999997</c:v>
                </c:pt>
                <c:pt idx="121">
                  <c:v>6.3826910000000003</c:v>
                </c:pt>
                <c:pt idx="122">
                  <c:v>6.3549420000000003</c:v>
                </c:pt>
                <c:pt idx="123">
                  <c:v>6.3271660000000001</c:v>
                </c:pt>
                <c:pt idx="124">
                  <c:v>6.3391690000000001</c:v>
                </c:pt>
                <c:pt idx="125">
                  <c:v>6.332719</c:v>
                </c:pt>
                <c:pt idx="126">
                  <c:v>6.3076590000000001</c:v>
                </c:pt>
                <c:pt idx="127">
                  <c:v>6.3218750000000004</c:v>
                </c:pt>
                <c:pt idx="128">
                  <c:v>6.318136</c:v>
                </c:pt>
                <c:pt idx="129">
                  <c:v>6.3333539999999999</c:v>
                </c:pt>
                <c:pt idx="130">
                  <c:v>6.3745450000000003</c:v>
                </c:pt>
                <c:pt idx="131">
                  <c:v>6.3659150000000002</c:v>
                </c:pt>
                <c:pt idx="132">
                  <c:v>6.336328</c:v>
                </c:pt>
                <c:pt idx="133">
                  <c:v>6.3220510000000001</c:v>
                </c:pt>
                <c:pt idx="134">
                  <c:v>6.3029299999999999</c:v>
                </c:pt>
                <c:pt idx="135">
                  <c:v>6.2650829999999997</c:v>
                </c:pt>
                <c:pt idx="136">
                  <c:v>6.2532699999999997</c:v>
                </c:pt>
                <c:pt idx="137">
                  <c:v>6.1363000000000003</c:v>
                </c:pt>
                <c:pt idx="138">
                  <c:v>6.1542450000000004</c:v>
                </c:pt>
                <c:pt idx="139">
                  <c:v>6.0936199999999996</c:v>
                </c:pt>
                <c:pt idx="140">
                  <c:v>5.9458679999999999</c:v>
                </c:pt>
                <c:pt idx="141">
                  <c:v>5.9709070000000004</c:v>
                </c:pt>
                <c:pt idx="142">
                  <c:v>6.0213330000000003</c:v>
                </c:pt>
                <c:pt idx="143">
                  <c:v>6.0302800000000003</c:v>
                </c:pt>
                <c:pt idx="144">
                  <c:v>6.0586149999999996</c:v>
                </c:pt>
                <c:pt idx="145">
                  <c:v>6.0755169999999996</c:v>
                </c:pt>
                <c:pt idx="146">
                  <c:v>6.11294</c:v>
                </c:pt>
                <c:pt idx="147">
                  <c:v>6.2373690000000002</c:v>
                </c:pt>
                <c:pt idx="148">
                  <c:v>6.205279</c:v>
                </c:pt>
                <c:pt idx="149">
                  <c:v>6.1785430000000003</c:v>
                </c:pt>
                <c:pt idx="150">
                  <c:v>6.1320899999999998</c:v>
                </c:pt>
                <c:pt idx="151">
                  <c:v>6.105715</c:v>
                </c:pt>
                <c:pt idx="152">
                  <c:v>6.1015499999999996</c:v>
                </c:pt>
                <c:pt idx="153">
                  <c:v>6.1012659999999999</c:v>
                </c:pt>
                <c:pt idx="154">
                  <c:v>6.110849</c:v>
                </c:pt>
                <c:pt idx="155">
                  <c:v>6.0659140000000003</c:v>
                </c:pt>
                <c:pt idx="156">
                  <c:v>6.063345</c:v>
                </c:pt>
                <c:pt idx="157">
                  <c:v>6.0354599999999996</c:v>
                </c:pt>
                <c:pt idx="158">
                  <c:v>5.9868519999999998</c:v>
                </c:pt>
                <c:pt idx="159">
                  <c:v>5.9577460000000002</c:v>
                </c:pt>
                <c:pt idx="160">
                  <c:v>5.8800039999999996</c:v>
                </c:pt>
                <c:pt idx="161">
                  <c:v>5.7976830000000001</c:v>
                </c:pt>
                <c:pt idx="162">
                  <c:v>5.7376909999999999</c:v>
                </c:pt>
                <c:pt idx="163">
                  <c:v>5.7023890000000002</c:v>
                </c:pt>
                <c:pt idx="164">
                  <c:v>5.6901039999999998</c:v>
                </c:pt>
                <c:pt idx="165">
                  <c:v>5.662039</c:v>
                </c:pt>
                <c:pt idx="166">
                  <c:v>5.68032</c:v>
                </c:pt>
                <c:pt idx="167">
                  <c:v>5.7060060000000004</c:v>
                </c:pt>
                <c:pt idx="168">
                  <c:v>5.7019469999999997</c:v>
                </c:pt>
                <c:pt idx="169">
                  <c:v>5.673584</c:v>
                </c:pt>
                <c:pt idx="170">
                  <c:v>5.662204</c:v>
                </c:pt>
                <c:pt idx="171">
                  <c:v>5.6583269999999999</c:v>
                </c:pt>
                <c:pt idx="172">
                  <c:v>5.6672330000000004</c:v>
                </c:pt>
                <c:pt idx="173">
                  <c:v>5.7008869999999998</c:v>
                </c:pt>
                <c:pt idx="174">
                  <c:v>5.6952590000000001</c:v>
                </c:pt>
                <c:pt idx="175">
                  <c:v>5.6566510000000001</c:v>
                </c:pt>
                <c:pt idx="176">
                  <c:v>5.7999289999999997</c:v>
                </c:pt>
                <c:pt idx="177">
                  <c:v>5.7948310000000003</c:v>
                </c:pt>
                <c:pt idx="178">
                  <c:v>5.8049629999999999</c:v>
                </c:pt>
                <c:pt idx="179">
                  <c:v>5.8359430000000003</c:v>
                </c:pt>
                <c:pt idx="180">
                  <c:v>5.7667510000000002</c:v>
                </c:pt>
                <c:pt idx="181">
                  <c:v>5.7397299999999998</c:v>
                </c:pt>
                <c:pt idx="182">
                  <c:v>5.6739490000000004</c:v>
                </c:pt>
                <c:pt idx="183">
                  <c:v>5.6607050000000001</c:v>
                </c:pt>
                <c:pt idx="184">
                  <c:v>5.6635859999999996</c:v>
                </c:pt>
                <c:pt idx="185">
                  <c:v>5.7185920000000001</c:v>
                </c:pt>
                <c:pt idx="186">
                  <c:v>5.6704220000000003</c:v>
                </c:pt>
                <c:pt idx="187">
                  <c:v>5.6150370000000001</c:v>
                </c:pt>
                <c:pt idx="188">
                  <c:v>5.5879950000000003</c:v>
                </c:pt>
                <c:pt idx="189">
                  <c:v>5.5893959999999998</c:v>
                </c:pt>
                <c:pt idx="190">
                  <c:v>5.5715389999999996</c:v>
                </c:pt>
                <c:pt idx="191">
                  <c:v>5.6531750000000001</c:v>
                </c:pt>
                <c:pt idx="192">
                  <c:v>5.6523729999999999</c:v>
                </c:pt>
                <c:pt idx="193">
                  <c:v>5.6786110000000001</c:v>
                </c:pt>
                <c:pt idx="194">
                  <c:v>5.6739139999999999</c:v>
                </c:pt>
                <c:pt idx="195">
                  <c:v>5.6512479999999998</c:v>
                </c:pt>
                <c:pt idx="196">
                  <c:v>5.6170549999999997</c:v>
                </c:pt>
                <c:pt idx="197">
                  <c:v>5.6066029999999998</c:v>
                </c:pt>
                <c:pt idx="198">
                  <c:v>5.6670360000000004</c:v>
                </c:pt>
                <c:pt idx="199">
                  <c:v>5.6419319999999997</c:v>
                </c:pt>
                <c:pt idx="200">
                  <c:v>5.6513499999999999</c:v>
                </c:pt>
                <c:pt idx="201">
                  <c:v>5.6154310000000001</c:v>
                </c:pt>
                <c:pt idx="202">
                  <c:v>5.6484269999999999</c:v>
                </c:pt>
                <c:pt idx="203">
                  <c:v>5.6627159999999996</c:v>
                </c:pt>
                <c:pt idx="204">
                  <c:v>5.6525340000000002</c:v>
                </c:pt>
                <c:pt idx="205">
                  <c:v>5.6263459999999998</c:v>
                </c:pt>
                <c:pt idx="206">
                  <c:v>5.5998039999999998</c:v>
                </c:pt>
                <c:pt idx="207">
                  <c:v>5.6012230000000001</c:v>
                </c:pt>
                <c:pt idx="208">
                  <c:v>5.6010340000000003</c:v>
                </c:pt>
                <c:pt idx="209">
                  <c:v>5.6065889999999996</c:v>
                </c:pt>
                <c:pt idx="210">
                  <c:v>5.5842000000000001</c:v>
                </c:pt>
                <c:pt idx="211">
                  <c:v>5.6712189999999998</c:v>
                </c:pt>
                <c:pt idx="212">
                  <c:v>5.6540249999999999</c:v>
                </c:pt>
                <c:pt idx="213">
                  <c:v>5.6337260000000002</c:v>
                </c:pt>
                <c:pt idx="214">
                  <c:v>5.5940729999999999</c:v>
                </c:pt>
                <c:pt idx="215">
                  <c:v>5.5325860000000002</c:v>
                </c:pt>
                <c:pt idx="216">
                  <c:v>5.5469239999999997</c:v>
                </c:pt>
                <c:pt idx="217">
                  <c:v>5.5519550000000004</c:v>
                </c:pt>
                <c:pt idx="218">
                  <c:v>5.5198479999999996</c:v>
                </c:pt>
                <c:pt idx="219">
                  <c:v>5.4858549999999999</c:v>
                </c:pt>
                <c:pt idx="220">
                  <c:v>5.4630429999999999</c:v>
                </c:pt>
                <c:pt idx="221">
                  <c:v>5.4355560000000001</c:v>
                </c:pt>
                <c:pt idx="222">
                  <c:v>5.4217110000000002</c:v>
                </c:pt>
                <c:pt idx="223">
                  <c:v>5.4074590000000002</c:v>
                </c:pt>
                <c:pt idx="224">
                  <c:v>5.3948520000000002</c:v>
                </c:pt>
                <c:pt idx="225">
                  <c:v>5.3862860000000001</c:v>
                </c:pt>
                <c:pt idx="226">
                  <c:v>5.4297409999999999</c:v>
                </c:pt>
                <c:pt idx="227">
                  <c:v>5.5783899999999997</c:v>
                </c:pt>
                <c:pt idx="228">
                  <c:v>5.6145909999999999</c:v>
                </c:pt>
                <c:pt idx="229">
                  <c:v>5.5736400000000001</c:v>
                </c:pt>
                <c:pt idx="230">
                  <c:v>5.6014290000000004</c:v>
                </c:pt>
                <c:pt idx="231">
                  <c:v>5.581016</c:v>
                </c:pt>
                <c:pt idx="232">
                  <c:v>5.6624819999999998</c:v>
                </c:pt>
                <c:pt idx="233">
                  <c:v>5.6851589999999996</c:v>
                </c:pt>
                <c:pt idx="234">
                  <c:v>5.7353560000000003</c:v>
                </c:pt>
                <c:pt idx="235">
                  <c:v>5.731198</c:v>
                </c:pt>
                <c:pt idx="236">
                  <c:v>5.6810200000000002</c:v>
                </c:pt>
                <c:pt idx="237">
                  <c:v>5.646077</c:v>
                </c:pt>
                <c:pt idx="238">
                  <c:v>5.6077690000000002</c:v>
                </c:pt>
                <c:pt idx="239">
                  <c:v>5.5499010000000002</c:v>
                </c:pt>
                <c:pt idx="240">
                  <c:v>5.5045289999999998</c:v>
                </c:pt>
                <c:pt idx="241">
                  <c:v>5.5096860000000003</c:v>
                </c:pt>
                <c:pt idx="242">
                  <c:v>5.469792</c:v>
                </c:pt>
                <c:pt idx="243">
                  <c:v>5.408836</c:v>
                </c:pt>
                <c:pt idx="244">
                  <c:v>5.3722250000000003</c:v>
                </c:pt>
                <c:pt idx="245">
                  <c:v>5.3696780000000004</c:v>
                </c:pt>
                <c:pt idx="246">
                  <c:v>5.328532</c:v>
                </c:pt>
                <c:pt idx="247">
                  <c:v>5.2910399999999997</c:v>
                </c:pt>
                <c:pt idx="248">
                  <c:v>5.2478610000000003</c:v>
                </c:pt>
                <c:pt idx="249">
                  <c:v>5.2170719999999999</c:v>
                </c:pt>
                <c:pt idx="250">
                  <c:v>5.1910160000000003</c:v>
                </c:pt>
                <c:pt idx="251">
                  <c:v>5.2148370000000002</c:v>
                </c:pt>
                <c:pt idx="252">
                  <c:v>5.2548190000000004</c:v>
                </c:pt>
                <c:pt idx="253">
                  <c:v>5.2357149999999999</c:v>
                </c:pt>
                <c:pt idx="254">
                  <c:v>5.2272420000000004</c:v>
                </c:pt>
                <c:pt idx="255">
                  <c:v>5.2453180000000001</c:v>
                </c:pt>
                <c:pt idx="256">
                  <c:v>5.3326500000000001</c:v>
                </c:pt>
                <c:pt idx="257">
                  <c:v>5.3396359999999996</c:v>
                </c:pt>
                <c:pt idx="258">
                  <c:v>5.3235260000000002</c:v>
                </c:pt>
                <c:pt idx="259">
                  <c:v>5.3635640000000002</c:v>
                </c:pt>
                <c:pt idx="260">
                  <c:v>5.3585940000000001</c:v>
                </c:pt>
                <c:pt idx="261">
                  <c:v>5.3936840000000004</c:v>
                </c:pt>
                <c:pt idx="262">
                  <c:v>5.3679209999999999</c:v>
                </c:pt>
                <c:pt idx="263">
                  <c:v>5.3167479999999996</c:v>
                </c:pt>
                <c:pt idx="264">
                  <c:v>5.2881099999999996</c:v>
                </c:pt>
                <c:pt idx="265">
                  <c:v>5.3645709999999998</c:v>
                </c:pt>
                <c:pt idx="266">
                  <c:v>5.3299079999999996</c:v>
                </c:pt>
                <c:pt idx="267">
                  <c:v>5.3158440000000002</c:v>
                </c:pt>
                <c:pt idx="268">
                  <c:v>5.3016100000000002</c:v>
                </c:pt>
                <c:pt idx="269">
                  <c:v>5.2674010000000004</c:v>
                </c:pt>
                <c:pt idx="270">
                  <c:v>5.2841889999999996</c:v>
                </c:pt>
                <c:pt idx="271">
                  <c:v>5.2738740000000002</c:v>
                </c:pt>
                <c:pt idx="272">
                  <c:v>5.3274749999999997</c:v>
                </c:pt>
                <c:pt idx="273">
                  <c:v>5.2971700000000004</c:v>
                </c:pt>
                <c:pt idx="274">
                  <c:v>5.2625630000000001</c:v>
                </c:pt>
                <c:pt idx="275">
                  <c:v>5.2449009999999996</c:v>
                </c:pt>
                <c:pt idx="276">
                  <c:v>5.2216930000000001</c:v>
                </c:pt>
                <c:pt idx="277">
                  <c:v>5.231001</c:v>
                </c:pt>
                <c:pt idx="278">
                  <c:v>5.2323829999999996</c:v>
                </c:pt>
                <c:pt idx="279">
                  <c:v>5.2172679999999998</c:v>
                </c:pt>
                <c:pt idx="280">
                  <c:v>5.1960550000000003</c:v>
                </c:pt>
                <c:pt idx="281">
                  <c:v>5.2386509999999999</c:v>
                </c:pt>
                <c:pt idx="282">
                  <c:v>5.1955489999999998</c:v>
                </c:pt>
                <c:pt idx="283">
                  <c:v>5.1979230000000003</c:v>
                </c:pt>
                <c:pt idx="284">
                  <c:v>5.1958679999999999</c:v>
                </c:pt>
                <c:pt idx="285">
                  <c:v>5.205012</c:v>
                </c:pt>
                <c:pt idx="286">
                  <c:v>5.1928979999999996</c:v>
                </c:pt>
                <c:pt idx="287">
                  <c:v>5.1833</c:v>
                </c:pt>
                <c:pt idx="288">
                  <c:v>5.1886530000000004</c:v>
                </c:pt>
                <c:pt idx="289">
                  <c:v>5.1785350000000001</c:v>
                </c:pt>
                <c:pt idx="290">
                  <c:v>5.1871790000000004</c:v>
                </c:pt>
                <c:pt idx="291">
                  <c:v>5.1887410000000003</c:v>
                </c:pt>
                <c:pt idx="292">
                  <c:v>5.1719369999999998</c:v>
                </c:pt>
                <c:pt idx="293">
                  <c:v>5.21732</c:v>
                </c:pt>
                <c:pt idx="294">
                  <c:v>5.226451</c:v>
                </c:pt>
                <c:pt idx="295">
                  <c:v>5.220377</c:v>
                </c:pt>
                <c:pt idx="296">
                  <c:v>5.2195049999999998</c:v>
                </c:pt>
                <c:pt idx="297">
                  <c:v>5.2178120000000003</c:v>
                </c:pt>
                <c:pt idx="298">
                  <c:v>5.2087149999999998</c:v>
                </c:pt>
                <c:pt idx="299">
                  <c:v>5.1804899999999998</c:v>
                </c:pt>
                <c:pt idx="300">
                  <c:v>5.1786139999999996</c:v>
                </c:pt>
                <c:pt idx="301">
                  <c:v>5.159529</c:v>
                </c:pt>
                <c:pt idx="302">
                  <c:v>5.1412870000000002</c:v>
                </c:pt>
                <c:pt idx="303">
                  <c:v>5.1113670000000004</c:v>
                </c:pt>
                <c:pt idx="304">
                  <c:v>5.1358069999999998</c:v>
                </c:pt>
                <c:pt idx="305">
                  <c:v>5.144482</c:v>
                </c:pt>
                <c:pt idx="306">
                  <c:v>5.1346109999999996</c:v>
                </c:pt>
                <c:pt idx="307">
                  <c:v>5.1265479999999997</c:v>
                </c:pt>
                <c:pt idx="308">
                  <c:v>5.1367890000000003</c:v>
                </c:pt>
                <c:pt idx="309">
                  <c:v>5.1506809999999996</c:v>
                </c:pt>
                <c:pt idx="310">
                  <c:v>5.1600099999999998</c:v>
                </c:pt>
                <c:pt idx="311">
                  <c:v>5.1363380000000003</c:v>
                </c:pt>
                <c:pt idx="312">
                  <c:v>5.1164719999999999</c:v>
                </c:pt>
                <c:pt idx="313">
                  <c:v>5.1142089999999998</c:v>
                </c:pt>
                <c:pt idx="314">
                  <c:v>5.1127149999999997</c:v>
                </c:pt>
                <c:pt idx="315">
                  <c:v>5.0581319999999996</c:v>
                </c:pt>
                <c:pt idx="316">
                  <c:v>5.0745480000000001</c:v>
                </c:pt>
                <c:pt idx="317">
                  <c:v>5.0830590000000004</c:v>
                </c:pt>
                <c:pt idx="318">
                  <c:v>5.0743669999999996</c:v>
                </c:pt>
                <c:pt idx="319">
                  <c:v>5.0307659999999998</c:v>
                </c:pt>
                <c:pt idx="320">
                  <c:v>5.0023309999999999</c:v>
                </c:pt>
                <c:pt idx="321">
                  <c:v>4.9777940000000003</c:v>
                </c:pt>
                <c:pt idx="322">
                  <c:v>4.976604</c:v>
                </c:pt>
                <c:pt idx="323">
                  <c:v>4.9798299999999998</c:v>
                </c:pt>
                <c:pt idx="324">
                  <c:v>4.9823940000000002</c:v>
                </c:pt>
                <c:pt idx="325">
                  <c:v>4.9397270000000004</c:v>
                </c:pt>
                <c:pt idx="326">
                  <c:v>4.932766</c:v>
                </c:pt>
                <c:pt idx="327">
                  <c:v>4.9405080000000003</c:v>
                </c:pt>
                <c:pt idx="328">
                  <c:v>4.8871609999999999</c:v>
                </c:pt>
                <c:pt idx="329">
                  <c:v>4.8585120000000002</c:v>
                </c:pt>
                <c:pt idx="330">
                  <c:v>4.8477360000000003</c:v>
                </c:pt>
                <c:pt idx="331">
                  <c:v>4.8470500000000003</c:v>
                </c:pt>
                <c:pt idx="332">
                  <c:v>4.8967980000000004</c:v>
                </c:pt>
                <c:pt idx="333">
                  <c:v>4.9016710000000003</c:v>
                </c:pt>
                <c:pt idx="334">
                  <c:v>4.9162549999999996</c:v>
                </c:pt>
                <c:pt idx="335">
                  <c:v>5.0060529999999996</c:v>
                </c:pt>
                <c:pt idx="336">
                  <c:v>5.0090659999999998</c:v>
                </c:pt>
                <c:pt idx="337">
                  <c:v>5.0144609999999998</c:v>
                </c:pt>
                <c:pt idx="338">
                  <c:v>5.0135870000000002</c:v>
                </c:pt>
                <c:pt idx="339">
                  <c:v>5.0049900000000003</c:v>
                </c:pt>
                <c:pt idx="340">
                  <c:v>5.0238659999999999</c:v>
                </c:pt>
                <c:pt idx="341">
                  <c:v>5.03498</c:v>
                </c:pt>
                <c:pt idx="342">
                  <c:v>5.1349939999999998</c:v>
                </c:pt>
                <c:pt idx="343">
                  <c:v>5.1337140000000003</c:v>
                </c:pt>
                <c:pt idx="344">
                  <c:v>5.1084699999999996</c:v>
                </c:pt>
                <c:pt idx="345">
                  <c:v>5.1518899999999999</c:v>
                </c:pt>
                <c:pt idx="346">
                  <c:v>5.2010690000000004</c:v>
                </c:pt>
                <c:pt idx="347">
                  <c:v>5.2714629999999998</c:v>
                </c:pt>
                <c:pt idx="348">
                  <c:v>5.3382690000000004</c:v>
                </c:pt>
                <c:pt idx="349">
                  <c:v>5.3708819999999999</c:v>
                </c:pt>
                <c:pt idx="350">
                  <c:v>5.3384299999999998</c:v>
                </c:pt>
                <c:pt idx="351">
                  <c:v>5.3004670000000003</c:v>
                </c:pt>
                <c:pt idx="352">
                  <c:v>5.2960729999999998</c:v>
                </c:pt>
                <c:pt idx="353">
                  <c:v>5.3073689999999996</c:v>
                </c:pt>
                <c:pt idx="354">
                  <c:v>5.3135719999999997</c:v>
                </c:pt>
                <c:pt idx="355">
                  <c:v>5.3713030000000002</c:v>
                </c:pt>
                <c:pt idx="356">
                  <c:v>5.4369290000000001</c:v>
                </c:pt>
                <c:pt idx="357">
                  <c:v>5.7521409999999999</c:v>
                </c:pt>
                <c:pt idx="358">
                  <c:v>5.9362269999999997</c:v>
                </c:pt>
                <c:pt idx="359">
                  <c:v>5.8897320000000004</c:v>
                </c:pt>
                <c:pt idx="360">
                  <c:v>5.7923020000000003</c:v>
                </c:pt>
                <c:pt idx="361">
                  <c:v>5.8271759999999997</c:v>
                </c:pt>
                <c:pt idx="362">
                  <c:v>5.7641850000000003</c:v>
                </c:pt>
                <c:pt idx="363">
                  <c:v>5.7649270000000001</c:v>
                </c:pt>
                <c:pt idx="364">
                  <c:v>5.6993119999999999</c:v>
                </c:pt>
                <c:pt idx="365">
                  <c:v>5.6312899999999999</c:v>
                </c:pt>
                <c:pt idx="366">
                  <c:v>5.5453510000000001</c:v>
                </c:pt>
                <c:pt idx="367">
                  <c:v>5.4589410000000003</c:v>
                </c:pt>
                <c:pt idx="368">
                  <c:v>5.4339829999999996</c:v>
                </c:pt>
                <c:pt idx="369">
                  <c:v>5.3702880000000004</c:v>
                </c:pt>
                <c:pt idx="370">
                  <c:v>5.338635</c:v>
                </c:pt>
                <c:pt idx="371">
                  <c:v>5.3175429999999997</c:v>
                </c:pt>
                <c:pt idx="372">
                  <c:v>5.313428</c:v>
                </c:pt>
                <c:pt idx="373">
                  <c:v>5.3191059999999997</c:v>
                </c:pt>
                <c:pt idx="374">
                  <c:v>5.2972679999999999</c:v>
                </c:pt>
                <c:pt idx="375">
                  <c:v>5.2884099999999998</c:v>
                </c:pt>
                <c:pt idx="376">
                  <c:v>5.2947389999999999</c:v>
                </c:pt>
                <c:pt idx="377">
                  <c:v>5.2912749999999997</c:v>
                </c:pt>
                <c:pt idx="378">
                  <c:v>5.2838690000000001</c:v>
                </c:pt>
                <c:pt idx="379">
                  <c:v>5.3529720000000003</c:v>
                </c:pt>
                <c:pt idx="380">
                  <c:v>5.3743319999999999</c:v>
                </c:pt>
                <c:pt idx="381">
                  <c:v>5.435111</c:v>
                </c:pt>
                <c:pt idx="382">
                  <c:v>5.5124050000000002</c:v>
                </c:pt>
                <c:pt idx="383">
                  <c:v>5.5145280000000003</c:v>
                </c:pt>
                <c:pt idx="384">
                  <c:v>5.5690090000000003</c:v>
                </c:pt>
                <c:pt idx="385">
                  <c:v>5.679278</c:v>
                </c:pt>
                <c:pt idx="386">
                  <c:v>5.7228019999999997</c:v>
                </c:pt>
                <c:pt idx="387">
                  <c:v>5.756634</c:v>
                </c:pt>
                <c:pt idx="388">
                  <c:v>5.7553799999999997</c:v>
                </c:pt>
                <c:pt idx="389">
                  <c:v>5.7952260000000004</c:v>
                </c:pt>
                <c:pt idx="390">
                  <c:v>5.7627059999999997</c:v>
                </c:pt>
                <c:pt idx="391">
                  <c:v>5.7055879999999997</c:v>
                </c:pt>
                <c:pt idx="392">
                  <c:v>5.6862899999999996</c:v>
                </c:pt>
                <c:pt idx="393">
                  <c:v>5.709587</c:v>
                </c:pt>
                <c:pt idx="394">
                  <c:v>5.804271</c:v>
                </c:pt>
                <c:pt idx="395">
                  <c:v>5.8939849999999998</c:v>
                </c:pt>
                <c:pt idx="396">
                  <c:v>6.0256850000000002</c:v>
                </c:pt>
                <c:pt idx="397">
                  <c:v>6.1391790000000004</c:v>
                </c:pt>
                <c:pt idx="398">
                  <c:v>6.2307579999999998</c:v>
                </c:pt>
                <c:pt idx="399">
                  <c:v>6.1422319999999999</c:v>
                </c:pt>
                <c:pt idx="400">
                  <c:v>6.0989899999999997</c:v>
                </c:pt>
                <c:pt idx="401">
                  <c:v>6.086436</c:v>
                </c:pt>
                <c:pt idx="402">
                  <c:v>5.9707689999999998</c:v>
                </c:pt>
                <c:pt idx="403">
                  <c:v>5.8952559999999998</c:v>
                </c:pt>
                <c:pt idx="404">
                  <c:v>5.9561349999999997</c:v>
                </c:pt>
                <c:pt idx="405">
                  <c:v>6.0285089999999997</c:v>
                </c:pt>
                <c:pt idx="406">
                  <c:v>6.0731710000000003</c:v>
                </c:pt>
                <c:pt idx="407">
                  <c:v>6.2195039999999997</c:v>
                </c:pt>
                <c:pt idx="408">
                  <c:v>6.2155610000000001</c:v>
                </c:pt>
                <c:pt idx="409">
                  <c:v>6.2856909999999999</c:v>
                </c:pt>
                <c:pt idx="410">
                  <c:v>6.4481739999999999</c:v>
                </c:pt>
                <c:pt idx="411">
                  <c:v>6.4112619999999998</c:v>
                </c:pt>
                <c:pt idx="412">
                  <c:v>6.117356</c:v>
                </c:pt>
                <c:pt idx="413">
                  <c:v>6.0903359999999997</c:v>
                </c:pt>
                <c:pt idx="414">
                  <c:v>5.9030709999999997</c:v>
                </c:pt>
                <c:pt idx="415">
                  <c:v>5.8664100000000001</c:v>
                </c:pt>
                <c:pt idx="416">
                  <c:v>5.8410120000000001</c:v>
                </c:pt>
                <c:pt idx="417">
                  <c:v>5.8464729999999996</c:v>
                </c:pt>
                <c:pt idx="418">
                  <c:v>5.8627459999999996</c:v>
                </c:pt>
                <c:pt idx="419">
                  <c:v>5.8459839999999996</c:v>
                </c:pt>
                <c:pt idx="420">
                  <c:v>5.8434249999999999</c:v>
                </c:pt>
                <c:pt idx="421">
                  <c:v>5.850346</c:v>
                </c:pt>
                <c:pt idx="422">
                  <c:v>5.854495</c:v>
                </c:pt>
                <c:pt idx="423">
                  <c:v>5.848935</c:v>
                </c:pt>
                <c:pt idx="424">
                  <c:v>5.907267</c:v>
                </c:pt>
                <c:pt idx="425">
                  <c:v>5.8813760000000004</c:v>
                </c:pt>
                <c:pt idx="426">
                  <c:v>5.883216</c:v>
                </c:pt>
                <c:pt idx="427">
                  <c:v>5.8874680000000001</c:v>
                </c:pt>
                <c:pt idx="428">
                  <c:v>5.8880160000000004</c:v>
                </c:pt>
                <c:pt idx="429">
                  <c:v>5.8845409999999996</c:v>
                </c:pt>
                <c:pt idx="430">
                  <c:v>5.8916240000000002</c:v>
                </c:pt>
                <c:pt idx="431">
                  <c:v>5.9140879999999996</c:v>
                </c:pt>
                <c:pt idx="432">
                  <c:v>5.962383</c:v>
                </c:pt>
                <c:pt idx="433">
                  <c:v>6.01288</c:v>
                </c:pt>
                <c:pt idx="434">
                  <c:v>6.0730940000000002</c:v>
                </c:pt>
                <c:pt idx="435">
                  <c:v>6.157807</c:v>
                </c:pt>
                <c:pt idx="436">
                  <c:v>6.1850069999999997</c:v>
                </c:pt>
                <c:pt idx="437">
                  <c:v>6.1052730000000004</c:v>
                </c:pt>
                <c:pt idx="438">
                  <c:v>6.0848909999999998</c:v>
                </c:pt>
                <c:pt idx="439">
                  <c:v>6.0593079999999997</c:v>
                </c:pt>
                <c:pt idx="440">
                  <c:v>6.0534480000000004</c:v>
                </c:pt>
                <c:pt idx="441">
                  <c:v>6.103764</c:v>
                </c:pt>
                <c:pt idx="442">
                  <c:v>6.3241519999999998</c:v>
                </c:pt>
                <c:pt idx="443">
                  <c:v>6.3822619999999999</c:v>
                </c:pt>
                <c:pt idx="444">
                  <c:v>6.3770619999999996</c:v>
                </c:pt>
                <c:pt idx="445">
                  <c:v>6.3799890000000001</c:v>
                </c:pt>
                <c:pt idx="446">
                  <c:v>6.399591</c:v>
                </c:pt>
                <c:pt idx="447">
                  <c:v>6.4779520000000002</c:v>
                </c:pt>
                <c:pt idx="448">
                  <c:v>6.6629899999999997</c:v>
                </c:pt>
                <c:pt idx="449">
                  <c:v>6.7653679999999996</c:v>
                </c:pt>
                <c:pt idx="450">
                  <c:v>6.839486</c:v>
                </c:pt>
                <c:pt idx="451">
                  <c:v>7.006278</c:v>
                </c:pt>
                <c:pt idx="452">
                  <c:v>7.1052410000000004</c:v>
                </c:pt>
                <c:pt idx="453">
                  <c:v>7.2590779999999997</c:v>
                </c:pt>
                <c:pt idx="454">
                  <c:v>7.0955719999999998</c:v>
                </c:pt>
                <c:pt idx="455">
                  <c:v>6.8502689999999999</c:v>
                </c:pt>
                <c:pt idx="456">
                  <c:v>6.7784490000000002</c:v>
                </c:pt>
                <c:pt idx="457">
                  <c:v>6.7256640000000001</c:v>
                </c:pt>
                <c:pt idx="458">
                  <c:v>6.6275839999999997</c:v>
                </c:pt>
                <c:pt idx="459">
                  <c:v>6.6225449999999997</c:v>
                </c:pt>
                <c:pt idx="460">
                  <c:v>6.6180950000000003</c:v>
                </c:pt>
                <c:pt idx="461">
                  <c:v>6.6021219999999996</c:v>
                </c:pt>
                <c:pt idx="462">
                  <c:v>6.5958699999999997</c:v>
                </c:pt>
                <c:pt idx="463">
                  <c:v>6.6484909999999999</c:v>
                </c:pt>
                <c:pt idx="464">
                  <c:v>6.6522110000000003</c:v>
                </c:pt>
                <c:pt idx="465">
                  <c:v>6.7495880000000001</c:v>
                </c:pt>
                <c:pt idx="466">
                  <c:v>6.860055</c:v>
                </c:pt>
                <c:pt idx="467">
                  <c:v>6.7752270000000001</c:v>
                </c:pt>
                <c:pt idx="468">
                  <c:v>6.6613449999999998</c:v>
                </c:pt>
                <c:pt idx="469">
                  <c:v>6.6378360000000001</c:v>
                </c:pt>
                <c:pt idx="470">
                  <c:v>6.654528</c:v>
                </c:pt>
                <c:pt idx="471">
                  <c:v>6.6305009999999998</c:v>
                </c:pt>
                <c:pt idx="472">
                  <c:v>6.6887400000000001</c:v>
                </c:pt>
                <c:pt idx="473">
                  <c:v>6.6627330000000002</c:v>
                </c:pt>
                <c:pt idx="474">
                  <c:v>6.6861459999999999</c:v>
                </c:pt>
                <c:pt idx="475">
                  <c:v>6.6864100000000004</c:v>
                </c:pt>
                <c:pt idx="476">
                  <c:v>6.6888430000000003</c:v>
                </c:pt>
                <c:pt idx="477">
                  <c:v>6.6353660000000003</c:v>
                </c:pt>
                <c:pt idx="478">
                  <c:v>6.6027699999999996</c:v>
                </c:pt>
                <c:pt idx="479">
                  <c:v>6.5758590000000003</c:v>
                </c:pt>
                <c:pt idx="480">
                  <c:v>6.5935410000000001</c:v>
                </c:pt>
                <c:pt idx="481">
                  <c:v>6.5355509999999999</c:v>
                </c:pt>
                <c:pt idx="482">
                  <c:v>6.5373210000000004</c:v>
                </c:pt>
                <c:pt idx="483">
                  <c:v>6.5444889999999996</c:v>
                </c:pt>
                <c:pt idx="484">
                  <c:v>6.451352</c:v>
                </c:pt>
                <c:pt idx="485">
                  <c:v>6.3735889999999999</c:v>
                </c:pt>
                <c:pt idx="486">
                  <c:v>6.330749</c:v>
                </c:pt>
                <c:pt idx="487">
                  <c:v>6.279979</c:v>
                </c:pt>
                <c:pt idx="488">
                  <c:v>6.1984459999999997</c:v>
                </c:pt>
                <c:pt idx="489">
                  <c:v>6.2377529999999997</c:v>
                </c:pt>
                <c:pt idx="490">
                  <c:v>6.2126999999999999</c:v>
                </c:pt>
                <c:pt idx="491">
                  <c:v>6.2155990000000001</c:v>
                </c:pt>
                <c:pt idx="492">
                  <c:v>6.1883119999999998</c:v>
                </c:pt>
                <c:pt idx="493">
                  <c:v>6.1705750000000004</c:v>
                </c:pt>
                <c:pt idx="494">
                  <c:v>6.1081190000000003</c:v>
                </c:pt>
                <c:pt idx="495">
                  <c:v>6.084581</c:v>
                </c:pt>
                <c:pt idx="496">
                  <c:v>6.0759319999999999</c:v>
                </c:pt>
                <c:pt idx="497">
                  <c:v>6.0480369999999999</c:v>
                </c:pt>
                <c:pt idx="498">
                  <c:v>6.0287389999999998</c:v>
                </c:pt>
                <c:pt idx="499">
                  <c:v>5.9759650000000004</c:v>
                </c:pt>
                <c:pt idx="500">
                  <c:v>5.9361519999999999</c:v>
                </c:pt>
                <c:pt idx="501">
                  <c:v>5.8654190000000002</c:v>
                </c:pt>
                <c:pt idx="502">
                  <c:v>5.8534470000000001</c:v>
                </c:pt>
                <c:pt idx="503">
                  <c:v>5.8888259999999999</c:v>
                </c:pt>
                <c:pt idx="504">
                  <c:v>5.9215359999999997</c:v>
                </c:pt>
                <c:pt idx="505">
                  <c:v>5.9763789999999997</c:v>
                </c:pt>
                <c:pt idx="506">
                  <c:v>5.9802200000000001</c:v>
                </c:pt>
                <c:pt idx="507">
                  <c:v>6.0461879999999999</c:v>
                </c:pt>
                <c:pt idx="508">
                  <c:v>6.0970779999999998</c:v>
                </c:pt>
                <c:pt idx="509">
                  <c:v>6.2164229999999998</c:v>
                </c:pt>
                <c:pt idx="510">
                  <c:v>6.1567040000000004</c:v>
                </c:pt>
                <c:pt idx="511">
                  <c:v>6.1445889999999999</c:v>
                </c:pt>
                <c:pt idx="512">
                  <c:v>6.2194430000000001</c:v>
                </c:pt>
                <c:pt idx="513">
                  <c:v>6.2441529999999998</c:v>
                </c:pt>
                <c:pt idx="514">
                  <c:v>6.3077779999999999</c:v>
                </c:pt>
                <c:pt idx="515">
                  <c:v>6.3200310000000002</c:v>
                </c:pt>
                <c:pt idx="516">
                  <c:v>6.2311589999999999</c:v>
                </c:pt>
                <c:pt idx="517">
                  <c:v>6.2076760000000002</c:v>
                </c:pt>
                <c:pt idx="518">
                  <c:v>6.2013689999999997</c:v>
                </c:pt>
                <c:pt idx="519">
                  <c:v>6.1618389999999996</c:v>
                </c:pt>
                <c:pt idx="520">
                  <c:v>6.141883</c:v>
                </c:pt>
                <c:pt idx="521">
                  <c:v>6.1651160000000003</c:v>
                </c:pt>
                <c:pt idx="522">
                  <c:v>6.139564</c:v>
                </c:pt>
                <c:pt idx="523">
                  <c:v>6.1116289999999998</c:v>
                </c:pt>
                <c:pt idx="524">
                  <c:v>6.2071719999999999</c:v>
                </c:pt>
                <c:pt idx="525">
                  <c:v>6.1866329999999996</c:v>
                </c:pt>
                <c:pt idx="526">
                  <c:v>6.1692229999999997</c:v>
                </c:pt>
                <c:pt idx="527">
                  <c:v>6.1100969999999997</c:v>
                </c:pt>
                <c:pt idx="528">
                  <c:v>6.0328400000000002</c:v>
                </c:pt>
                <c:pt idx="529">
                  <c:v>5.990443</c:v>
                </c:pt>
                <c:pt idx="530">
                  <c:v>5.9892110000000001</c:v>
                </c:pt>
                <c:pt idx="531">
                  <c:v>5.9635069999999999</c:v>
                </c:pt>
                <c:pt idx="532">
                  <c:v>5.9462869999999999</c:v>
                </c:pt>
                <c:pt idx="533">
                  <c:v>5.9242739999999996</c:v>
                </c:pt>
                <c:pt idx="534">
                  <c:v>5.8840469999999998</c:v>
                </c:pt>
                <c:pt idx="535">
                  <c:v>5.8887830000000001</c:v>
                </c:pt>
                <c:pt idx="536">
                  <c:v>5.9389719999999997</c:v>
                </c:pt>
                <c:pt idx="537">
                  <c:v>5.9103969999999997</c:v>
                </c:pt>
                <c:pt idx="538">
                  <c:v>5.8923240000000003</c:v>
                </c:pt>
                <c:pt idx="539">
                  <c:v>5.8826700000000001</c:v>
                </c:pt>
                <c:pt idx="540">
                  <c:v>5.8885040000000002</c:v>
                </c:pt>
                <c:pt idx="541">
                  <c:v>5.8691899999999997</c:v>
                </c:pt>
                <c:pt idx="542">
                  <c:v>5.8765499999999999</c:v>
                </c:pt>
                <c:pt idx="543">
                  <c:v>5.8795289999999998</c:v>
                </c:pt>
                <c:pt idx="544">
                  <c:v>5.9233399999999996</c:v>
                </c:pt>
                <c:pt idx="545">
                  <c:v>6.0356069999999997</c:v>
                </c:pt>
                <c:pt idx="546">
                  <c:v>6.026567</c:v>
                </c:pt>
                <c:pt idx="547">
                  <c:v>5.9962429999999998</c:v>
                </c:pt>
                <c:pt idx="548">
                  <c:v>6.0176569999999998</c:v>
                </c:pt>
                <c:pt idx="549">
                  <c:v>6.0780289999999999</c:v>
                </c:pt>
                <c:pt idx="550">
                  <c:v>6.1212559999999998</c:v>
                </c:pt>
                <c:pt idx="551">
                  <c:v>6.021477</c:v>
                </c:pt>
                <c:pt idx="552">
                  <c:v>6.0189349999999999</c:v>
                </c:pt>
                <c:pt idx="553">
                  <c:v>6.1272010000000003</c:v>
                </c:pt>
                <c:pt idx="554">
                  <c:v>6.0741610000000001</c:v>
                </c:pt>
                <c:pt idx="555">
                  <c:v>6.0379199999999997</c:v>
                </c:pt>
                <c:pt idx="556">
                  <c:v>6.0085490000000004</c:v>
                </c:pt>
                <c:pt idx="557">
                  <c:v>6.00631</c:v>
                </c:pt>
                <c:pt idx="558">
                  <c:v>6.0162839999999997</c:v>
                </c:pt>
                <c:pt idx="559">
                  <c:v>6.0207750000000004</c:v>
                </c:pt>
                <c:pt idx="560">
                  <c:v>6.0034679999999998</c:v>
                </c:pt>
                <c:pt idx="561">
                  <c:v>6.0117370000000001</c:v>
                </c:pt>
                <c:pt idx="562">
                  <c:v>6.0061309999999999</c:v>
                </c:pt>
                <c:pt idx="563">
                  <c:v>5.9715109999999996</c:v>
                </c:pt>
                <c:pt idx="564">
                  <c:v>5.9605399999999999</c:v>
                </c:pt>
                <c:pt idx="565">
                  <c:v>5.9481310000000001</c:v>
                </c:pt>
                <c:pt idx="566">
                  <c:v>6.0446289999999996</c:v>
                </c:pt>
                <c:pt idx="567">
                  <c:v>6.0665699999999996</c:v>
                </c:pt>
                <c:pt idx="568">
                  <c:v>6.1094160000000004</c:v>
                </c:pt>
                <c:pt idx="569">
                  <c:v>6.1840469999999996</c:v>
                </c:pt>
                <c:pt idx="570">
                  <c:v>6.2778780000000003</c:v>
                </c:pt>
                <c:pt idx="571">
                  <c:v>6.2924769999999999</c:v>
                </c:pt>
                <c:pt idx="572">
                  <c:v>6.370374</c:v>
                </c:pt>
                <c:pt idx="573">
                  <c:v>6.3580439999999996</c:v>
                </c:pt>
                <c:pt idx="574">
                  <c:v>6.3090120000000001</c:v>
                </c:pt>
                <c:pt idx="575">
                  <c:v>6.3372479999999998</c:v>
                </c:pt>
                <c:pt idx="576">
                  <c:v>6.3904719999999999</c:v>
                </c:pt>
                <c:pt idx="577">
                  <c:v>6.4189420000000004</c:v>
                </c:pt>
                <c:pt idx="578">
                  <c:v>6.3751379999999997</c:v>
                </c:pt>
                <c:pt idx="579">
                  <c:v>6.3437010000000003</c:v>
                </c:pt>
                <c:pt idx="580">
                  <c:v>6.2973679999999996</c:v>
                </c:pt>
                <c:pt idx="581">
                  <c:v>6.2770400000000004</c:v>
                </c:pt>
                <c:pt idx="582">
                  <c:v>6.2923559999999998</c:v>
                </c:pt>
                <c:pt idx="583">
                  <c:v>6.3145790000000002</c:v>
                </c:pt>
                <c:pt idx="584">
                  <c:v>6.328227</c:v>
                </c:pt>
                <c:pt idx="585">
                  <c:v>6.3701530000000002</c:v>
                </c:pt>
                <c:pt idx="586">
                  <c:v>6.529693</c:v>
                </c:pt>
                <c:pt idx="587">
                  <c:v>6.6509710000000002</c:v>
                </c:pt>
                <c:pt idx="588">
                  <c:v>6.5851860000000002</c:v>
                </c:pt>
                <c:pt idx="589">
                  <c:v>6.5717889999999999</c:v>
                </c:pt>
                <c:pt idx="590">
                  <c:v>6.6440919999999997</c:v>
                </c:pt>
                <c:pt idx="591">
                  <c:v>6.6850500000000004</c:v>
                </c:pt>
                <c:pt idx="592">
                  <c:v>6.7344229999999996</c:v>
                </c:pt>
                <c:pt idx="593">
                  <c:v>6.7082899999999999</c:v>
                </c:pt>
                <c:pt idx="594">
                  <c:v>6.6704150000000002</c:v>
                </c:pt>
                <c:pt idx="595">
                  <c:v>6.6333219999999997</c:v>
                </c:pt>
                <c:pt idx="596">
                  <c:v>6.6302979999999998</c:v>
                </c:pt>
                <c:pt idx="597">
                  <c:v>6.5775949999999996</c:v>
                </c:pt>
                <c:pt idx="598">
                  <c:v>6.5795690000000002</c:v>
                </c:pt>
                <c:pt idx="599">
                  <c:v>6.628584</c:v>
                </c:pt>
                <c:pt idx="600">
                  <c:v>6.6715140000000002</c:v>
                </c:pt>
                <c:pt idx="601">
                  <c:v>6.701136</c:v>
                </c:pt>
                <c:pt idx="602">
                  <c:v>6.8104760000000004</c:v>
                </c:pt>
                <c:pt idx="603">
                  <c:v>6.8407220000000004</c:v>
                </c:pt>
                <c:pt idx="604">
                  <c:v>6.9458310000000001</c:v>
                </c:pt>
                <c:pt idx="605">
                  <c:v>7.0762099999999997</c:v>
                </c:pt>
                <c:pt idx="606">
                  <c:v>7.0503960000000001</c:v>
                </c:pt>
                <c:pt idx="607">
                  <c:v>6.9384560000000004</c:v>
                </c:pt>
                <c:pt idx="608">
                  <c:v>6.8750749999999998</c:v>
                </c:pt>
                <c:pt idx="609">
                  <c:v>6.9123809999999999</c:v>
                </c:pt>
                <c:pt idx="610">
                  <c:v>6.9710130000000001</c:v>
                </c:pt>
                <c:pt idx="611">
                  <c:v>7.0005559999999996</c:v>
                </c:pt>
                <c:pt idx="612">
                  <c:v>6.9284869999999996</c:v>
                </c:pt>
                <c:pt idx="613">
                  <c:v>7.0135350000000001</c:v>
                </c:pt>
                <c:pt idx="614">
                  <c:v>7.1175269999999999</c:v>
                </c:pt>
                <c:pt idx="615">
                  <c:v>7.1391869999999997</c:v>
                </c:pt>
                <c:pt idx="616">
                  <c:v>7.2255079999999996</c:v>
                </c:pt>
                <c:pt idx="617">
                  <c:v>7.3280940000000001</c:v>
                </c:pt>
                <c:pt idx="618">
                  <c:v>7.2579900000000004</c:v>
                </c:pt>
                <c:pt idx="619">
                  <c:v>7.123291</c:v>
                </c:pt>
                <c:pt idx="620">
                  <c:v>7.1499309999999996</c:v>
                </c:pt>
                <c:pt idx="621">
                  <c:v>7.1568110000000003</c:v>
                </c:pt>
                <c:pt idx="622">
                  <c:v>7.2071680000000002</c:v>
                </c:pt>
                <c:pt idx="623">
                  <c:v>7.3770850000000001</c:v>
                </c:pt>
                <c:pt idx="624">
                  <c:v>7.4506959999999998</c:v>
                </c:pt>
                <c:pt idx="625">
                  <c:v>7.6335629999999997</c:v>
                </c:pt>
                <c:pt idx="626">
                  <c:v>7.4978749999999996</c:v>
                </c:pt>
                <c:pt idx="627">
                  <c:v>7.5294800000000004</c:v>
                </c:pt>
                <c:pt idx="628">
                  <c:v>7.4182499999999996</c:v>
                </c:pt>
                <c:pt idx="629">
                  <c:v>7.3716790000000003</c:v>
                </c:pt>
                <c:pt idx="630">
                  <c:v>7.3003460000000002</c:v>
                </c:pt>
                <c:pt idx="631">
                  <c:v>7.3483280000000004</c:v>
                </c:pt>
                <c:pt idx="632">
                  <c:v>7.3227609999999999</c:v>
                </c:pt>
                <c:pt idx="633">
                  <c:v>7.260332</c:v>
                </c:pt>
                <c:pt idx="634">
                  <c:v>7.27698</c:v>
                </c:pt>
                <c:pt idx="635">
                  <c:v>7.2283169999999997</c:v>
                </c:pt>
                <c:pt idx="636">
                  <c:v>7.1535489999999999</c:v>
                </c:pt>
                <c:pt idx="637">
                  <c:v>7.1741929999999998</c:v>
                </c:pt>
                <c:pt idx="638">
                  <c:v>7.1721649999999997</c:v>
                </c:pt>
                <c:pt idx="639">
                  <c:v>7.1674680000000004</c:v>
                </c:pt>
                <c:pt idx="640">
                  <c:v>7.1726619999999999</c:v>
                </c:pt>
                <c:pt idx="641">
                  <c:v>7.2428220000000003</c:v>
                </c:pt>
                <c:pt idx="642">
                  <c:v>7.2560799999999999</c:v>
                </c:pt>
                <c:pt idx="643">
                  <c:v>7.297917</c:v>
                </c:pt>
                <c:pt idx="644">
                  <c:v>7.3161610000000001</c:v>
                </c:pt>
                <c:pt idx="645">
                  <c:v>7.4683070000000003</c:v>
                </c:pt>
                <c:pt idx="646">
                  <c:v>7.4810249999999998</c:v>
                </c:pt>
                <c:pt idx="647">
                  <c:v>7.6304449999999999</c:v>
                </c:pt>
                <c:pt idx="648">
                  <c:v>7.6765189999999999</c:v>
                </c:pt>
                <c:pt idx="649">
                  <c:v>7.964029</c:v>
                </c:pt>
                <c:pt idx="650">
                  <c:v>8.0475469999999998</c:v>
                </c:pt>
                <c:pt idx="651">
                  <c:v>8.0841159999999999</c:v>
                </c:pt>
                <c:pt idx="652">
                  <c:v>8.1340129999999995</c:v>
                </c:pt>
                <c:pt idx="653">
                  <c:v>8.2216570000000004</c:v>
                </c:pt>
                <c:pt idx="654">
                  <c:v>8.0490220000000008</c:v>
                </c:pt>
                <c:pt idx="655">
                  <c:v>7.9345230000000004</c:v>
                </c:pt>
                <c:pt idx="656">
                  <c:v>7.7491960000000004</c:v>
                </c:pt>
                <c:pt idx="657">
                  <c:v>7.7253850000000002</c:v>
                </c:pt>
                <c:pt idx="658">
                  <c:v>7.5872580000000003</c:v>
                </c:pt>
                <c:pt idx="659">
                  <c:v>7.587402</c:v>
                </c:pt>
                <c:pt idx="660">
                  <c:v>7.6735600000000002</c:v>
                </c:pt>
                <c:pt idx="661">
                  <c:v>7.658709</c:v>
                </c:pt>
                <c:pt idx="662">
                  <c:v>7.6506270000000001</c:v>
                </c:pt>
                <c:pt idx="663">
                  <c:v>7.5733930000000003</c:v>
                </c:pt>
                <c:pt idx="664">
                  <c:v>7.5604880000000003</c:v>
                </c:pt>
                <c:pt idx="665">
                  <c:v>7.4955299999999996</c:v>
                </c:pt>
                <c:pt idx="666">
                  <c:v>7.48515</c:v>
                </c:pt>
                <c:pt idx="667">
                  <c:v>7.50136</c:v>
                </c:pt>
                <c:pt idx="668">
                  <c:v>7.4294409999999997</c:v>
                </c:pt>
                <c:pt idx="669">
                  <c:v>7.4401099999999998</c:v>
                </c:pt>
                <c:pt idx="670">
                  <c:v>7.4777649999999998</c:v>
                </c:pt>
                <c:pt idx="671">
                  <c:v>7.4715540000000003</c:v>
                </c:pt>
                <c:pt idx="672">
                  <c:v>7.4424250000000001</c:v>
                </c:pt>
                <c:pt idx="673">
                  <c:v>7.4169980000000004</c:v>
                </c:pt>
                <c:pt idx="674">
                  <c:v>7.4492659999999997</c:v>
                </c:pt>
                <c:pt idx="675">
                  <c:v>7.4192809999999998</c:v>
                </c:pt>
                <c:pt idx="676">
                  <c:v>7.3752690000000003</c:v>
                </c:pt>
                <c:pt idx="677">
                  <c:v>7.3779180000000002</c:v>
                </c:pt>
                <c:pt idx="678">
                  <c:v>7.4683260000000002</c:v>
                </c:pt>
                <c:pt idx="679">
                  <c:v>7.5708070000000003</c:v>
                </c:pt>
                <c:pt idx="680">
                  <c:v>7.6936600000000004</c:v>
                </c:pt>
                <c:pt idx="681">
                  <c:v>7.7510709999999996</c:v>
                </c:pt>
                <c:pt idx="682">
                  <c:v>7.7506269999999997</c:v>
                </c:pt>
                <c:pt idx="683">
                  <c:v>7.8727830000000001</c:v>
                </c:pt>
                <c:pt idx="684">
                  <c:v>7.9559470000000001</c:v>
                </c:pt>
                <c:pt idx="685">
                  <c:v>7.9630080000000003</c:v>
                </c:pt>
                <c:pt idx="686">
                  <c:v>7.8723939999999999</c:v>
                </c:pt>
                <c:pt idx="687">
                  <c:v>7.8971780000000003</c:v>
                </c:pt>
                <c:pt idx="688">
                  <c:v>7.9730119999999998</c:v>
                </c:pt>
                <c:pt idx="689">
                  <c:v>8.0295860000000001</c:v>
                </c:pt>
                <c:pt idx="690">
                  <c:v>8.0572400000000002</c:v>
                </c:pt>
                <c:pt idx="691">
                  <c:v>8.1017779999999995</c:v>
                </c:pt>
                <c:pt idx="692">
                  <c:v>8.0602409999999995</c:v>
                </c:pt>
                <c:pt idx="693">
                  <c:v>8.0622880000000006</c:v>
                </c:pt>
                <c:pt idx="694">
                  <c:v>8.1370880000000003</c:v>
                </c:pt>
                <c:pt idx="695">
                  <c:v>8.0783039999999993</c:v>
                </c:pt>
                <c:pt idx="696">
                  <c:v>8.0398479999999992</c:v>
                </c:pt>
                <c:pt idx="697">
                  <c:v>8.1223829999999992</c:v>
                </c:pt>
                <c:pt idx="698">
                  <c:v>8.1422620000000006</c:v>
                </c:pt>
                <c:pt idx="699">
                  <c:v>8.2487150000000007</c:v>
                </c:pt>
                <c:pt idx="700">
                  <c:v>8.405564</c:v>
                </c:pt>
                <c:pt idx="701">
                  <c:v>8.4322780000000002</c:v>
                </c:pt>
                <c:pt idx="702">
                  <c:v>8.4684380000000008</c:v>
                </c:pt>
                <c:pt idx="703">
                  <c:v>8.7637199999999993</c:v>
                </c:pt>
                <c:pt idx="704">
                  <c:v>9.074821</c:v>
                </c:pt>
                <c:pt idx="705">
                  <c:v>8.8645080000000007</c:v>
                </c:pt>
                <c:pt idx="706">
                  <c:v>8.7921010000000006</c:v>
                </c:pt>
                <c:pt idx="707">
                  <c:v>8.7952290000000009</c:v>
                </c:pt>
                <c:pt idx="708">
                  <c:v>8.9438089999999999</c:v>
                </c:pt>
                <c:pt idx="709">
                  <c:v>8.9840800000000005</c:v>
                </c:pt>
                <c:pt idx="710">
                  <c:v>8.9270160000000001</c:v>
                </c:pt>
                <c:pt idx="711">
                  <c:v>8.8436979999999998</c:v>
                </c:pt>
                <c:pt idx="712">
                  <c:v>8.8293649999999992</c:v>
                </c:pt>
                <c:pt idx="713">
                  <c:v>8.8496039999999994</c:v>
                </c:pt>
                <c:pt idx="714">
                  <c:v>8.8004069999999999</c:v>
                </c:pt>
                <c:pt idx="715">
                  <c:v>8.8071629999999992</c:v>
                </c:pt>
                <c:pt idx="716">
                  <c:v>8.7647650000000006</c:v>
                </c:pt>
                <c:pt idx="717">
                  <c:v>8.8923860000000001</c:v>
                </c:pt>
                <c:pt idx="718">
                  <c:v>8.8223889999999994</c:v>
                </c:pt>
                <c:pt idx="719">
                  <c:v>8.8344100000000001</c:v>
                </c:pt>
                <c:pt idx="720">
                  <c:v>8.9361309999999996</c:v>
                </c:pt>
                <c:pt idx="721">
                  <c:v>8.9077739999999999</c:v>
                </c:pt>
                <c:pt idx="722">
                  <c:v>8.9770789999999998</c:v>
                </c:pt>
                <c:pt idx="723">
                  <c:v>9.001512</c:v>
                </c:pt>
                <c:pt idx="724">
                  <c:v>9.0934559999999998</c:v>
                </c:pt>
                <c:pt idx="725">
                  <c:v>9.1698470000000007</c:v>
                </c:pt>
                <c:pt idx="726">
                  <c:v>9.4299079999999993</c:v>
                </c:pt>
                <c:pt idx="727">
                  <c:v>9.4341139999999992</c:v>
                </c:pt>
                <c:pt idx="728">
                  <c:v>9.7708960000000005</c:v>
                </c:pt>
                <c:pt idx="729">
                  <c:v>9.6535930000000008</c:v>
                </c:pt>
                <c:pt idx="730">
                  <c:v>9.4273310000000006</c:v>
                </c:pt>
                <c:pt idx="731">
                  <c:v>9.3903029999999994</c:v>
                </c:pt>
                <c:pt idx="732">
                  <c:v>9.3290930000000003</c:v>
                </c:pt>
                <c:pt idx="733">
                  <c:v>9.2921359999999993</c:v>
                </c:pt>
                <c:pt idx="734">
                  <c:v>9.2326040000000003</c:v>
                </c:pt>
                <c:pt idx="735">
                  <c:v>9.1636649999999999</c:v>
                </c:pt>
                <c:pt idx="736">
                  <c:v>9.2688740000000003</c:v>
                </c:pt>
                <c:pt idx="737">
                  <c:v>9.3763509999999997</c:v>
                </c:pt>
                <c:pt idx="738">
                  <c:v>9.4158539999999995</c:v>
                </c:pt>
                <c:pt idx="739">
                  <c:v>9.3956820000000008</c:v>
                </c:pt>
                <c:pt idx="740">
                  <c:v>9.4640140000000006</c:v>
                </c:pt>
                <c:pt idx="741">
                  <c:v>9.7743210000000005</c:v>
                </c:pt>
                <c:pt idx="742">
                  <c:v>9.9048750000000005</c:v>
                </c:pt>
                <c:pt idx="743">
                  <c:v>9.8081250000000004</c:v>
                </c:pt>
                <c:pt idx="744">
                  <c:v>10.098940000000001</c:v>
                </c:pt>
                <c:pt idx="745">
                  <c:v>9.9621600000000008</c:v>
                </c:pt>
                <c:pt idx="746">
                  <c:v>9.7813499999999998</c:v>
                </c:pt>
                <c:pt idx="747">
                  <c:v>9.5773679999999999</c:v>
                </c:pt>
                <c:pt idx="748">
                  <c:v>9.4809909999999995</c:v>
                </c:pt>
                <c:pt idx="749">
                  <c:v>9.5554489999999994</c:v>
                </c:pt>
                <c:pt idx="750">
                  <c:v>9.4249460000000003</c:v>
                </c:pt>
                <c:pt idx="751">
                  <c:v>9.4215029999999995</c:v>
                </c:pt>
                <c:pt idx="752">
                  <c:v>9.4929600000000001</c:v>
                </c:pt>
                <c:pt idx="753">
                  <c:v>9.3552470000000003</c:v>
                </c:pt>
                <c:pt idx="754">
                  <c:v>9.1581299999999999</c:v>
                </c:pt>
                <c:pt idx="755">
                  <c:v>9.1173929999999999</c:v>
                </c:pt>
                <c:pt idx="756">
                  <c:v>8.9154529999999994</c:v>
                </c:pt>
                <c:pt idx="757">
                  <c:v>8.7788959999999996</c:v>
                </c:pt>
                <c:pt idx="758">
                  <c:v>8.7318259999999999</c:v>
                </c:pt>
                <c:pt idx="759">
                  <c:v>8.586373</c:v>
                </c:pt>
                <c:pt idx="760">
                  <c:v>8.5426110000000008</c:v>
                </c:pt>
                <c:pt idx="761">
                  <c:v>8.5945289999999996</c:v>
                </c:pt>
                <c:pt idx="762">
                  <c:v>8.6668679999999991</c:v>
                </c:pt>
                <c:pt idx="763">
                  <c:v>8.5937699999999992</c:v>
                </c:pt>
                <c:pt idx="764">
                  <c:v>8.3983969999999992</c:v>
                </c:pt>
                <c:pt idx="765">
                  <c:v>8.3053190000000008</c:v>
                </c:pt>
                <c:pt idx="766">
                  <c:v>8.413786</c:v>
                </c:pt>
                <c:pt idx="767">
                  <c:v>8.4570500000000006</c:v>
                </c:pt>
                <c:pt idx="768">
                  <c:v>8.3054229999999993</c:v>
                </c:pt>
                <c:pt idx="769">
                  <c:v>8.1580879999999993</c:v>
                </c:pt>
                <c:pt idx="770">
                  <c:v>8.1466049999999992</c:v>
                </c:pt>
                <c:pt idx="771">
                  <c:v>8.1995640000000005</c:v>
                </c:pt>
                <c:pt idx="772">
                  <c:v>8.2505279999999992</c:v>
                </c:pt>
                <c:pt idx="773">
                  <c:v>8.4119379999999992</c:v>
                </c:pt>
                <c:pt idx="774">
                  <c:v>8.447495</c:v>
                </c:pt>
                <c:pt idx="775">
                  <c:v>8.5305090000000003</c:v>
                </c:pt>
                <c:pt idx="776">
                  <c:v>8.398676</c:v>
                </c:pt>
                <c:pt idx="777">
                  <c:v>8.3881530000000009</c:v>
                </c:pt>
                <c:pt idx="778">
                  <c:v>8.4040560000000006</c:v>
                </c:pt>
                <c:pt idx="779">
                  <c:v>8.3821670000000008</c:v>
                </c:pt>
                <c:pt idx="780">
                  <c:v>8.4481739999999999</c:v>
                </c:pt>
                <c:pt idx="781">
                  <c:v>8.3662349999999996</c:v>
                </c:pt>
                <c:pt idx="782">
                  <c:v>8.3852849999999997</c:v>
                </c:pt>
                <c:pt idx="783">
                  <c:v>8.3244319999999998</c:v>
                </c:pt>
                <c:pt idx="784">
                  <c:v>8.3010739999999998</c:v>
                </c:pt>
                <c:pt idx="785">
                  <c:v>8.2059719999999992</c:v>
                </c:pt>
                <c:pt idx="786">
                  <c:v>8.0446650000000002</c:v>
                </c:pt>
                <c:pt idx="787">
                  <c:v>7.9750959999999997</c:v>
                </c:pt>
                <c:pt idx="788">
                  <c:v>7.9309269999999996</c:v>
                </c:pt>
                <c:pt idx="789">
                  <c:v>7.9590490000000003</c:v>
                </c:pt>
                <c:pt idx="790">
                  <c:v>7.7999669999999997</c:v>
                </c:pt>
                <c:pt idx="791">
                  <c:v>7.7102079999999997</c:v>
                </c:pt>
                <c:pt idx="792">
                  <c:v>7.7082980000000001</c:v>
                </c:pt>
                <c:pt idx="793">
                  <c:v>7.7294590000000003</c:v>
                </c:pt>
                <c:pt idx="794">
                  <c:v>7.7721600000000004</c:v>
                </c:pt>
                <c:pt idx="795">
                  <c:v>7.7311759999999996</c:v>
                </c:pt>
                <c:pt idx="796">
                  <c:v>7.6616419999999996</c:v>
                </c:pt>
                <c:pt idx="797">
                  <c:v>7.5659289999999997</c:v>
                </c:pt>
                <c:pt idx="798">
                  <c:v>7.6053240000000004</c:v>
                </c:pt>
                <c:pt idx="799">
                  <c:v>7.5860700000000003</c:v>
                </c:pt>
                <c:pt idx="800">
                  <c:v>7.6831569999999996</c:v>
                </c:pt>
                <c:pt idx="801">
                  <c:v>7.7471639999999997</c:v>
                </c:pt>
                <c:pt idx="802">
                  <c:v>7.7428970000000001</c:v>
                </c:pt>
                <c:pt idx="803">
                  <c:v>7.8307320000000002</c:v>
                </c:pt>
                <c:pt idx="804">
                  <c:v>7.8502359999999998</c:v>
                </c:pt>
                <c:pt idx="805">
                  <c:v>7.7854159999999997</c:v>
                </c:pt>
                <c:pt idx="806">
                  <c:v>7.7171900000000004</c:v>
                </c:pt>
                <c:pt idx="807">
                  <c:v>7.7057710000000004</c:v>
                </c:pt>
                <c:pt idx="808">
                  <c:v>7.7435419999999997</c:v>
                </c:pt>
                <c:pt idx="809">
                  <c:v>7.6699229999999998</c:v>
                </c:pt>
                <c:pt idx="810">
                  <c:v>7.6323759999999998</c:v>
                </c:pt>
                <c:pt idx="811">
                  <c:v>7.6454560000000003</c:v>
                </c:pt>
                <c:pt idx="812">
                  <c:v>7.7535939999999997</c:v>
                </c:pt>
                <c:pt idx="813">
                  <c:v>7.676774</c:v>
                </c:pt>
                <c:pt idx="814">
                  <c:v>7.6721630000000003</c:v>
                </c:pt>
                <c:pt idx="815">
                  <c:v>7.5994450000000002</c:v>
                </c:pt>
                <c:pt idx="816">
                  <c:v>7.5210610000000004</c:v>
                </c:pt>
                <c:pt idx="817">
                  <c:v>7.5130559999999997</c:v>
                </c:pt>
                <c:pt idx="818">
                  <c:v>7.5213070000000002</c:v>
                </c:pt>
                <c:pt idx="819">
                  <c:v>7.5200120000000004</c:v>
                </c:pt>
                <c:pt idx="820">
                  <c:v>7.4268289999999997</c:v>
                </c:pt>
                <c:pt idx="821">
                  <c:v>7.4870130000000001</c:v>
                </c:pt>
                <c:pt idx="822">
                  <c:v>7.4581590000000002</c:v>
                </c:pt>
                <c:pt idx="823">
                  <c:v>7.4323100000000002</c:v>
                </c:pt>
                <c:pt idx="824">
                  <c:v>7.3451659999999999</c:v>
                </c:pt>
                <c:pt idx="825">
                  <c:v>7.2504730000000004</c:v>
                </c:pt>
                <c:pt idx="826">
                  <c:v>7.1575420000000003</c:v>
                </c:pt>
                <c:pt idx="827">
                  <c:v>7.178992</c:v>
                </c:pt>
                <c:pt idx="828">
                  <c:v>7.2735159999999999</c:v>
                </c:pt>
                <c:pt idx="829">
                  <c:v>7.3332620000000004</c:v>
                </c:pt>
                <c:pt idx="830">
                  <c:v>7.4538690000000001</c:v>
                </c:pt>
                <c:pt idx="831">
                  <c:v>7.4077960000000003</c:v>
                </c:pt>
                <c:pt idx="832">
                  <c:v>7.5352360000000003</c:v>
                </c:pt>
                <c:pt idx="833">
                  <c:v>7.4663240000000002</c:v>
                </c:pt>
                <c:pt idx="834">
                  <c:v>7.2854859999999997</c:v>
                </c:pt>
                <c:pt idx="835">
                  <c:v>7.3025609999999999</c:v>
                </c:pt>
                <c:pt idx="836">
                  <c:v>7.2525449999999996</c:v>
                </c:pt>
                <c:pt idx="837">
                  <c:v>7.1634669999999998</c:v>
                </c:pt>
                <c:pt idx="838">
                  <c:v>7.5024490000000004</c:v>
                </c:pt>
                <c:pt idx="839">
                  <c:v>7.6705519999999998</c:v>
                </c:pt>
                <c:pt idx="840">
                  <c:v>7.5975380000000001</c:v>
                </c:pt>
                <c:pt idx="841">
                  <c:v>7.3910499999999999</c:v>
                </c:pt>
                <c:pt idx="842">
                  <c:v>7.3577170000000001</c:v>
                </c:pt>
                <c:pt idx="843">
                  <c:v>7.2534799999999997</c:v>
                </c:pt>
                <c:pt idx="844">
                  <c:v>7.251887</c:v>
                </c:pt>
                <c:pt idx="845">
                  <c:v>7.2263460000000004</c:v>
                </c:pt>
                <c:pt idx="846">
                  <c:v>7.2245910000000002</c:v>
                </c:pt>
                <c:pt idx="847">
                  <c:v>7.1040330000000003</c:v>
                </c:pt>
                <c:pt idx="848">
                  <c:v>6.9643620000000004</c:v>
                </c:pt>
                <c:pt idx="849">
                  <c:v>6.797275</c:v>
                </c:pt>
                <c:pt idx="850">
                  <c:v>6.6527320000000003</c:v>
                </c:pt>
                <c:pt idx="851">
                  <c:v>6.7583880000000001</c:v>
                </c:pt>
                <c:pt idx="852">
                  <c:v>6.6596710000000003</c:v>
                </c:pt>
                <c:pt idx="853">
                  <c:v>6.6775760000000002</c:v>
                </c:pt>
                <c:pt idx="854">
                  <c:v>6.6891530000000001</c:v>
                </c:pt>
                <c:pt idx="855">
                  <c:v>6.6854209999999998</c:v>
                </c:pt>
                <c:pt idx="856">
                  <c:v>6.6426160000000003</c:v>
                </c:pt>
                <c:pt idx="857">
                  <c:v>6.624949</c:v>
                </c:pt>
                <c:pt idx="858">
                  <c:v>6.6201189999999999</c:v>
                </c:pt>
                <c:pt idx="859">
                  <c:v>6.6294250000000003</c:v>
                </c:pt>
                <c:pt idx="860">
                  <c:v>6.703614</c:v>
                </c:pt>
                <c:pt idx="861">
                  <c:v>6.7257769999999999</c:v>
                </c:pt>
                <c:pt idx="862">
                  <c:v>6.75244</c:v>
                </c:pt>
                <c:pt idx="863">
                  <c:v>6.7813590000000001</c:v>
                </c:pt>
                <c:pt idx="864">
                  <c:v>6.865062</c:v>
                </c:pt>
                <c:pt idx="865">
                  <c:v>6.9183209999999997</c:v>
                </c:pt>
                <c:pt idx="866">
                  <c:v>6.9061180000000002</c:v>
                </c:pt>
                <c:pt idx="867">
                  <c:v>6.7935889999999999</c:v>
                </c:pt>
                <c:pt idx="868">
                  <c:v>6.7047299999999996</c:v>
                </c:pt>
                <c:pt idx="869">
                  <c:v>6.6568990000000001</c:v>
                </c:pt>
                <c:pt idx="870">
                  <c:v>6.5800289999999997</c:v>
                </c:pt>
                <c:pt idx="871">
                  <c:v>6.567984</c:v>
                </c:pt>
                <c:pt idx="872">
                  <c:v>6.5630009999999999</c:v>
                </c:pt>
                <c:pt idx="873">
                  <c:v>6.5372250000000003</c:v>
                </c:pt>
                <c:pt idx="874">
                  <c:v>6.4570499999999997</c:v>
                </c:pt>
                <c:pt idx="875">
                  <c:v>6.4149120000000002</c:v>
                </c:pt>
                <c:pt idx="876">
                  <c:v>6.4335659999999999</c:v>
                </c:pt>
                <c:pt idx="877">
                  <c:v>6.4041220000000001</c:v>
                </c:pt>
                <c:pt idx="878">
                  <c:v>6.4011240000000003</c:v>
                </c:pt>
                <c:pt idx="879">
                  <c:v>6.4177540000000004</c:v>
                </c:pt>
                <c:pt idx="880">
                  <c:v>6.3875039999999998</c:v>
                </c:pt>
                <c:pt idx="881">
                  <c:v>6.3740480000000002</c:v>
                </c:pt>
                <c:pt idx="882">
                  <c:v>6.3875169999999999</c:v>
                </c:pt>
                <c:pt idx="883">
                  <c:v>6.373265</c:v>
                </c:pt>
                <c:pt idx="884">
                  <c:v>6.3689660000000003</c:v>
                </c:pt>
                <c:pt idx="885">
                  <c:v>6.34131</c:v>
                </c:pt>
                <c:pt idx="886">
                  <c:v>6.3914179999999998</c:v>
                </c:pt>
                <c:pt idx="887">
                  <c:v>6.4155959999999999</c:v>
                </c:pt>
                <c:pt idx="888">
                  <c:v>6.3964299999999996</c:v>
                </c:pt>
                <c:pt idx="889">
                  <c:v>6.3995610000000003</c:v>
                </c:pt>
                <c:pt idx="890">
                  <c:v>6.3480439999999998</c:v>
                </c:pt>
                <c:pt idx="891">
                  <c:v>6.3259629999999998</c:v>
                </c:pt>
                <c:pt idx="892">
                  <c:v>6.2951439999999996</c:v>
                </c:pt>
                <c:pt idx="893">
                  <c:v>6.4427820000000002</c:v>
                </c:pt>
                <c:pt idx="894">
                  <c:v>6.5115259999999999</c:v>
                </c:pt>
                <c:pt idx="895">
                  <c:v>6.6121569999999998</c:v>
                </c:pt>
                <c:pt idx="896">
                  <c:v>6.5720700000000001</c:v>
                </c:pt>
                <c:pt idx="897">
                  <c:v>6.5705840000000002</c:v>
                </c:pt>
                <c:pt idx="898">
                  <c:v>6.6015550000000003</c:v>
                </c:pt>
                <c:pt idx="899">
                  <c:v>6.5786730000000002</c:v>
                </c:pt>
                <c:pt idx="900">
                  <c:v>6.5760399999999999</c:v>
                </c:pt>
                <c:pt idx="901">
                  <c:v>6.5402800000000001</c:v>
                </c:pt>
                <c:pt idx="902">
                  <c:v>6.3809579999999997</c:v>
                </c:pt>
                <c:pt idx="903">
                  <c:v>6.3768570000000002</c:v>
                </c:pt>
                <c:pt idx="904">
                  <c:v>6.4211749999999999</c:v>
                </c:pt>
                <c:pt idx="905">
                  <c:v>6.4146419999999997</c:v>
                </c:pt>
                <c:pt idx="906">
                  <c:v>6.3793860000000002</c:v>
                </c:pt>
                <c:pt idx="907">
                  <c:v>6.3183049999999996</c:v>
                </c:pt>
                <c:pt idx="908">
                  <c:v>6.2528009999999998</c:v>
                </c:pt>
                <c:pt idx="909">
                  <c:v>6.2386330000000001</c:v>
                </c:pt>
                <c:pt idx="910">
                  <c:v>6.1953459999999998</c:v>
                </c:pt>
                <c:pt idx="911">
                  <c:v>6.1529129999999999</c:v>
                </c:pt>
                <c:pt idx="912">
                  <c:v>6.1400329999999999</c:v>
                </c:pt>
                <c:pt idx="913">
                  <c:v>6.131901</c:v>
                </c:pt>
                <c:pt idx="914">
                  <c:v>6.1342689999999997</c:v>
                </c:pt>
                <c:pt idx="915">
                  <c:v>6.1603159999999999</c:v>
                </c:pt>
                <c:pt idx="916">
                  <c:v>6.1756399999999996</c:v>
                </c:pt>
                <c:pt idx="917">
                  <c:v>6.2119669999999996</c:v>
                </c:pt>
                <c:pt idx="918">
                  <c:v>6.118824</c:v>
                </c:pt>
                <c:pt idx="919">
                  <c:v>6.1338100000000004</c:v>
                </c:pt>
                <c:pt idx="920">
                  <c:v>6.0965420000000003</c:v>
                </c:pt>
                <c:pt idx="921">
                  <c:v>6.0030489999999999</c:v>
                </c:pt>
                <c:pt idx="922">
                  <c:v>5.9797510000000003</c:v>
                </c:pt>
                <c:pt idx="923">
                  <c:v>5.9817119999999999</c:v>
                </c:pt>
                <c:pt idx="924">
                  <c:v>5.9535</c:v>
                </c:pt>
                <c:pt idx="925">
                  <c:v>5.9525899999999998</c:v>
                </c:pt>
                <c:pt idx="926">
                  <c:v>6.0435150000000002</c:v>
                </c:pt>
                <c:pt idx="927">
                  <c:v>6.1164880000000004</c:v>
                </c:pt>
                <c:pt idx="928">
                  <c:v>6.1796410000000002</c:v>
                </c:pt>
                <c:pt idx="929">
                  <c:v>6.3308819999999999</c:v>
                </c:pt>
                <c:pt idx="930">
                  <c:v>6.4567579999999998</c:v>
                </c:pt>
                <c:pt idx="931">
                  <c:v>6.549696</c:v>
                </c:pt>
                <c:pt idx="932">
                  <c:v>6.5378990000000003</c:v>
                </c:pt>
                <c:pt idx="933">
                  <c:v>6.5669760000000004</c:v>
                </c:pt>
                <c:pt idx="934">
                  <c:v>6.4132559999999996</c:v>
                </c:pt>
                <c:pt idx="935">
                  <c:v>6.4442069999999996</c:v>
                </c:pt>
                <c:pt idx="936">
                  <c:v>6.518097</c:v>
                </c:pt>
                <c:pt idx="937">
                  <c:v>6.6059260000000002</c:v>
                </c:pt>
                <c:pt idx="938">
                  <c:v>6.6040270000000003</c:v>
                </c:pt>
                <c:pt idx="939">
                  <c:v>6.8580199999999998</c:v>
                </c:pt>
                <c:pt idx="940">
                  <c:v>6.7113849999999999</c:v>
                </c:pt>
                <c:pt idx="941">
                  <c:v>6.7048889999999997</c:v>
                </c:pt>
                <c:pt idx="942">
                  <c:v>6.6512190000000002</c:v>
                </c:pt>
                <c:pt idx="943">
                  <c:v>6.701505</c:v>
                </c:pt>
                <c:pt idx="944">
                  <c:v>6.6492870000000002</c:v>
                </c:pt>
                <c:pt idx="945">
                  <c:v>6.5426599999999997</c:v>
                </c:pt>
                <c:pt idx="946">
                  <c:v>6.5456770000000004</c:v>
                </c:pt>
                <c:pt idx="947">
                  <c:v>6.5419349999999996</c:v>
                </c:pt>
                <c:pt idx="948">
                  <c:v>6.545337</c:v>
                </c:pt>
                <c:pt idx="949">
                  <c:v>6.5220950000000002</c:v>
                </c:pt>
                <c:pt idx="950">
                  <c:v>6.5337160000000001</c:v>
                </c:pt>
                <c:pt idx="951">
                  <c:v>6.5686439999999999</c:v>
                </c:pt>
                <c:pt idx="952">
                  <c:v>6.5791050000000002</c:v>
                </c:pt>
                <c:pt idx="953">
                  <c:v>6.5563799999999999</c:v>
                </c:pt>
                <c:pt idx="954">
                  <c:v>6.495806</c:v>
                </c:pt>
                <c:pt idx="955">
                  <c:v>6.4127210000000003</c:v>
                </c:pt>
                <c:pt idx="956">
                  <c:v>6.2917059999999996</c:v>
                </c:pt>
                <c:pt idx="957">
                  <c:v>6.2641730000000004</c:v>
                </c:pt>
                <c:pt idx="958">
                  <c:v>6.2088700000000001</c:v>
                </c:pt>
                <c:pt idx="959">
                  <c:v>6.1931839999999996</c:v>
                </c:pt>
                <c:pt idx="960">
                  <c:v>6.1603539999999999</c:v>
                </c:pt>
                <c:pt idx="961">
                  <c:v>6.135408</c:v>
                </c:pt>
                <c:pt idx="962">
                  <c:v>6.2828179999999998</c:v>
                </c:pt>
                <c:pt idx="963">
                  <c:v>6.2926650000000004</c:v>
                </c:pt>
                <c:pt idx="964">
                  <c:v>6.2716900000000004</c:v>
                </c:pt>
                <c:pt idx="965">
                  <c:v>6.2570139999999999</c:v>
                </c:pt>
                <c:pt idx="966">
                  <c:v>6.2283650000000002</c:v>
                </c:pt>
                <c:pt idx="967">
                  <c:v>6.2034900000000004</c:v>
                </c:pt>
                <c:pt idx="968">
                  <c:v>6.1817849999999996</c:v>
                </c:pt>
                <c:pt idx="969">
                  <c:v>6.1510939999999996</c:v>
                </c:pt>
                <c:pt idx="970">
                  <c:v>6.1510420000000003</c:v>
                </c:pt>
                <c:pt idx="971">
                  <c:v>6.1411230000000003</c:v>
                </c:pt>
                <c:pt idx="972">
                  <c:v>6.132835</c:v>
                </c:pt>
                <c:pt idx="973">
                  <c:v>6.0887529999999996</c:v>
                </c:pt>
                <c:pt idx="974">
                  <c:v>5.9702099999999998</c:v>
                </c:pt>
                <c:pt idx="975">
                  <c:v>5.9252520000000004</c:v>
                </c:pt>
                <c:pt idx="976">
                  <c:v>5.9028619999999998</c:v>
                </c:pt>
                <c:pt idx="977">
                  <c:v>5.9228249999999996</c:v>
                </c:pt>
                <c:pt idx="978">
                  <c:v>5.8838109999999997</c:v>
                </c:pt>
                <c:pt idx="979">
                  <c:v>5.9134700000000002</c:v>
                </c:pt>
                <c:pt idx="980">
                  <c:v>5.9419490000000001</c:v>
                </c:pt>
                <c:pt idx="981">
                  <c:v>5.9182759999999996</c:v>
                </c:pt>
                <c:pt idx="982">
                  <c:v>5.8926100000000003</c:v>
                </c:pt>
                <c:pt idx="983">
                  <c:v>5.9073390000000003</c:v>
                </c:pt>
                <c:pt idx="984">
                  <c:v>5.9076069999999996</c:v>
                </c:pt>
                <c:pt idx="985">
                  <c:v>5.9502360000000003</c:v>
                </c:pt>
                <c:pt idx="986">
                  <c:v>5.9782120000000001</c:v>
                </c:pt>
                <c:pt idx="987">
                  <c:v>5.9937560000000003</c:v>
                </c:pt>
                <c:pt idx="988">
                  <c:v>5.9559170000000003</c:v>
                </c:pt>
                <c:pt idx="989">
                  <c:v>5.8982419999999998</c:v>
                </c:pt>
                <c:pt idx="990">
                  <c:v>5.8739610000000004</c:v>
                </c:pt>
                <c:pt idx="991">
                  <c:v>5.8557620000000004</c:v>
                </c:pt>
                <c:pt idx="992">
                  <c:v>5.8877740000000003</c:v>
                </c:pt>
                <c:pt idx="993">
                  <c:v>5.9208470000000002</c:v>
                </c:pt>
                <c:pt idx="994">
                  <c:v>5.896236</c:v>
                </c:pt>
                <c:pt idx="995">
                  <c:v>5.8633930000000003</c:v>
                </c:pt>
                <c:pt idx="996">
                  <c:v>5.794257</c:v>
                </c:pt>
                <c:pt idx="997">
                  <c:v>5.7709409999999997</c:v>
                </c:pt>
                <c:pt idx="998">
                  <c:v>5.7825119999999997</c:v>
                </c:pt>
                <c:pt idx="999">
                  <c:v>5.8198100000000004</c:v>
                </c:pt>
                <c:pt idx="1000">
                  <c:v>5.8145090000000001</c:v>
                </c:pt>
                <c:pt idx="1001">
                  <c:v>5.7988080000000002</c:v>
                </c:pt>
                <c:pt idx="1002">
                  <c:v>5.7757079999999998</c:v>
                </c:pt>
                <c:pt idx="1003">
                  <c:v>5.758915</c:v>
                </c:pt>
                <c:pt idx="1004">
                  <c:v>5.7514810000000001</c:v>
                </c:pt>
                <c:pt idx="1005">
                  <c:v>5.7620069999999997</c:v>
                </c:pt>
                <c:pt idx="1006">
                  <c:v>5.7673839999999998</c:v>
                </c:pt>
                <c:pt idx="1007">
                  <c:v>5.7627160000000002</c:v>
                </c:pt>
                <c:pt idx="1008">
                  <c:v>5.7233499999999999</c:v>
                </c:pt>
                <c:pt idx="1009">
                  <c:v>5.6935969999999996</c:v>
                </c:pt>
                <c:pt idx="1010">
                  <c:v>5.6493159999999998</c:v>
                </c:pt>
                <c:pt idx="1011">
                  <c:v>5.6580830000000004</c:v>
                </c:pt>
                <c:pt idx="1012">
                  <c:v>5.6191180000000003</c:v>
                </c:pt>
                <c:pt idx="1013">
                  <c:v>5.6404920000000001</c:v>
                </c:pt>
                <c:pt idx="1014">
                  <c:v>5.5675970000000001</c:v>
                </c:pt>
                <c:pt idx="1015">
                  <c:v>5.5810199999999996</c:v>
                </c:pt>
                <c:pt idx="1016">
                  <c:v>5.6272989999999998</c:v>
                </c:pt>
                <c:pt idx="1017">
                  <c:v>5.6947169999999998</c:v>
                </c:pt>
                <c:pt idx="1018">
                  <c:v>5.7913889999999997</c:v>
                </c:pt>
                <c:pt idx="1019">
                  <c:v>5.8902239999999999</c:v>
                </c:pt>
                <c:pt idx="1020">
                  <c:v>6.0219769999999997</c:v>
                </c:pt>
                <c:pt idx="1021">
                  <c:v>6.0127160000000002</c:v>
                </c:pt>
                <c:pt idx="1022">
                  <c:v>6.0941229999999997</c:v>
                </c:pt>
                <c:pt idx="1023">
                  <c:v>6.188561</c:v>
                </c:pt>
                <c:pt idx="1024">
                  <c:v>6.0678830000000001</c:v>
                </c:pt>
                <c:pt idx="1025">
                  <c:v>5.9356059999999999</c:v>
                </c:pt>
                <c:pt idx="1026">
                  <c:v>5.9465450000000004</c:v>
                </c:pt>
                <c:pt idx="1027">
                  <c:v>5.9757379999999998</c:v>
                </c:pt>
                <c:pt idx="1028">
                  <c:v>6.0156749999999999</c:v>
                </c:pt>
                <c:pt idx="1029">
                  <c:v>6.112438</c:v>
                </c:pt>
                <c:pt idx="1030">
                  <c:v>6.069985</c:v>
                </c:pt>
                <c:pt idx="1031">
                  <c:v>6.011406</c:v>
                </c:pt>
                <c:pt idx="1032">
                  <c:v>6.0600670000000001</c:v>
                </c:pt>
                <c:pt idx="1033">
                  <c:v>5.9793180000000001</c:v>
                </c:pt>
                <c:pt idx="1034">
                  <c:v>5.8811390000000001</c:v>
                </c:pt>
                <c:pt idx="1035">
                  <c:v>5.797479</c:v>
                </c:pt>
                <c:pt idx="1036">
                  <c:v>5.8803219999999996</c:v>
                </c:pt>
                <c:pt idx="1037">
                  <c:v>5.8890960000000003</c:v>
                </c:pt>
                <c:pt idx="1038">
                  <c:v>5.895492</c:v>
                </c:pt>
                <c:pt idx="1039">
                  <c:v>5.8143330000000004</c:v>
                </c:pt>
                <c:pt idx="1040">
                  <c:v>5.8205989999999996</c:v>
                </c:pt>
                <c:pt idx="1041">
                  <c:v>5.7870340000000002</c:v>
                </c:pt>
                <c:pt idx="1042">
                  <c:v>5.7794610000000004</c:v>
                </c:pt>
                <c:pt idx="1043">
                  <c:v>5.7972039999999998</c:v>
                </c:pt>
                <c:pt idx="1044">
                  <c:v>5.8285910000000003</c:v>
                </c:pt>
                <c:pt idx="1045">
                  <c:v>5.8425919999999998</c:v>
                </c:pt>
                <c:pt idx="1046">
                  <c:v>5.8258780000000003</c:v>
                </c:pt>
                <c:pt idx="1047">
                  <c:v>5.8440529999999997</c:v>
                </c:pt>
                <c:pt idx="1048">
                  <c:v>5.8057780000000001</c:v>
                </c:pt>
                <c:pt idx="1049">
                  <c:v>5.7933370000000002</c:v>
                </c:pt>
                <c:pt idx="1050">
                  <c:v>5.7713039999999998</c:v>
                </c:pt>
                <c:pt idx="1051">
                  <c:v>5.694744</c:v>
                </c:pt>
                <c:pt idx="1052">
                  <c:v>5.6276250000000001</c:v>
                </c:pt>
                <c:pt idx="1053">
                  <c:v>5.5994299999999999</c:v>
                </c:pt>
                <c:pt idx="1054">
                  <c:v>5.6040919999999996</c:v>
                </c:pt>
                <c:pt idx="1055">
                  <c:v>5.5649759999999997</c:v>
                </c:pt>
                <c:pt idx="1056">
                  <c:v>5.6511800000000001</c:v>
                </c:pt>
                <c:pt idx="1057">
                  <c:v>5.637893</c:v>
                </c:pt>
                <c:pt idx="1058">
                  <c:v>5.6263050000000003</c:v>
                </c:pt>
                <c:pt idx="1059">
                  <c:v>5.7073999999999998</c:v>
                </c:pt>
                <c:pt idx="1060">
                  <c:v>5.7334740000000002</c:v>
                </c:pt>
                <c:pt idx="1061">
                  <c:v>5.7170509999999997</c:v>
                </c:pt>
                <c:pt idx="1062">
                  <c:v>5.6733120000000001</c:v>
                </c:pt>
                <c:pt idx="1063">
                  <c:v>5.6582119999999998</c:v>
                </c:pt>
                <c:pt idx="1064">
                  <c:v>5.6539270000000004</c:v>
                </c:pt>
                <c:pt idx="1065">
                  <c:v>5.6349070000000001</c:v>
                </c:pt>
                <c:pt idx="1066">
                  <c:v>5.5845919999999998</c:v>
                </c:pt>
                <c:pt idx="1067">
                  <c:v>5.5608089999999999</c:v>
                </c:pt>
                <c:pt idx="1068">
                  <c:v>5.6187100000000001</c:v>
                </c:pt>
                <c:pt idx="1069">
                  <c:v>5.6536179999999998</c:v>
                </c:pt>
                <c:pt idx="1070">
                  <c:v>5.5668699999999998</c:v>
                </c:pt>
                <c:pt idx="1071">
                  <c:v>5.5232770000000002</c:v>
                </c:pt>
                <c:pt idx="1072">
                  <c:v>5.4838079999999998</c:v>
                </c:pt>
                <c:pt idx="1073">
                  <c:v>5.4751380000000003</c:v>
                </c:pt>
                <c:pt idx="1074">
                  <c:v>5.4781079999999998</c:v>
                </c:pt>
                <c:pt idx="1075">
                  <c:v>5.4826750000000004</c:v>
                </c:pt>
                <c:pt idx="1076">
                  <c:v>5.481026</c:v>
                </c:pt>
                <c:pt idx="1077">
                  <c:v>5.4687520000000003</c:v>
                </c:pt>
                <c:pt idx="1078">
                  <c:v>5.5380310000000001</c:v>
                </c:pt>
                <c:pt idx="1079">
                  <c:v>5.4987729999999999</c:v>
                </c:pt>
                <c:pt idx="1080">
                  <c:v>5.4530370000000001</c:v>
                </c:pt>
                <c:pt idx="1081">
                  <c:v>5.4549640000000004</c:v>
                </c:pt>
                <c:pt idx="1082">
                  <c:v>5.4713659999999997</c:v>
                </c:pt>
                <c:pt idx="1083">
                  <c:v>5.5123800000000003</c:v>
                </c:pt>
                <c:pt idx="1084">
                  <c:v>5.5609659999999996</c:v>
                </c:pt>
                <c:pt idx="1085">
                  <c:v>5.5389489999999997</c:v>
                </c:pt>
                <c:pt idx="1086">
                  <c:v>5.5250859999999999</c:v>
                </c:pt>
                <c:pt idx="1087">
                  <c:v>5.4941019999999998</c:v>
                </c:pt>
                <c:pt idx="1088">
                  <c:v>5.4619590000000002</c:v>
                </c:pt>
                <c:pt idx="1089">
                  <c:v>5.5087450000000002</c:v>
                </c:pt>
                <c:pt idx="1090">
                  <c:v>5.5369020000000004</c:v>
                </c:pt>
                <c:pt idx="1091">
                  <c:v>5.5061970000000002</c:v>
                </c:pt>
                <c:pt idx="1092">
                  <c:v>5.5670510000000002</c:v>
                </c:pt>
                <c:pt idx="1093">
                  <c:v>5.6527479999999999</c:v>
                </c:pt>
                <c:pt idx="1094">
                  <c:v>5.6756589999999996</c:v>
                </c:pt>
                <c:pt idx="1095">
                  <c:v>5.6499249999999996</c:v>
                </c:pt>
                <c:pt idx="1096">
                  <c:v>5.6241440000000003</c:v>
                </c:pt>
                <c:pt idx="1097">
                  <c:v>5.6033489999999997</c:v>
                </c:pt>
                <c:pt idx="1098">
                  <c:v>5.6079780000000001</c:v>
                </c:pt>
                <c:pt idx="1099">
                  <c:v>5.6281080000000001</c:v>
                </c:pt>
                <c:pt idx="1100">
                  <c:v>5.683503</c:v>
                </c:pt>
                <c:pt idx="1101">
                  <c:v>5.6700179999999998</c:v>
                </c:pt>
                <c:pt idx="1102">
                  <c:v>5.667497</c:v>
                </c:pt>
                <c:pt idx="1103">
                  <c:v>5.6685140000000001</c:v>
                </c:pt>
                <c:pt idx="1104">
                  <c:v>5.7446120000000001</c:v>
                </c:pt>
                <c:pt idx="1105">
                  <c:v>5.8122069999999999</c:v>
                </c:pt>
                <c:pt idx="1106">
                  <c:v>5.7897670000000003</c:v>
                </c:pt>
                <c:pt idx="1107">
                  <c:v>5.7936589999999999</c:v>
                </c:pt>
                <c:pt idx="1108">
                  <c:v>5.7186469999999998</c:v>
                </c:pt>
                <c:pt idx="1109">
                  <c:v>5.6882409999999997</c:v>
                </c:pt>
                <c:pt idx="1110">
                  <c:v>5.6147679999999998</c:v>
                </c:pt>
                <c:pt idx="1111">
                  <c:v>5.5618420000000004</c:v>
                </c:pt>
                <c:pt idx="1112">
                  <c:v>5.5388529999999996</c:v>
                </c:pt>
                <c:pt idx="1113">
                  <c:v>5.4818439999999997</c:v>
                </c:pt>
                <c:pt idx="1114">
                  <c:v>5.434177</c:v>
                </c:pt>
                <c:pt idx="1115">
                  <c:v>5.4429119999999998</c:v>
                </c:pt>
                <c:pt idx="1116">
                  <c:v>5.4631590000000001</c:v>
                </c:pt>
                <c:pt idx="1117">
                  <c:v>5.4224800000000002</c:v>
                </c:pt>
                <c:pt idx="1118">
                  <c:v>5.3962199999999996</c:v>
                </c:pt>
                <c:pt idx="1119">
                  <c:v>5.3982999999999999</c:v>
                </c:pt>
                <c:pt idx="1120">
                  <c:v>5.4218219999999997</c:v>
                </c:pt>
                <c:pt idx="1121">
                  <c:v>5.4587719999999997</c:v>
                </c:pt>
                <c:pt idx="1122">
                  <c:v>5.4270480000000001</c:v>
                </c:pt>
                <c:pt idx="1123">
                  <c:v>5.4337939999999998</c:v>
                </c:pt>
                <c:pt idx="1124">
                  <c:v>5.4479579999999999</c:v>
                </c:pt>
                <c:pt idx="1125">
                  <c:v>5.4669439999999998</c:v>
                </c:pt>
                <c:pt idx="1126">
                  <c:v>5.4724120000000003</c:v>
                </c:pt>
                <c:pt idx="1127">
                  <c:v>5.4835320000000003</c:v>
                </c:pt>
                <c:pt idx="1128">
                  <c:v>5.6423880000000004</c:v>
                </c:pt>
                <c:pt idx="1129">
                  <c:v>5.7446289999999998</c:v>
                </c:pt>
                <c:pt idx="1130">
                  <c:v>5.7964460000000004</c:v>
                </c:pt>
                <c:pt idx="1131">
                  <c:v>5.710737</c:v>
                </c:pt>
                <c:pt idx="1132">
                  <c:v>5.7181899999999999</c:v>
                </c:pt>
                <c:pt idx="1133">
                  <c:v>5.6967559999999997</c:v>
                </c:pt>
                <c:pt idx="1134">
                  <c:v>5.7345610000000002</c:v>
                </c:pt>
                <c:pt idx="1135">
                  <c:v>5.7807269999999997</c:v>
                </c:pt>
                <c:pt idx="1136">
                  <c:v>5.7824809999999998</c:v>
                </c:pt>
                <c:pt idx="1137">
                  <c:v>5.7488070000000002</c:v>
                </c:pt>
                <c:pt idx="1138">
                  <c:v>5.7370369999999999</c:v>
                </c:pt>
                <c:pt idx="1139">
                  <c:v>5.7140880000000003</c:v>
                </c:pt>
                <c:pt idx="1140">
                  <c:v>5.6876759999999997</c:v>
                </c:pt>
                <c:pt idx="1141">
                  <c:v>5.6531459999999996</c:v>
                </c:pt>
                <c:pt idx="1142">
                  <c:v>5.6512289999999998</c:v>
                </c:pt>
                <c:pt idx="1143">
                  <c:v>5.6269299999999998</c:v>
                </c:pt>
                <c:pt idx="1144">
                  <c:v>5.6139530000000004</c:v>
                </c:pt>
                <c:pt idx="1145">
                  <c:v>5.6150700000000002</c:v>
                </c:pt>
                <c:pt idx="1146">
                  <c:v>5.606223</c:v>
                </c:pt>
                <c:pt idx="1147">
                  <c:v>5.6324930000000002</c:v>
                </c:pt>
                <c:pt idx="1148">
                  <c:v>5.5824160000000003</c:v>
                </c:pt>
                <c:pt idx="1149">
                  <c:v>5.5802370000000003</c:v>
                </c:pt>
                <c:pt idx="1150">
                  <c:v>5.6227470000000004</c:v>
                </c:pt>
                <c:pt idx="1151">
                  <c:v>5.6004719999999999</c:v>
                </c:pt>
                <c:pt idx="1152">
                  <c:v>5.5958290000000002</c:v>
                </c:pt>
                <c:pt idx="1153">
                  <c:v>5.5779880000000004</c:v>
                </c:pt>
                <c:pt idx="1154">
                  <c:v>5.5426739999999999</c:v>
                </c:pt>
                <c:pt idx="1155">
                  <c:v>5.5574459999999997</c:v>
                </c:pt>
                <c:pt idx="1156">
                  <c:v>5.5033539999999999</c:v>
                </c:pt>
                <c:pt idx="1157">
                  <c:v>5.5241300000000004</c:v>
                </c:pt>
                <c:pt idx="1158">
                  <c:v>5.5040649999999998</c:v>
                </c:pt>
                <c:pt idx="1159">
                  <c:v>5.5062689999999996</c:v>
                </c:pt>
                <c:pt idx="1160">
                  <c:v>5.539866</c:v>
                </c:pt>
                <c:pt idx="1161">
                  <c:v>5.511247</c:v>
                </c:pt>
                <c:pt idx="1162">
                  <c:v>5.4909780000000001</c:v>
                </c:pt>
                <c:pt idx="1163">
                  <c:v>5.465808</c:v>
                </c:pt>
                <c:pt idx="1164">
                  <c:v>5.4474450000000001</c:v>
                </c:pt>
                <c:pt idx="1165">
                  <c:v>5.4342499999999996</c:v>
                </c:pt>
                <c:pt idx="1166">
                  <c:v>5.4666810000000003</c:v>
                </c:pt>
                <c:pt idx="1167">
                  <c:v>5.4666920000000001</c:v>
                </c:pt>
                <c:pt idx="1168">
                  <c:v>5.4642030000000004</c:v>
                </c:pt>
                <c:pt idx="1169">
                  <c:v>5.458806</c:v>
                </c:pt>
                <c:pt idx="1170">
                  <c:v>5.4720009999999997</c:v>
                </c:pt>
                <c:pt idx="1171">
                  <c:v>5.4668369999999999</c:v>
                </c:pt>
                <c:pt idx="1172">
                  <c:v>5.4652900000000004</c:v>
                </c:pt>
                <c:pt idx="1173">
                  <c:v>5.4737130000000001</c:v>
                </c:pt>
                <c:pt idx="1174">
                  <c:v>5.5055129999999997</c:v>
                </c:pt>
                <c:pt idx="1175">
                  <c:v>5.5075240000000001</c:v>
                </c:pt>
                <c:pt idx="1176">
                  <c:v>5.467962</c:v>
                </c:pt>
                <c:pt idx="1177">
                  <c:v>5.443892</c:v>
                </c:pt>
                <c:pt idx="1178">
                  <c:v>5.4240729999999999</c:v>
                </c:pt>
                <c:pt idx="1179">
                  <c:v>5.4255449999999996</c:v>
                </c:pt>
                <c:pt idx="1180">
                  <c:v>5.4092419999999999</c:v>
                </c:pt>
                <c:pt idx="1181">
                  <c:v>5.3745500000000002</c:v>
                </c:pt>
                <c:pt idx="1182">
                  <c:v>5.3715190000000002</c:v>
                </c:pt>
                <c:pt idx="1183">
                  <c:v>5.4448530000000002</c:v>
                </c:pt>
                <c:pt idx="1184">
                  <c:v>5.4606890000000003</c:v>
                </c:pt>
                <c:pt idx="1185">
                  <c:v>5.4768670000000004</c:v>
                </c:pt>
                <c:pt idx="1186">
                  <c:v>5.4633450000000003</c:v>
                </c:pt>
                <c:pt idx="1187">
                  <c:v>5.5241740000000004</c:v>
                </c:pt>
                <c:pt idx="1188">
                  <c:v>5.5117209999999996</c:v>
                </c:pt>
                <c:pt idx="1189">
                  <c:v>5.5316929999999997</c:v>
                </c:pt>
                <c:pt idx="1190">
                  <c:v>5.5264430000000004</c:v>
                </c:pt>
                <c:pt idx="1191">
                  <c:v>5.5460929999999999</c:v>
                </c:pt>
                <c:pt idx="1192">
                  <c:v>5.566916</c:v>
                </c:pt>
                <c:pt idx="1193">
                  <c:v>5.6971059999999998</c:v>
                </c:pt>
                <c:pt idx="1194">
                  <c:v>5.8267800000000003</c:v>
                </c:pt>
                <c:pt idx="1195">
                  <c:v>5.8517080000000004</c:v>
                </c:pt>
                <c:pt idx="1196">
                  <c:v>5.8692580000000003</c:v>
                </c:pt>
                <c:pt idx="1197">
                  <c:v>5.9411310000000004</c:v>
                </c:pt>
                <c:pt idx="1198">
                  <c:v>6.0512899999999998</c:v>
                </c:pt>
                <c:pt idx="1199">
                  <c:v>5.8813579999999996</c:v>
                </c:pt>
                <c:pt idx="1200">
                  <c:v>5.8513380000000002</c:v>
                </c:pt>
                <c:pt idx="1201">
                  <c:v>5.8191170000000003</c:v>
                </c:pt>
                <c:pt idx="1202">
                  <c:v>5.7822570000000004</c:v>
                </c:pt>
                <c:pt idx="1203">
                  <c:v>5.7688360000000003</c:v>
                </c:pt>
                <c:pt idx="1204">
                  <c:v>5.7671400000000004</c:v>
                </c:pt>
                <c:pt idx="1205">
                  <c:v>5.7621770000000003</c:v>
                </c:pt>
                <c:pt idx="1206">
                  <c:v>5.7354190000000003</c:v>
                </c:pt>
                <c:pt idx="1207">
                  <c:v>5.7557669999999996</c:v>
                </c:pt>
                <c:pt idx="1208">
                  <c:v>5.7424299999999997</c:v>
                </c:pt>
                <c:pt idx="1209">
                  <c:v>5.7746639999999996</c:v>
                </c:pt>
                <c:pt idx="1210">
                  <c:v>5.7732099999999997</c:v>
                </c:pt>
                <c:pt idx="1211">
                  <c:v>5.7430750000000002</c:v>
                </c:pt>
                <c:pt idx="1212">
                  <c:v>5.7340949999999999</c:v>
                </c:pt>
                <c:pt idx="1213">
                  <c:v>5.7736850000000004</c:v>
                </c:pt>
                <c:pt idx="1214">
                  <c:v>5.7937250000000002</c:v>
                </c:pt>
                <c:pt idx="1215">
                  <c:v>5.7959230000000002</c:v>
                </c:pt>
                <c:pt idx="1216">
                  <c:v>5.7745170000000003</c:v>
                </c:pt>
                <c:pt idx="1217">
                  <c:v>5.7582040000000001</c:v>
                </c:pt>
                <c:pt idx="1218">
                  <c:v>5.768891</c:v>
                </c:pt>
                <c:pt idx="1219">
                  <c:v>5.7745360000000003</c:v>
                </c:pt>
                <c:pt idx="1220">
                  <c:v>5.795928</c:v>
                </c:pt>
                <c:pt idx="1221">
                  <c:v>5.8076730000000003</c:v>
                </c:pt>
                <c:pt idx="1222">
                  <c:v>5.8155989999999997</c:v>
                </c:pt>
                <c:pt idx="1223">
                  <c:v>5.8194499999999998</c:v>
                </c:pt>
                <c:pt idx="1224">
                  <c:v>5.810988</c:v>
                </c:pt>
                <c:pt idx="1225">
                  <c:v>5.8102980000000004</c:v>
                </c:pt>
                <c:pt idx="1226">
                  <c:v>5.8182799999999997</c:v>
                </c:pt>
                <c:pt idx="1227">
                  <c:v>5.7946989999999996</c:v>
                </c:pt>
                <c:pt idx="1228">
                  <c:v>5.7752369999999997</c:v>
                </c:pt>
                <c:pt idx="1229">
                  <c:v>5.7797200000000002</c:v>
                </c:pt>
                <c:pt idx="1230">
                  <c:v>5.8041530000000003</c:v>
                </c:pt>
                <c:pt idx="1231">
                  <c:v>5.7221659999999996</c:v>
                </c:pt>
                <c:pt idx="1232">
                  <c:v>5.64933</c:v>
                </c:pt>
                <c:pt idx="1233">
                  <c:v>5.6239699999999999</c:v>
                </c:pt>
                <c:pt idx="1234">
                  <c:v>5.6257999999999999</c:v>
                </c:pt>
                <c:pt idx="1235">
                  <c:v>5.6385639999999997</c:v>
                </c:pt>
                <c:pt idx="1236">
                  <c:v>5.7384659999999998</c:v>
                </c:pt>
                <c:pt idx="1237">
                  <c:v>5.6998100000000003</c:v>
                </c:pt>
                <c:pt idx="1238">
                  <c:v>5.6999120000000003</c:v>
                </c:pt>
                <c:pt idx="1239">
                  <c:v>5.6741609999999998</c:v>
                </c:pt>
                <c:pt idx="1240">
                  <c:v>5.6664099999999999</c:v>
                </c:pt>
                <c:pt idx="1241">
                  <c:v>5.6943260000000002</c:v>
                </c:pt>
                <c:pt idx="1242">
                  <c:v>5.7289940000000001</c:v>
                </c:pt>
                <c:pt idx="1243">
                  <c:v>5.7416960000000001</c:v>
                </c:pt>
                <c:pt idx="1244">
                  <c:v>5.7384149999999998</c:v>
                </c:pt>
                <c:pt idx="1245">
                  <c:v>5.6924489999999999</c:v>
                </c:pt>
                <c:pt idx="1246">
                  <c:v>5.6821619999999999</c:v>
                </c:pt>
                <c:pt idx="1247">
                  <c:v>5.6732180000000003</c:v>
                </c:pt>
                <c:pt idx="1248">
                  <c:v>5.6664570000000003</c:v>
                </c:pt>
                <c:pt idx="1249">
                  <c:v>5.726629</c:v>
                </c:pt>
                <c:pt idx="1250">
                  <c:v>5.8159890000000001</c:v>
                </c:pt>
                <c:pt idx="1251">
                  <c:v>5.803706</c:v>
                </c:pt>
                <c:pt idx="1252">
                  <c:v>5.848573</c:v>
                </c:pt>
                <c:pt idx="1253">
                  <c:v>5.9660200000000003</c:v>
                </c:pt>
                <c:pt idx="1254">
                  <c:v>6.0290210000000002</c:v>
                </c:pt>
                <c:pt idx="1255">
                  <c:v>6.1455070000000003</c:v>
                </c:pt>
                <c:pt idx="1256">
                  <c:v>6.0518510000000001</c:v>
                </c:pt>
                <c:pt idx="1257">
                  <c:v>6.201962</c:v>
                </c:pt>
                <c:pt idx="1258">
                  <c:v>6.3898989999999998</c:v>
                </c:pt>
                <c:pt idx="1259">
                  <c:v>6.3223450000000003</c:v>
                </c:pt>
                <c:pt idx="1260">
                  <c:v>6.3936200000000003</c:v>
                </c:pt>
                <c:pt idx="1261">
                  <c:v>6.3684409999999998</c:v>
                </c:pt>
                <c:pt idx="1262">
                  <c:v>6.2463040000000003</c:v>
                </c:pt>
                <c:pt idx="1263">
                  <c:v>6.1599240000000002</c:v>
                </c:pt>
                <c:pt idx="1264">
                  <c:v>6.1581190000000001</c:v>
                </c:pt>
                <c:pt idx="1265">
                  <c:v>6.1536770000000001</c:v>
                </c:pt>
                <c:pt idx="1266">
                  <c:v>6.1529410000000002</c:v>
                </c:pt>
                <c:pt idx="1267">
                  <c:v>6.2084710000000003</c:v>
                </c:pt>
                <c:pt idx="1268">
                  <c:v>6.2232560000000001</c:v>
                </c:pt>
                <c:pt idx="1269">
                  <c:v>6.1321589999999997</c:v>
                </c:pt>
                <c:pt idx="1270">
                  <c:v>6.145702</c:v>
                </c:pt>
                <c:pt idx="1271">
                  <c:v>6.1615630000000001</c:v>
                </c:pt>
                <c:pt idx="1272">
                  <c:v>6.2223819999999996</c:v>
                </c:pt>
                <c:pt idx="1273">
                  <c:v>6.3233319999999997</c:v>
                </c:pt>
                <c:pt idx="1274">
                  <c:v>6.2777010000000004</c:v>
                </c:pt>
                <c:pt idx="1275">
                  <c:v>6.2151389999999997</c:v>
                </c:pt>
                <c:pt idx="1276">
                  <c:v>6.2559050000000003</c:v>
                </c:pt>
                <c:pt idx="1277">
                  <c:v>6.2479800000000001</c:v>
                </c:pt>
                <c:pt idx="1278">
                  <c:v>6.2315969999999998</c:v>
                </c:pt>
                <c:pt idx="1279">
                  <c:v>6.2308050000000001</c:v>
                </c:pt>
                <c:pt idx="1280">
                  <c:v>6.2539600000000002</c:v>
                </c:pt>
                <c:pt idx="1281">
                  <c:v>6.2589329999999999</c:v>
                </c:pt>
                <c:pt idx="1282">
                  <c:v>6.2770400000000004</c:v>
                </c:pt>
                <c:pt idx="1283">
                  <c:v>6.2762440000000002</c:v>
                </c:pt>
                <c:pt idx="1284">
                  <c:v>6.3242469999999997</c:v>
                </c:pt>
                <c:pt idx="1285">
                  <c:v>6.3371950000000004</c:v>
                </c:pt>
                <c:pt idx="1286">
                  <c:v>6.3277279999999996</c:v>
                </c:pt>
                <c:pt idx="1287">
                  <c:v>6.3706469999999999</c:v>
                </c:pt>
                <c:pt idx="1288">
                  <c:v>6.3950449999999996</c:v>
                </c:pt>
                <c:pt idx="1289">
                  <c:v>6.4101889999999999</c:v>
                </c:pt>
                <c:pt idx="1290">
                  <c:v>6.3842540000000003</c:v>
                </c:pt>
                <c:pt idx="1291">
                  <c:v>6.4174049999999996</c:v>
                </c:pt>
                <c:pt idx="1292">
                  <c:v>6.4025699999999999</c:v>
                </c:pt>
                <c:pt idx="1293">
                  <c:v>6.3484049999999996</c:v>
                </c:pt>
                <c:pt idx="1294">
                  <c:v>6.3833120000000001</c:v>
                </c:pt>
                <c:pt idx="1295">
                  <c:v>6.3731429999999998</c:v>
                </c:pt>
                <c:pt idx="1296">
                  <c:v>6.3715099999999998</c:v>
                </c:pt>
                <c:pt idx="1297">
                  <c:v>6.2834300000000001</c:v>
                </c:pt>
                <c:pt idx="1298">
                  <c:v>6.2832920000000003</c:v>
                </c:pt>
                <c:pt idx="1299">
                  <c:v>6.2654870000000003</c:v>
                </c:pt>
                <c:pt idx="1300">
                  <c:v>6.1894349999999996</c:v>
                </c:pt>
                <c:pt idx="1301">
                  <c:v>6.1699809999999999</c:v>
                </c:pt>
                <c:pt idx="1302">
                  <c:v>6.1317839999999997</c:v>
                </c:pt>
                <c:pt idx="1303">
                  <c:v>6.0890019999999998</c:v>
                </c:pt>
                <c:pt idx="1304">
                  <c:v>6.0391649999999997</c:v>
                </c:pt>
                <c:pt idx="1305">
                  <c:v>5.9926380000000004</c:v>
                </c:pt>
                <c:pt idx="1306">
                  <c:v>5.9879930000000003</c:v>
                </c:pt>
                <c:pt idx="1307">
                  <c:v>6.1095750000000004</c:v>
                </c:pt>
                <c:pt idx="1308">
                  <c:v>6.137429</c:v>
                </c:pt>
                <c:pt idx="1309">
                  <c:v>6.1910610000000004</c:v>
                </c:pt>
                <c:pt idx="1310">
                  <c:v>6.2419469999999997</c:v>
                </c:pt>
                <c:pt idx="1311">
                  <c:v>6.3301429999999996</c:v>
                </c:pt>
                <c:pt idx="1312">
                  <c:v>6.268999</c:v>
                </c:pt>
                <c:pt idx="1313">
                  <c:v>6.2557679999999998</c:v>
                </c:pt>
                <c:pt idx="1314">
                  <c:v>6.2800729999999998</c:v>
                </c:pt>
                <c:pt idx="1315">
                  <c:v>6.321898</c:v>
                </c:pt>
                <c:pt idx="1316">
                  <c:v>6.2946479999999996</c:v>
                </c:pt>
                <c:pt idx="1317">
                  <c:v>6.3190809999999997</c:v>
                </c:pt>
                <c:pt idx="1318">
                  <c:v>6.3052849999999996</c:v>
                </c:pt>
                <c:pt idx="1319">
                  <c:v>6.28559</c:v>
                </c:pt>
                <c:pt idx="1320">
                  <c:v>6.2948820000000003</c:v>
                </c:pt>
                <c:pt idx="1321">
                  <c:v>6.2955220000000001</c:v>
                </c:pt>
                <c:pt idx="1322">
                  <c:v>6.2704319999999996</c:v>
                </c:pt>
                <c:pt idx="1323">
                  <c:v>6.2619420000000003</c:v>
                </c:pt>
                <c:pt idx="1324">
                  <c:v>6.240799</c:v>
                </c:pt>
                <c:pt idx="1325">
                  <c:v>6.2945580000000003</c:v>
                </c:pt>
                <c:pt idx="1326">
                  <c:v>6.3148229999999996</c:v>
                </c:pt>
                <c:pt idx="1327">
                  <c:v>6.3074399999999997</c:v>
                </c:pt>
                <c:pt idx="1328">
                  <c:v>6.3159780000000003</c:v>
                </c:pt>
                <c:pt idx="1329">
                  <c:v>6.3185669999999998</c:v>
                </c:pt>
                <c:pt idx="1330">
                  <c:v>6.306705</c:v>
                </c:pt>
                <c:pt idx="1331">
                  <c:v>6.3260529999999999</c:v>
                </c:pt>
                <c:pt idx="1332">
                  <c:v>6.3233569999999997</c:v>
                </c:pt>
                <c:pt idx="1333">
                  <c:v>6.3229680000000004</c:v>
                </c:pt>
                <c:pt idx="1334">
                  <c:v>6.3211170000000001</c:v>
                </c:pt>
                <c:pt idx="1335">
                  <c:v>6.3828230000000001</c:v>
                </c:pt>
                <c:pt idx="1336">
                  <c:v>6.3531029999999999</c:v>
                </c:pt>
                <c:pt idx="1337">
                  <c:v>6.3598629999999998</c:v>
                </c:pt>
              </c:numCache>
            </c:numRef>
          </c:val>
          <c:smooth val="0"/>
          <c:extLst xmlns:c16r2="http://schemas.microsoft.com/office/drawing/2015/06/chart">
            <c:ext xmlns:c16="http://schemas.microsoft.com/office/drawing/2014/chart" uri="{C3380CC4-5D6E-409C-BE32-E72D297353CC}">
              <c16:uniqueId val="{00000003-6796-4DC5-804F-6A308E0DA72E}"/>
            </c:ext>
          </c:extLst>
        </c:ser>
        <c:dLbls>
          <c:showLegendKey val="0"/>
          <c:showVal val="0"/>
          <c:showCatName val="0"/>
          <c:showSerName val="0"/>
          <c:showPercent val="0"/>
          <c:showBubbleSize val="0"/>
        </c:dLbls>
        <c:marker val="1"/>
        <c:smooth val="0"/>
        <c:axId val="193379328"/>
        <c:axId val="193381120"/>
      </c:lineChart>
      <c:dateAx>
        <c:axId val="193379328"/>
        <c:scaling>
          <c:orientation val="minMax"/>
          <c:min val="41398"/>
        </c:scaling>
        <c:delete val="0"/>
        <c:axPos val="b"/>
        <c:numFmt formatCode="mmm\ yy" sourceLinked="0"/>
        <c:majorTickMark val="none"/>
        <c:minorTickMark val="none"/>
        <c:tickLblPos val="nextTo"/>
        <c:txPr>
          <a:bodyPr rot="-2700000"/>
          <a:lstStyle/>
          <a:p>
            <a:pPr>
              <a:defRPr/>
            </a:pPr>
            <a:endParaRPr lang="en-US"/>
          </a:p>
        </c:txPr>
        <c:crossAx val="193381120"/>
        <c:crosses val="autoZero"/>
        <c:auto val="0"/>
        <c:lblOffset val="100"/>
        <c:baseTimeUnit val="days"/>
        <c:majorUnit val="2"/>
        <c:majorTimeUnit val="months"/>
      </c:dateAx>
      <c:valAx>
        <c:axId val="193381120"/>
        <c:scaling>
          <c:orientation val="minMax"/>
          <c:max val="10"/>
          <c:min val="2"/>
        </c:scaling>
        <c:delete val="0"/>
        <c:axPos val="l"/>
        <c:title>
          <c:tx>
            <c:rich>
              <a:bodyPr rot="-5400000" vert="horz"/>
              <a:lstStyle/>
              <a:p>
                <a:pPr>
                  <a:defRPr/>
                </a:pPr>
                <a:r>
                  <a:rPr lang="en-GB"/>
                  <a:t>Yield to worst</a:t>
                </a:r>
              </a:p>
            </c:rich>
          </c:tx>
          <c:layout>
            <c:manualLayout>
              <c:xMode val="edge"/>
              <c:yMode val="edge"/>
              <c:x val="3.1540119985001877E-2"/>
              <c:y val="0.3021490859105912"/>
            </c:manualLayout>
          </c:layout>
          <c:overlay val="0"/>
        </c:title>
        <c:numFmt formatCode="#,##0&quot;%&quot;" sourceLinked="0"/>
        <c:majorTickMark val="none"/>
        <c:minorTickMark val="none"/>
        <c:tickLblPos val="nextTo"/>
        <c:crossAx val="193379328"/>
        <c:crosses val="autoZero"/>
        <c:crossBetween val="between"/>
        <c:majorUnit val="2"/>
      </c:valAx>
      <c:spPr>
        <a:solidFill>
          <a:srgbClr val="FFFFFF">
            <a:alpha val="70000"/>
          </a:srgbClr>
        </a:solidFill>
        <a:ln w="25400">
          <a:noFill/>
        </a:ln>
      </c:spPr>
    </c:plotArea>
    <c:legend>
      <c:legendPos val="r"/>
      <c:layout>
        <c:manualLayout>
          <c:xMode val="edge"/>
          <c:yMode val="edge"/>
          <c:x val="0.15357013967004124"/>
          <c:y val="0.92002500659544872"/>
          <c:w val="0.63644415541807275"/>
          <c:h val="6.9609988110849244E-2"/>
        </c:manualLayout>
      </c:layout>
      <c:overlay val="0"/>
    </c:legend>
    <c:plotVisOnly val="1"/>
    <c:dispBlanksAs val="gap"/>
    <c:showDLblsOverMax val="0"/>
  </c:chart>
  <c:txPr>
    <a:bodyPr/>
    <a:lstStyle/>
    <a:p>
      <a:pPr>
        <a:defRPr sz="14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321869755987643E-2"/>
          <c:y val="6.3489868672437458E-2"/>
          <c:w val="0.85655143847584436"/>
          <c:h val="0.6798432871793616"/>
        </c:manualLayout>
      </c:layout>
      <c:barChart>
        <c:barDir val="col"/>
        <c:grouping val="stacked"/>
        <c:varyColors val="0"/>
        <c:ser>
          <c:idx val="0"/>
          <c:order val="0"/>
          <c:tx>
            <c:strRef>
              <c:f>Sheet1!$B$1</c:f>
              <c:strCache>
                <c:ptCount val="1"/>
                <c:pt idx="0">
                  <c:v>Q1</c:v>
                </c:pt>
              </c:strCache>
            </c:strRef>
          </c:tx>
          <c:spPr>
            <a:solidFill>
              <a:schemeClr val="accent5"/>
            </a:solidFill>
            <a:effectLst>
              <a:outerShdw blurRad="50800" dist="38100" dir="18900000" algn="bl" rotWithShape="0">
                <a:prstClr val="black">
                  <a:alpha val="40000"/>
                </a:prstClr>
              </a:outerShdw>
            </a:effectLst>
          </c:spPr>
          <c:invertIfNegative val="0"/>
          <c:cat>
            <c:numRef>
              <c:f>Sheet1!$A$2:$A$11</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Sheet1!$B$2:$B$11</c:f>
              <c:numCache>
                <c:formatCode>General</c:formatCode>
                <c:ptCount val="10"/>
                <c:pt idx="0">
                  <c:v>4.2510000000000003</c:v>
                </c:pt>
                <c:pt idx="1">
                  <c:v>6.47</c:v>
                </c:pt>
                <c:pt idx="2">
                  <c:v>10.435</c:v>
                </c:pt>
                <c:pt idx="3">
                  <c:v>7.2130000000000001</c:v>
                </c:pt>
                <c:pt idx="4">
                  <c:v>11.106</c:v>
                </c:pt>
                <c:pt idx="5">
                  <c:v>11.817</c:v>
                </c:pt>
                <c:pt idx="6">
                  <c:v>18.574999999999999</c:v>
                </c:pt>
                <c:pt idx="7">
                  <c:v>14.351000000000001</c:v>
                </c:pt>
                <c:pt idx="8" formatCode="#,##0.000">
                  <c:v>13.013</c:v>
                </c:pt>
                <c:pt idx="9">
                  <c:v>12.762</c:v>
                </c:pt>
              </c:numCache>
            </c:numRef>
          </c:val>
          <c:extLst xmlns:c16r2="http://schemas.microsoft.com/office/drawing/2015/06/chart">
            <c:ext xmlns:c16="http://schemas.microsoft.com/office/drawing/2014/chart" uri="{C3380CC4-5D6E-409C-BE32-E72D297353CC}">
              <c16:uniqueId val="{00000000-B471-42C1-90BA-90F0A82395BF}"/>
            </c:ext>
          </c:extLst>
        </c:ser>
        <c:ser>
          <c:idx val="1"/>
          <c:order val="1"/>
          <c:tx>
            <c:strRef>
              <c:f>Sheet1!$C$1</c:f>
              <c:strCache>
                <c:ptCount val="1"/>
                <c:pt idx="0">
                  <c:v>Q2</c:v>
                </c:pt>
              </c:strCache>
            </c:strRef>
          </c:tx>
          <c:spPr>
            <a:solidFill>
              <a:schemeClr val="tx1"/>
            </a:solidFill>
            <a:effectLst>
              <a:outerShdw blurRad="50800" dist="38100" dir="18900000" algn="bl" rotWithShape="0">
                <a:prstClr val="black">
                  <a:alpha val="40000"/>
                </a:prstClr>
              </a:outerShdw>
            </a:effectLst>
          </c:spPr>
          <c:invertIfNegative val="0"/>
          <c:cat>
            <c:numRef>
              <c:f>Sheet1!$A$2:$A$11</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Sheet1!$C$2:$C$11</c:f>
              <c:numCache>
                <c:formatCode>General</c:formatCode>
                <c:ptCount val="10"/>
                <c:pt idx="0">
                  <c:v>4.7169999999999996</c:v>
                </c:pt>
                <c:pt idx="1">
                  <c:v>9.1359999999999992</c:v>
                </c:pt>
                <c:pt idx="2">
                  <c:v>7.3390000000000004</c:v>
                </c:pt>
                <c:pt idx="3">
                  <c:v>7.899</c:v>
                </c:pt>
                <c:pt idx="4">
                  <c:v>9.4510000000000005</c:v>
                </c:pt>
                <c:pt idx="5">
                  <c:v>13.061999999999999</c:v>
                </c:pt>
                <c:pt idx="6">
                  <c:v>20.233000000000001</c:v>
                </c:pt>
                <c:pt idx="7">
                  <c:v>12.409000000000001</c:v>
                </c:pt>
                <c:pt idx="8" formatCode="#,##0.000">
                  <c:v>14.866</c:v>
                </c:pt>
                <c:pt idx="9">
                  <c:v>14.445</c:v>
                </c:pt>
              </c:numCache>
            </c:numRef>
          </c:val>
          <c:extLst xmlns:c16r2="http://schemas.microsoft.com/office/drawing/2015/06/chart">
            <c:ext xmlns:c16="http://schemas.microsoft.com/office/drawing/2014/chart" uri="{C3380CC4-5D6E-409C-BE32-E72D297353CC}">
              <c16:uniqueId val="{00000001-B471-42C1-90BA-90F0A82395BF}"/>
            </c:ext>
          </c:extLst>
        </c:ser>
        <c:ser>
          <c:idx val="2"/>
          <c:order val="2"/>
          <c:tx>
            <c:strRef>
              <c:f>Sheet1!$D$1</c:f>
              <c:strCache>
                <c:ptCount val="1"/>
                <c:pt idx="0">
                  <c:v>Q3</c:v>
                </c:pt>
              </c:strCache>
            </c:strRef>
          </c:tx>
          <c:spPr>
            <a:solidFill>
              <a:schemeClr val="accent2"/>
            </a:solidFill>
            <a:effectLst>
              <a:outerShdw blurRad="50800" dist="38100" dir="18900000" algn="bl" rotWithShape="0">
                <a:prstClr val="black">
                  <a:alpha val="40000"/>
                </a:prstClr>
              </a:outerShdw>
            </a:effectLst>
          </c:spPr>
          <c:invertIfNegative val="0"/>
          <c:cat>
            <c:numRef>
              <c:f>Sheet1!$A$2:$A$11</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Sheet1!$D$2:$D$11</c:f>
              <c:numCache>
                <c:formatCode>General</c:formatCode>
                <c:ptCount val="10"/>
                <c:pt idx="0">
                  <c:v>6.774</c:v>
                </c:pt>
                <c:pt idx="1">
                  <c:v>8.5860000000000003</c:v>
                </c:pt>
                <c:pt idx="2">
                  <c:v>7.5460000000000003</c:v>
                </c:pt>
                <c:pt idx="3">
                  <c:v>9.423</c:v>
                </c:pt>
                <c:pt idx="4">
                  <c:v>13.058999999999999</c:v>
                </c:pt>
                <c:pt idx="5">
                  <c:v>16.965</c:v>
                </c:pt>
                <c:pt idx="6">
                  <c:v>14.282</c:v>
                </c:pt>
                <c:pt idx="7">
                  <c:v>10.295</c:v>
                </c:pt>
                <c:pt idx="8" formatCode="#,##0.000">
                  <c:v>18.768000000000001</c:v>
                </c:pt>
                <c:pt idx="9">
                  <c:v>4.4569999999999999</c:v>
                </c:pt>
              </c:numCache>
            </c:numRef>
          </c:val>
          <c:extLst xmlns:c16r2="http://schemas.microsoft.com/office/drawing/2015/06/chart">
            <c:ext xmlns:c16="http://schemas.microsoft.com/office/drawing/2014/chart" uri="{C3380CC4-5D6E-409C-BE32-E72D297353CC}">
              <c16:uniqueId val="{00000002-B471-42C1-90BA-90F0A82395BF}"/>
            </c:ext>
          </c:extLst>
        </c:ser>
        <c:ser>
          <c:idx val="3"/>
          <c:order val="3"/>
          <c:tx>
            <c:strRef>
              <c:f>Sheet1!$E$1</c:f>
              <c:strCache>
                <c:ptCount val="1"/>
                <c:pt idx="0">
                  <c:v>Q4</c:v>
                </c:pt>
              </c:strCache>
            </c:strRef>
          </c:tx>
          <c:spPr>
            <a:solidFill>
              <a:schemeClr val="tx2"/>
            </a:solidFill>
            <a:effectLst>
              <a:outerShdw blurRad="50800" dist="38100" dir="18900000" algn="bl" rotWithShape="0">
                <a:prstClr val="black">
                  <a:alpha val="40000"/>
                </a:prstClr>
              </a:outerShdw>
            </a:effectLst>
          </c:spPr>
          <c:invertIfNegative val="0"/>
          <c:cat>
            <c:numRef>
              <c:f>Sheet1!$A$2:$A$11</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Sheet1!$E$2:$E$11</c:f>
              <c:numCache>
                <c:formatCode>General</c:formatCode>
                <c:ptCount val="10"/>
                <c:pt idx="0">
                  <c:v>9.4779999999999998</c:v>
                </c:pt>
                <c:pt idx="1">
                  <c:v>11.712</c:v>
                </c:pt>
                <c:pt idx="2">
                  <c:v>8.7270000000000003</c:v>
                </c:pt>
                <c:pt idx="3">
                  <c:v>8.8689999999999998</c:v>
                </c:pt>
                <c:pt idx="4">
                  <c:v>20.946999999999999</c:v>
                </c:pt>
                <c:pt idx="5">
                  <c:v>21.405999999999999</c:v>
                </c:pt>
                <c:pt idx="6">
                  <c:v>17.896999999999998</c:v>
                </c:pt>
                <c:pt idx="7">
                  <c:v>14.327</c:v>
                </c:pt>
                <c:pt idx="8">
                  <c:v>16.765999999999998</c:v>
                </c:pt>
              </c:numCache>
            </c:numRef>
          </c:val>
          <c:extLst xmlns:c16r2="http://schemas.microsoft.com/office/drawing/2015/06/chart">
            <c:ext xmlns:c16="http://schemas.microsoft.com/office/drawing/2014/chart" uri="{C3380CC4-5D6E-409C-BE32-E72D297353CC}">
              <c16:uniqueId val="{00000003-B471-42C1-90BA-90F0A82395BF}"/>
            </c:ext>
          </c:extLst>
        </c:ser>
        <c:dLbls>
          <c:showLegendKey val="0"/>
          <c:showVal val="0"/>
          <c:showCatName val="0"/>
          <c:showSerName val="0"/>
          <c:showPercent val="0"/>
          <c:showBubbleSize val="0"/>
        </c:dLbls>
        <c:gapWidth val="150"/>
        <c:overlap val="100"/>
        <c:axId val="249846016"/>
        <c:axId val="249860096"/>
      </c:barChart>
      <c:lineChart>
        <c:grouping val="standard"/>
        <c:varyColors val="0"/>
        <c:ser>
          <c:idx val="4"/>
          <c:order val="4"/>
          <c:tx>
            <c:strRef>
              <c:f>Sheet1!$F$1</c:f>
              <c:strCache>
                <c:ptCount val="1"/>
                <c:pt idx="0">
                  <c:v>% of overseas investors (RHS)</c:v>
                </c:pt>
              </c:strCache>
            </c:strRef>
          </c:tx>
          <c:spPr>
            <a:ln>
              <a:solidFill>
                <a:srgbClr val="FF0000"/>
              </a:solidFill>
            </a:ln>
            <a:effectLst>
              <a:outerShdw blurRad="50800" dist="38100" dir="18900000" algn="bl" rotWithShape="0">
                <a:prstClr val="black">
                  <a:alpha val="40000"/>
                </a:prstClr>
              </a:outerShdw>
            </a:effectLst>
          </c:spPr>
          <c:marker>
            <c:symbol val="none"/>
          </c:marker>
          <c:cat>
            <c:numRef>
              <c:f>Sheet1!$A$2:$A$11</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Sheet1!$F$2:$F$11</c:f>
              <c:numCache>
                <c:formatCode>0%</c:formatCode>
                <c:ptCount val="10"/>
                <c:pt idx="0">
                  <c:v>0.37225017444636233</c:v>
                </c:pt>
                <c:pt idx="1">
                  <c:v>0.31873350923482852</c:v>
                </c:pt>
                <c:pt idx="2">
                  <c:v>0.33876474670367801</c:v>
                </c:pt>
                <c:pt idx="3">
                  <c:v>0.44948610797379718</c:v>
                </c:pt>
                <c:pt idx="4">
                  <c:v>0.44735631370328427</c:v>
                </c:pt>
                <c:pt idx="5">
                  <c:v>0.41797976701410178</c:v>
                </c:pt>
                <c:pt idx="6">
                  <c:v>0.48614910845626141</c:v>
                </c:pt>
                <c:pt idx="7">
                  <c:v>0.43</c:v>
                </c:pt>
                <c:pt idx="8">
                  <c:v>0.49</c:v>
                </c:pt>
                <c:pt idx="9">
                  <c:v>0.41</c:v>
                </c:pt>
              </c:numCache>
            </c:numRef>
          </c:val>
          <c:smooth val="1"/>
          <c:extLst xmlns:c16r2="http://schemas.microsoft.com/office/drawing/2015/06/chart">
            <c:ext xmlns:c16="http://schemas.microsoft.com/office/drawing/2014/chart" uri="{C3380CC4-5D6E-409C-BE32-E72D297353CC}">
              <c16:uniqueId val="{00000004-B471-42C1-90BA-90F0A82395BF}"/>
            </c:ext>
          </c:extLst>
        </c:ser>
        <c:dLbls>
          <c:showLegendKey val="0"/>
          <c:showVal val="0"/>
          <c:showCatName val="0"/>
          <c:showSerName val="0"/>
          <c:showPercent val="0"/>
          <c:showBubbleSize val="0"/>
        </c:dLbls>
        <c:marker val="1"/>
        <c:smooth val="0"/>
        <c:axId val="249863552"/>
        <c:axId val="249862016"/>
      </c:lineChart>
      <c:catAx>
        <c:axId val="249846016"/>
        <c:scaling>
          <c:orientation val="minMax"/>
        </c:scaling>
        <c:delete val="0"/>
        <c:axPos val="b"/>
        <c:numFmt formatCode="General" sourceLinked="1"/>
        <c:majorTickMark val="out"/>
        <c:minorTickMark val="none"/>
        <c:tickLblPos val="nextTo"/>
        <c:txPr>
          <a:bodyPr/>
          <a:lstStyle/>
          <a:p>
            <a:pPr>
              <a:defRPr sz="1200">
                <a:solidFill>
                  <a:schemeClr val="tx1"/>
                </a:solidFill>
              </a:defRPr>
            </a:pPr>
            <a:endParaRPr lang="en-US"/>
          </a:p>
        </c:txPr>
        <c:crossAx val="249860096"/>
        <c:crosses val="autoZero"/>
        <c:auto val="1"/>
        <c:lblAlgn val="ctr"/>
        <c:lblOffset val="100"/>
        <c:noMultiLvlLbl val="0"/>
      </c:catAx>
      <c:valAx>
        <c:axId val="249860096"/>
        <c:scaling>
          <c:orientation val="minMax"/>
        </c:scaling>
        <c:delete val="0"/>
        <c:axPos val="l"/>
        <c:title>
          <c:tx>
            <c:rich>
              <a:bodyPr rot="-5400000" vert="horz"/>
              <a:lstStyle/>
              <a:p>
                <a:pPr>
                  <a:defRPr>
                    <a:solidFill>
                      <a:schemeClr val="tx1"/>
                    </a:solidFill>
                  </a:defRPr>
                </a:pPr>
                <a:r>
                  <a:rPr lang="en-GB">
                    <a:solidFill>
                      <a:schemeClr val="tx1"/>
                    </a:solidFill>
                  </a:rPr>
                  <a:t>£bn</a:t>
                </a:r>
              </a:p>
            </c:rich>
          </c:tx>
          <c:layout>
            <c:manualLayout>
              <c:xMode val="edge"/>
              <c:yMode val="edge"/>
              <c:x val="1.1168121991451653E-2"/>
              <c:y val="0.37251585743522442"/>
            </c:manualLayout>
          </c:layout>
          <c:overlay val="0"/>
        </c:title>
        <c:numFmt formatCode="General" sourceLinked="1"/>
        <c:majorTickMark val="out"/>
        <c:minorTickMark val="none"/>
        <c:tickLblPos val="nextTo"/>
        <c:txPr>
          <a:bodyPr/>
          <a:lstStyle/>
          <a:p>
            <a:pPr>
              <a:defRPr sz="1200">
                <a:solidFill>
                  <a:schemeClr val="tx1"/>
                </a:solidFill>
              </a:defRPr>
            </a:pPr>
            <a:endParaRPr lang="en-US"/>
          </a:p>
        </c:txPr>
        <c:crossAx val="249846016"/>
        <c:crosses val="autoZero"/>
        <c:crossBetween val="between"/>
      </c:valAx>
      <c:valAx>
        <c:axId val="249862016"/>
        <c:scaling>
          <c:orientation val="minMax"/>
          <c:max val="1"/>
          <c:min val="0.2"/>
        </c:scaling>
        <c:delete val="0"/>
        <c:axPos val="r"/>
        <c:numFmt formatCode="0%" sourceLinked="1"/>
        <c:majorTickMark val="out"/>
        <c:minorTickMark val="none"/>
        <c:tickLblPos val="nextTo"/>
        <c:txPr>
          <a:bodyPr/>
          <a:lstStyle/>
          <a:p>
            <a:pPr>
              <a:defRPr sz="1200">
                <a:solidFill>
                  <a:srgbClr val="C00000"/>
                </a:solidFill>
              </a:defRPr>
            </a:pPr>
            <a:endParaRPr lang="en-US"/>
          </a:p>
        </c:txPr>
        <c:crossAx val="249863552"/>
        <c:crosses val="max"/>
        <c:crossBetween val="between"/>
      </c:valAx>
      <c:catAx>
        <c:axId val="249863552"/>
        <c:scaling>
          <c:orientation val="minMax"/>
        </c:scaling>
        <c:delete val="1"/>
        <c:axPos val="b"/>
        <c:numFmt formatCode="General" sourceLinked="1"/>
        <c:majorTickMark val="out"/>
        <c:minorTickMark val="none"/>
        <c:tickLblPos val="nextTo"/>
        <c:crossAx val="249862016"/>
        <c:crosses val="autoZero"/>
        <c:auto val="1"/>
        <c:lblAlgn val="ctr"/>
        <c:lblOffset val="100"/>
        <c:noMultiLvlLbl val="0"/>
      </c:catAx>
      <c:spPr>
        <a:solidFill>
          <a:schemeClr val="bg1">
            <a:alpha val="70000"/>
          </a:schemeClr>
        </a:solidFill>
      </c:spPr>
    </c:plotArea>
    <c:legend>
      <c:legendPos val="b"/>
      <c:layout>
        <c:manualLayout>
          <c:xMode val="edge"/>
          <c:yMode val="edge"/>
          <c:x val="0.18078107908351812"/>
          <c:y val="0.8608641272230827"/>
          <c:w val="0.6279329490022173"/>
          <c:h val="5.5224187223276405E-2"/>
        </c:manualLayout>
      </c:layout>
      <c:overlay val="0"/>
      <c:spPr>
        <a:ln>
          <a:solidFill>
            <a:schemeClr val="bg1">
              <a:lumMod val="50000"/>
            </a:schemeClr>
          </a:solidFill>
        </a:ln>
      </c:spPr>
      <c:txPr>
        <a:bodyPr/>
        <a:lstStyle/>
        <a:p>
          <a:pPr>
            <a:defRPr sz="1200">
              <a:solidFill>
                <a:schemeClr val="tx1"/>
              </a:solidFill>
            </a:defRPr>
          </a:pPr>
          <a:endParaRPr lang="en-US"/>
        </a:p>
      </c:txPr>
    </c:legend>
    <c:plotVisOnly val="1"/>
    <c:dispBlanksAs val="gap"/>
    <c:showDLblsOverMax val="0"/>
  </c:chart>
  <c:txPr>
    <a:bodyPr/>
    <a:lstStyle/>
    <a:p>
      <a:pPr>
        <a:defRPr sz="1400">
          <a:solidFill>
            <a:schemeClr val="bg1"/>
          </a:solidFill>
        </a:defRPr>
      </a:pPr>
      <a:endParaRPr lang="en-US"/>
    </a:p>
  </c:txPr>
  <c:externalData r:id="rId1">
    <c:autoUpdate val="0"/>
  </c:externalData>
  <c:userShapes r:id="rId2"/>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434100573043395E-2"/>
          <c:y val="2.8691842627785E-2"/>
          <c:w val="0.91833599004032895"/>
          <c:h val="0.77123922434193504"/>
        </c:manualLayout>
      </c:layout>
      <c:barChart>
        <c:barDir val="col"/>
        <c:grouping val="stacked"/>
        <c:varyColors val="0"/>
        <c:ser>
          <c:idx val="0"/>
          <c:order val="0"/>
          <c:tx>
            <c:strRef>
              <c:f>Sheet1!$B$1</c:f>
              <c:strCache>
                <c:ptCount val="1"/>
                <c:pt idx="0">
                  <c:v>Offices</c:v>
                </c:pt>
              </c:strCache>
            </c:strRef>
          </c:tx>
          <c:spPr>
            <a:solidFill>
              <a:schemeClr val="tx2"/>
            </a:solidFill>
          </c:spPr>
          <c:invertIfNegative val="0"/>
          <c:cat>
            <c:numRef>
              <c:f>Sheet1!$A$2:$A$24</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Sheet1!$B$2:$B$24</c:f>
              <c:numCache>
                <c:formatCode>0.00</c:formatCode>
                <c:ptCount val="23"/>
                <c:pt idx="0">
                  <c:v>14.3</c:v>
                </c:pt>
                <c:pt idx="1">
                  <c:v>22.3</c:v>
                </c:pt>
                <c:pt idx="2">
                  <c:v>20</c:v>
                </c:pt>
                <c:pt idx="3">
                  <c:v>19.100000000000001</c:v>
                </c:pt>
                <c:pt idx="4">
                  <c:v>13.4</c:v>
                </c:pt>
                <c:pt idx="5">
                  <c:v>10.4</c:v>
                </c:pt>
                <c:pt idx="6">
                  <c:v>10.6</c:v>
                </c:pt>
                <c:pt idx="7">
                  <c:v>16.899999999999999</c:v>
                </c:pt>
                <c:pt idx="8">
                  <c:v>20.2</c:v>
                </c:pt>
                <c:pt idx="9">
                  <c:v>16.3</c:v>
                </c:pt>
                <c:pt idx="10">
                  <c:v>8.4</c:v>
                </c:pt>
                <c:pt idx="11">
                  <c:v>6.1</c:v>
                </c:pt>
                <c:pt idx="12">
                  <c:v>6.4</c:v>
                </c:pt>
                <c:pt idx="13">
                  <c:v>5.4</c:v>
                </c:pt>
                <c:pt idx="14">
                  <c:v>9.1</c:v>
                </c:pt>
                <c:pt idx="15">
                  <c:v>7.2</c:v>
                </c:pt>
                <c:pt idx="16">
                  <c:v>8.6</c:v>
                </c:pt>
                <c:pt idx="17">
                  <c:v>10.3</c:v>
                </c:pt>
                <c:pt idx="18">
                  <c:v>12.8</c:v>
                </c:pt>
                <c:pt idx="19">
                  <c:v>10.9</c:v>
                </c:pt>
                <c:pt idx="20">
                  <c:v>9</c:v>
                </c:pt>
                <c:pt idx="21">
                  <c:v>8.5</c:v>
                </c:pt>
                <c:pt idx="22">
                  <c:v>9.5</c:v>
                </c:pt>
              </c:numCache>
            </c:numRef>
          </c:val>
          <c:extLst xmlns:c16r2="http://schemas.microsoft.com/office/drawing/2015/06/chart">
            <c:ext xmlns:c16="http://schemas.microsoft.com/office/drawing/2014/chart" uri="{C3380CC4-5D6E-409C-BE32-E72D297353CC}">
              <c16:uniqueId val="{00000000-1228-4997-9E9A-4BE7498F20BD}"/>
            </c:ext>
          </c:extLst>
        </c:ser>
        <c:ser>
          <c:idx val="1"/>
          <c:order val="1"/>
          <c:tx>
            <c:strRef>
              <c:f>Sheet1!$C$1</c:f>
              <c:strCache>
                <c:ptCount val="1"/>
                <c:pt idx="0">
                  <c:v>Retail</c:v>
                </c:pt>
              </c:strCache>
            </c:strRef>
          </c:tx>
          <c:spPr>
            <a:solidFill>
              <a:schemeClr val="accent5"/>
            </a:solidFill>
          </c:spPr>
          <c:invertIfNegative val="0"/>
          <c:cat>
            <c:numRef>
              <c:f>Sheet1!$A$2:$A$24</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Sheet1!$C$2:$C$24</c:f>
              <c:numCache>
                <c:formatCode>0.0</c:formatCode>
                <c:ptCount val="23"/>
                <c:pt idx="0">
                  <c:v>10.4</c:v>
                </c:pt>
                <c:pt idx="1">
                  <c:v>8.5</c:v>
                </c:pt>
                <c:pt idx="2">
                  <c:v>10.1</c:v>
                </c:pt>
                <c:pt idx="3">
                  <c:v>9.6</c:v>
                </c:pt>
                <c:pt idx="4">
                  <c:v>8.9</c:v>
                </c:pt>
                <c:pt idx="5">
                  <c:v>9.4</c:v>
                </c:pt>
                <c:pt idx="6">
                  <c:v>8.9</c:v>
                </c:pt>
                <c:pt idx="7">
                  <c:v>10</c:v>
                </c:pt>
                <c:pt idx="8">
                  <c:v>12.2</c:v>
                </c:pt>
                <c:pt idx="9">
                  <c:v>6.3</c:v>
                </c:pt>
                <c:pt idx="10">
                  <c:v>4.5</c:v>
                </c:pt>
                <c:pt idx="11">
                  <c:v>4.7</c:v>
                </c:pt>
                <c:pt idx="12">
                  <c:v>3.5</c:v>
                </c:pt>
                <c:pt idx="13">
                  <c:v>4.7</c:v>
                </c:pt>
                <c:pt idx="14">
                  <c:v>3.9</c:v>
                </c:pt>
                <c:pt idx="15">
                  <c:v>4.9000000000000004</c:v>
                </c:pt>
                <c:pt idx="16">
                  <c:v>4.9000000000000004</c:v>
                </c:pt>
                <c:pt idx="17">
                  <c:v>4.8</c:v>
                </c:pt>
                <c:pt idx="18">
                  <c:v>5.2</c:v>
                </c:pt>
                <c:pt idx="19">
                  <c:v>3.8</c:v>
                </c:pt>
                <c:pt idx="20">
                  <c:v>4.2</c:v>
                </c:pt>
                <c:pt idx="21">
                  <c:v>3.8</c:v>
                </c:pt>
                <c:pt idx="22">
                  <c:v>3.9</c:v>
                </c:pt>
              </c:numCache>
            </c:numRef>
          </c:val>
          <c:extLst xmlns:c16r2="http://schemas.microsoft.com/office/drawing/2015/06/chart">
            <c:ext xmlns:c16="http://schemas.microsoft.com/office/drawing/2014/chart" uri="{C3380CC4-5D6E-409C-BE32-E72D297353CC}">
              <c16:uniqueId val="{00000001-1228-4997-9E9A-4BE7498F20BD}"/>
            </c:ext>
          </c:extLst>
        </c:ser>
        <c:ser>
          <c:idx val="2"/>
          <c:order val="2"/>
          <c:tx>
            <c:strRef>
              <c:f>Sheet1!$D$1</c:f>
              <c:strCache>
                <c:ptCount val="1"/>
                <c:pt idx="0">
                  <c:v>Industrial</c:v>
                </c:pt>
              </c:strCache>
            </c:strRef>
          </c:tx>
          <c:spPr>
            <a:solidFill>
              <a:schemeClr val="accent2"/>
            </a:solidFill>
          </c:spPr>
          <c:invertIfNegative val="0"/>
          <c:cat>
            <c:numRef>
              <c:f>Sheet1!$A$2:$A$24</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Sheet1!$D$2:$D$24</c:f>
              <c:numCache>
                <c:formatCode>#,##0_);[Red]\(#,##0\)</c:formatCode>
                <c:ptCount val="23"/>
                <c:pt idx="0">
                  <c:v>26.4</c:v>
                </c:pt>
                <c:pt idx="1">
                  <c:v>25</c:v>
                </c:pt>
                <c:pt idx="2">
                  <c:v>23.3</c:v>
                </c:pt>
                <c:pt idx="3">
                  <c:v>18.100000000000001</c:v>
                </c:pt>
                <c:pt idx="4">
                  <c:v>17.600000000000001</c:v>
                </c:pt>
                <c:pt idx="5">
                  <c:v>20.2</c:v>
                </c:pt>
                <c:pt idx="6">
                  <c:v>26</c:v>
                </c:pt>
                <c:pt idx="7">
                  <c:v>28.7</c:v>
                </c:pt>
                <c:pt idx="8">
                  <c:v>27.4</c:v>
                </c:pt>
                <c:pt idx="9">
                  <c:v>13.2</c:v>
                </c:pt>
                <c:pt idx="10">
                  <c:v>10.5</c:v>
                </c:pt>
                <c:pt idx="11">
                  <c:v>13.6</c:v>
                </c:pt>
                <c:pt idx="12">
                  <c:v>10.9</c:v>
                </c:pt>
                <c:pt idx="13">
                  <c:v>9.1999999999999993</c:v>
                </c:pt>
                <c:pt idx="14">
                  <c:v>19.600000000000001</c:v>
                </c:pt>
                <c:pt idx="15">
                  <c:v>24.1</c:v>
                </c:pt>
                <c:pt idx="16">
                  <c:v>26.7</c:v>
                </c:pt>
                <c:pt idx="17">
                  <c:v>22.8</c:v>
                </c:pt>
                <c:pt idx="18">
                  <c:v>20.5</c:v>
                </c:pt>
                <c:pt idx="19">
                  <c:v>20.2</c:v>
                </c:pt>
                <c:pt idx="20">
                  <c:v>20.399999999999999</c:v>
                </c:pt>
                <c:pt idx="21">
                  <c:v>20.3</c:v>
                </c:pt>
                <c:pt idx="22">
                  <c:v>20.3</c:v>
                </c:pt>
              </c:numCache>
            </c:numRef>
          </c:val>
          <c:extLst xmlns:c16r2="http://schemas.microsoft.com/office/drawing/2015/06/chart">
            <c:ext xmlns:c16="http://schemas.microsoft.com/office/drawing/2014/chart" uri="{C3380CC4-5D6E-409C-BE32-E72D297353CC}">
              <c16:uniqueId val="{00000002-1228-4997-9E9A-4BE7498F20BD}"/>
            </c:ext>
          </c:extLst>
        </c:ser>
        <c:dLbls>
          <c:showLegendKey val="0"/>
          <c:showVal val="0"/>
          <c:showCatName val="0"/>
          <c:showSerName val="0"/>
          <c:showPercent val="0"/>
          <c:showBubbleSize val="0"/>
        </c:dLbls>
        <c:gapWidth val="100"/>
        <c:overlap val="100"/>
        <c:axId val="266904704"/>
        <c:axId val="266906624"/>
      </c:barChart>
      <c:lineChart>
        <c:grouping val="standard"/>
        <c:varyColors val="0"/>
        <c:ser>
          <c:idx val="3"/>
          <c:order val="3"/>
          <c:tx>
            <c:strRef>
              <c:f>Sheet1!$E$1</c:f>
              <c:strCache>
                <c:ptCount val="1"/>
                <c:pt idx="0">
                  <c:v>Historic average '00-'17</c:v>
                </c:pt>
              </c:strCache>
            </c:strRef>
          </c:tx>
          <c:spPr>
            <a:ln>
              <a:solidFill>
                <a:srgbClr val="C00000"/>
              </a:solidFill>
            </a:ln>
          </c:spPr>
          <c:marker>
            <c:symbol val="none"/>
          </c:marker>
          <c:cat>
            <c:numRef>
              <c:f>Sheet1!$A$2:$A$24</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Sheet1!$E$2:$E$24</c:f>
              <c:numCache>
                <c:formatCode>0.0</c:formatCode>
                <c:ptCount val="23"/>
                <c:pt idx="0">
                  <c:v>39.916666666666664</c:v>
                </c:pt>
                <c:pt idx="1">
                  <c:v>39.916666666666664</c:v>
                </c:pt>
                <c:pt idx="2">
                  <c:v>39.916666666666664</c:v>
                </c:pt>
                <c:pt idx="3">
                  <c:v>39.916666666666664</c:v>
                </c:pt>
                <c:pt idx="4">
                  <c:v>39.916666666666664</c:v>
                </c:pt>
                <c:pt idx="5">
                  <c:v>39.916666666666664</c:v>
                </c:pt>
                <c:pt idx="6">
                  <c:v>39.916666666666664</c:v>
                </c:pt>
                <c:pt idx="7">
                  <c:v>39.916666666666664</c:v>
                </c:pt>
                <c:pt idx="8">
                  <c:v>39.916666666666664</c:v>
                </c:pt>
                <c:pt idx="9">
                  <c:v>39.916666666666664</c:v>
                </c:pt>
                <c:pt idx="10">
                  <c:v>39.916666666666664</c:v>
                </c:pt>
                <c:pt idx="11">
                  <c:v>39.916666666666664</c:v>
                </c:pt>
                <c:pt idx="12">
                  <c:v>39.916666666666664</c:v>
                </c:pt>
                <c:pt idx="13">
                  <c:v>39.916666666666664</c:v>
                </c:pt>
                <c:pt idx="14">
                  <c:v>39.916666666666664</c:v>
                </c:pt>
                <c:pt idx="15">
                  <c:v>39.916666666666664</c:v>
                </c:pt>
                <c:pt idx="16">
                  <c:v>39.916666666666664</c:v>
                </c:pt>
                <c:pt idx="17">
                  <c:v>39.916666666666664</c:v>
                </c:pt>
                <c:pt idx="18">
                  <c:v>39.916666666666664</c:v>
                </c:pt>
                <c:pt idx="19">
                  <c:v>39.916666666666664</c:v>
                </c:pt>
                <c:pt idx="20">
                  <c:v>39.916666666666664</c:v>
                </c:pt>
                <c:pt idx="21">
                  <c:v>39.916666666666664</c:v>
                </c:pt>
                <c:pt idx="22">
                  <c:v>39.916666666666664</c:v>
                </c:pt>
              </c:numCache>
            </c:numRef>
          </c:val>
          <c:smooth val="0"/>
          <c:extLst xmlns:c16r2="http://schemas.microsoft.com/office/drawing/2015/06/chart">
            <c:ext xmlns:c16="http://schemas.microsoft.com/office/drawing/2014/chart" uri="{C3380CC4-5D6E-409C-BE32-E72D297353CC}">
              <c16:uniqueId val="{00000003-1228-4997-9E9A-4BE7498F20BD}"/>
            </c:ext>
          </c:extLst>
        </c:ser>
        <c:ser>
          <c:idx val="4"/>
          <c:order val="4"/>
          <c:tx>
            <c:strRef>
              <c:f>Sheet1!$F$1</c:f>
              <c:strCache>
                <c:ptCount val="1"/>
                <c:pt idx="0">
                  <c:v>Previous forecast</c:v>
                </c:pt>
              </c:strCache>
            </c:strRef>
          </c:tx>
          <c:spPr>
            <a:ln>
              <a:noFill/>
            </a:ln>
          </c:spPr>
          <c:marker>
            <c:symbol val="dash"/>
            <c:size val="13"/>
            <c:spPr>
              <a:solidFill>
                <a:schemeClr val="tx1">
                  <a:lumMod val="75000"/>
                  <a:lumOff val="25000"/>
                </a:schemeClr>
              </a:solidFill>
              <a:ln>
                <a:noFill/>
              </a:ln>
            </c:spPr>
          </c:marker>
          <c:cat>
            <c:numRef>
              <c:f>Sheet1!$A$2:$A$24</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Sheet1!$F$2:$F$24</c:f>
              <c:numCache>
                <c:formatCode>General</c:formatCode>
                <c:ptCount val="23"/>
                <c:pt idx="18" formatCode="0.00">
                  <c:v>38.42209667377459</c:v>
                </c:pt>
                <c:pt idx="19" formatCode="0.00">
                  <c:v>34.908440317542947</c:v>
                </c:pt>
                <c:pt idx="20" formatCode="0.00">
                  <c:v>33.583353074300696</c:v>
                </c:pt>
                <c:pt idx="21" formatCode="0.00">
                  <c:v>32.629495293856486</c:v>
                </c:pt>
                <c:pt idx="22" formatCode="0.00">
                  <c:v>33.70596649307587</c:v>
                </c:pt>
              </c:numCache>
            </c:numRef>
          </c:val>
          <c:smooth val="0"/>
          <c:extLst xmlns:c16r2="http://schemas.microsoft.com/office/drawing/2015/06/chart">
            <c:ext xmlns:c16="http://schemas.microsoft.com/office/drawing/2014/chart" uri="{C3380CC4-5D6E-409C-BE32-E72D297353CC}">
              <c16:uniqueId val="{00000004-1228-4997-9E9A-4BE7498F20BD}"/>
            </c:ext>
          </c:extLst>
        </c:ser>
        <c:dLbls>
          <c:showLegendKey val="0"/>
          <c:showVal val="0"/>
          <c:showCatName val="0"/>
          <c:showSerName val="0"/>
          <c:showPercent val="0"/>
          <c:showBubbleSize val="0"/>
        </c:dLbls>
        <c:marker val="1"/>
        <c:smooth val="0"/>
        <c:axId val="266904704"/>
        <c:axId val="266906624"/>
      </c:lineChart>
      <c:catAx>
        <c:axId val="266904704"/>
        <c:scaling>
          <c:orientation val="minMax"/>
        </c:scaling>
        <c:delete val="0"/>
        <c:axPos val="b"/>
        <c:numFmt formatCode="General" sourceLinked="1"/>
        <c:majorTickMark val="out"/>
        <c:minorTickMark val="none"/>
        <c:tickLblPos val="low"/>
        <c:txPr>
          <a:bodyPr rot="-5400000" vert="horz"/>
          <a:lstStyle/>
          <a:p>
            <a:pPr>
              <a:defRPr sz="1200">
                <a:latin typeface="Arial"/>
                <a:cs typeface="Arial"/>
              </a:defRPr>
            </a:pPr>
            <a:endParaRPr lang="en-US"/>
          </a:p>
        </c:txPr>
        <c:crossAx val="266906624"/>
        <c:crosses val="autoZero"/>
        <c:auto val="1"/>
        <c:lblAlgn val="ctr"/>
        <c:lblOffset val="100"/>
        <c:noMultiLvlLbl val="0"/>
      </c:catAx>
      <c:valAx>
        <c:axId val="266906624"/>
        <c:scaling>
          <c:orientation val="minMax"/>
        </c:scaling>
        <c:delete val="0"/>
        <c:axPos val="l"/>
        <c:title>
          <c:tx>
            <c:rich>
              <a:bodyPr rot="-5400000" vert="horz"/>
              <a:lstStyle/>
              <a:p>
                <a:pPr>
                  <a:defRPr sz="1200"/>
                </a:pPr>
                <a:r>
                  <a:rPr lang="en-GB" sz="1200" b="0" i="0" dirty="0">
                    <a:solidFill>
                      <a:schemeClr val="tx1"/>
                    </a:solidFill>
                    <a:effectLst/>
                    <a:latin typeface="Arial"/>
                  </a:rPr>
                  <a:t>Completions (million </a:t>
                </a:r>
                <a:r>
                  <a:rPr lang="en-GB" sz="1200" b="0" i="0" dirty="0" err="1">
                    <a:solidFill>
                      <a:schemeClr val="tx1"/>
                    </a:solidFill>
                    <a:effectLst/>
                    <a:latin typeface="Arial"/>
                  </a:rPr>
                  <a:t>sq</a:t>
                </a:r>
                <a:r>
                  <a:rPr lang="en-GB" sz="1200" b="0" i="0" dirty="0">
                    <a:solidFill>
                      <a:schemeClr val="tx1"/>
                    </a:solidFill>
                    <a:effectLst/>
                    <a:latin typeface="Arial"/>
                  </a:rPr>
                  <a:t> </a:t>
                </a:r>
                <a:r>
                  <a:rPr lang="en-GB" sz="1200" b="0" i="0" dirty="0" err="1">
                    <a:solidFill>
                      <a:schemeClr val="tx1"/>
                    </a:solidFill>
                    <a:effectLst/>
                    <a:latin typeface="Arial"/>
                  </a:rPr>
                  <a:t>ft</a:t>
                </a:r>
                <a:r>
                  <a:rPr lang="en-GB" sz="1200" b="0" i="0" dirty="0">
                    <a:solidFill>
                      <a:schemeClr val="tx1"/>
                    </a:solidFill>
                    <a:effectLst/>
                    <a:latin typeface="Arial"/>
                  </a:rPr>
                  <a:t>)</a:t>
                </a:r>
              </a:p>
            </c:rich>
          </c:tx>
          <c:layout>
            <c:manualLayout>
              <c:xMode val="edge"/>
              <c:yMode val="edge"/>
              <c:x val="1.6434732179991919E-3"/>
              <c:y val="0.20721079749653404"/>
            </c:manualLayout>
          </c:layout>
          <c:overlay val="0"/>
        </c:title>
        <c:numFmt formatCode="#,##0" sourceLinked="0"/>
        <c:majorTickMark val="out"/>
        <c:minorTickMark val="none"/>
        <c:tickLblPos val="nextTo"/>
        <c:txPr>
          <a:bodyPr/>
          <a:lstStyle/>
          <a:p>
            <a:pPr>
              <a:defRPr sz="1400">
                <a:latin typeface="Arial"/>
                <a:cs typeface="Arial"/>
              </a:defRPr>
            </a:pPr>
            <a:endParaRPr lang="en-US"/>
          </a:p>
        </c:txPr>
        <c:crossAx val="266904704"/>
        <c:crosses val="autoZero"/>
        <c:crossBetween val="between"/>
      </c:valAx>
      <c:spPr>
        <a:solidFill>
          <a:srgbClr val="FFFFFF">
            <a:alpha val="70000"/>
          </a:srgbClr>
        </a:solidFill>
      </c:spPr>
    </c:plotArea>
    <c:legend>
      <c:legendPos val="r"/>
      <c:layout>
        <c:manualLayout>
          <c:xMode val="edge"/>
          <c:yMode val="edge"/>
          <c:x val="3.4682928741596765E-2"/>
          <c:y val="0.91414835755761303"/>
          <c:w val="0.96531707125840327"/>
          <c:h val="8.5851690418308785E-2"/>
        </c:manualLayout>
      </c:layout>
      <c:overlay val="0"/>
      <c:txPr>
        <a:bodyPr/>
        <a:lstStyle/>
        <a:p>
          <a:pPr>
            <a:defRPr sz="1400">
              <a:latin typeface="Aria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0409446093512183E-2"/>
          <c:y val="4.0432963474574833E-2"/>
          <c:w val="0.90236001681173483"/>
          <c:h val="0.77753819693106119"/>
        </c:manualLayout>
      </c:layout>
      <c:barChart>
        <c:barDir val="col"/>
        <c:grouping val="stacked"/>
        <c:varyColors val="0"/>
        <c:ser>
          <c:idx val="0"/>
          <c:order val="0"/>
          <c:tx>
            <c:strRef>
              <c:f>Sheet1!$A$2</c:f>
              <c:strCache>
                <c:ptCount val="1"/>
                <c:pt idx="0">
                  <c:v>Income return</c:v>
                </c:pt>
              </c:strCache>
            </c:strRef>
          </c:tx>
          <c:spPr>
            <a:solidFill>
              <a:schemeClr val="tx2"/>
            </a:solidFill>
            <a:ln>
              <a:noFill/>
            </a:ln>
            <a:effectLst>
              <a:outerShdw blurRad="50800" dist="38100" dir="2700000" algn="tl" rotWithShape="0">
                <a:prstClr val="black">
                  <a:alpha val="40000"/>
                </a:prstClr>
              </a:outerShdw>
            </a:effectLst>
          </c:spPr>
          <c:invertIfNegative val="0"/>
          <c:cat>
            <c:strRef>
              <c:f>Sheet1!$B$1:$G$1</c:f>
              <c:strCache>
                <c:ptCount val="6"/>
                <c:pt idx="0">
                  <c:v>2017</c:v>
                </c:pt>
                <c:pt idx="1">
                  <c:v>2018</c:v>
                </c:pt>
                <c:pt idx="2">
                  <c:v>2019</c:v>
                </c:pt>
                <c:pt idx="3">
                  <c:v>2020</c:v>
                </c:pt>
                <c:pt idx="4">
                  <c:v>2021</c:v>
                </c:pt>
                <c:pt idx="5">
                  <c:v>2022</c:v>
                </c:pt>
              </c:strCache>
            </c:strRef>
          </c:cat>
          <c:val>
            <c:numRef>
              <c:f>Sheet1!$B$2:$G$2</c:f>
              <c:numCache>
                <c:formatCode>0.0</c:formatCode>
                <c:ptCount val="6"/>
                <c:pt idx="0">
                  <c:v>4.8223820056550473</c:v>
                </c:pt>
                <c:pt idx="1">
                  <c:v>4.3878037936876089</c:v>
                </c:pt>
                <c:pt idx="2">
                  <c:v>4.4566417904354942</c:v>
                </c:pt>
                <c:pt idx="3">
                  <c:v>4.6561403933881902</c:v>
                </c:pt>
                <c:pt idx="4">
                  <c:v>4.7205287770396103</c:v>
                </c:pt>
                <c:pt idx="5">
                  <c:v>4.7715666202263192</c:v>
                </c:pt>
              </c:numCache>
            </c:numRef>
          </c:val>
          <c:extLst xmlns:c16r2="http://schemas.microsoft.com/office/drawing/2015/06/chart">
            <c:ext xmlns:c16="http://schemas.microsoft.com/office/drawing/2014/chart" uri="{C3380CC4-5D6E-409C-BE32-E72D297353CC}">
              <c16:uniqueId val="{00000000-836A-4AC0-98F9-DBF999E62472}"/>
            </c:ext>
          </c:extLst>
        </c:ser>
        <c:ser>
          <c:idx val="1"/>
          <c:order val="1"/>
          <c:tx>
            <c:strRef>
              <c:f>Sheet1!$A$3</c:f>
              <c:strCache>
                <c:ptCount val="1"/>
                <c:pt idx="0">
                  <c:v>Capital growth</c:v>
                </c:pt>
              </c:strCache>
            </c:strRef>
          </c:tx>
          <c:spPr>
            <a:solidFill>
              <a:srgbClr val="004F5C"/>
            </a:solidFill>
            <a:ln>
              <a:noFill/>
            </a:ln>
            <a:effectLst>
              <a:outerShdw blurRad="50800" dist="38100" dir="2700000" algn="tl" rotWithShape="0">
                <a:prstClr val="black">
                  <a:alpha val="40000"/>
                </a:prstClr>
              </a:outerShdw>
            </a:effectLst>
          </c:spPr>
          <c:invertIfNegative val="0"/>
          <c:cat>
            <c:strRef>
              <c:f>Sheet1!$B$1:$G$1</c:f>
              <c:strCache>
                <c:ptCount val="6"/>
                <c:pt idx="0">
                  <c:v>2017</c:v>
                </c:pt>
                <c:pt idx="1">
                  <c:v>2018</c:v>
                </c:pt>
                <c:pt idx="2">
                  <c:v>2019</c:v>
                </c:pt>
                <c:pt idx="3">
                  <c:v>2020</c:v>
                </c:pt>
                <c:pt idx="4">
                  <c:v>2021</c:v>
                </c:pt>
                <c:pt idx="5">
                  <c:v>2022</c:v>
                </c:pt>
              </c:strCache>
            </c:strRef>
          </c:cat>
          <c:val>
            <c:numRef>
              <c:f>Sheet1!$B$3:$G$3</c:f>
              <c:numCache>
                <c:formatCode>0.0</c:formatCode>
                <c:ptCount val="6"/>
                <c:pt idx="0">
                  <c:v>5.1797906332004446</c:v>
                </c:pt>
                <c:pt idx="1">
                  <c:v>1.809980410100211</c:v>
                </c:pt>
                <c:pt idx="2">
                  <c:v>-0.1546474325449621</c:v>
                </c:pt>
                <c:pt idx="3">
                  <c:v>-0.2373867996295308</c:v>
                </c:pt>
                <c:pt idx="4">
                  <c:v>-0.3499942520541266</c:v>
                </c:pt>
                <c:pt idx="5">
                  <c:v>-0.24168948576616636</c:v>
                </c:pt>
              </c:numCache>
            </c:numRef>
          </c:val>
          <c:extLst xmlns:c16r2="http://schemas.microsoft.com/office/drawing/2015/06/chart">
            <c:ext xmlns:c16="http://schemas.microsoft.com/office/drawing/2014/chart" uri="{C3380CC4-5D6E-409C-BE32-E72D297353CC}">
              <c16:uniqueId val="{00000001-836A-4AC0-98F9-DBF999E62472}"/>
            </c:ext>
          </c:extLst>
        </c:ser>
        <c:dLbls>
          <c:showLegendKey val="0"/>
          <c:showVal val="0"/>
          <c:showCatName val="0"/>
          <c:showSerName val="0"/>
          <c:showPercent val="0"/>
          <c:showBubbleSize val="0"/>
        </c:dLbls>
        <c:gapWidth val="150"/>
        <c:overlap val="100"/>
        <c:axId val="271708160"/>
        <c:axId val="271709696"/>
      </c:barChart>
      <c:lineChart>
        <c:grouping val="standard"/>
        <c:varyColors val="0"/>
        <c:ser>
          <c:idx val="2"/>
          <c:order val="2"/>
          <c:tx>
            <c:strRef>
              <c:f>Sheet1!$A$4</c:f>
              <c:strCache>
                <c:ptCount val="1"/>
                <c:pt idx="0">
                  <c:v>Total return</c:v>
                </c:pt>
              </c:strCache>
            </c:strRef>
          </c:tx>
          <c:spPr>
            <a:ln w="31750">
              <a:solidFill>
                <a:srgbClr val="FF0000"/>
              </a:solidFill>
              <a:prstDash val="solid"/>
            </a:ln>
            <a:effectLst>
              <a:outerShdw blurRad="50800" dist="38100" dir="2700000" algn="tl" rotWithShape="0">
                <a:prstClr val="black">
                  <a:alpha val="40000"/>
                </a:prstClr>
              </a:outerShdw>
            </a:effectLst>
          </c:spPr>
          <c:marker>
            <c:symbol val="diamond"/>
            <c:size val="10"/>
            <c:spPr>
              <a:solidFill>
                <a:srgbClr val="FF0000"/>
              </a:solidFill>
              <a:ln w="9525">
                <a:solidFill>
                  <a:srgbClr val="FF0000"/>
                </a:solidFill>
              </a:ln>
              <a:effectLst>
                <a:outerShdw blurRad="50800" dist="38100" dir="2700000" algn="tl" rotWithShape="0">
                  <a:prstClr val="black">
                    <a:alpha val="40000"/>
                  </a:prstClr>
                </a:outerShdw>
              </a:effectLst>
            </c:spPr>
          </c:marker>
          <c:dLbls>
            <c:dLbl>
              <c:idx val="1"/>
              <c:layout>
                <c:manualLayout>
                  <c:x val="-2.3229840362988752E-2"/>
                  <c:y val="-5.815174539316386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36A-4AC0-98F9-DBF999E62472}"/>
                </c:ext>
              </c:extLst>
            </c:dLbl>
            <c:dLbl>
              <c:idx val="2"/>
              <c:layout>
                <c:manualLayout>
                  <c:x val="-2.4992615534732705E-2"/>
                  <c:y val="5.360530613304381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36A-4AC0-98F9-DBF999E62472}"/>
                </c:ext>
              </c:extLst>
            </c:dLbl>
            <c:dLbl>
              <c:idx val="3"/>
              <c:layout>
                <c:manualLayout>
                  <c:x val="-2.2318247404503139E-2"/>
                  <c:y val="5.830852201782899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36A-4AC0-98F9-DBF999E62472}"/>
                </c:ext>
              </c:extLst>
            </c:dLbl>
            <c:dLbl>
              <c:idx val="4"/>
              <c:layout>
                <c:manualLayout>
                  <c:x val="-2.2800778727306681E-2"/>
                  <c:y val="6.07284740701448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36A-4AC0-98F9-DBF999E62472}"/>
                </c:ext>
              </c:extLst>
            </c:dLbl>
            <c:dLbl>
              <c:idx val="5"/>
              <c:layout>
                <c:manualLayout>
                  <c:x val="-2.4694854940939065E-2"/>
                  <c:y val="-4.148377556291269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836A-4AC0-98F9-DBF999E62472}"/>
                </c:ext>
              </c:extLst>
            </c:dLbl>
            <c:dLbl>
              <c:idx val="6"/>
              <c:layout>
                <c:manualLayout>
                  <c:x val="-2.3508495470541468E-2"/>
                  <c:y val="-3.366091442129309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836A-4AC0-98F9-DBF999E62472}"/>
                </c:ext>
              </c:extLst>
            </c:dLbl>
            <c:dLbl>
              <c:idx val="7"/>
              <c:layout>
                <c:manualLayout>
                  <c:x val="-2.2018441548658469E-2"/>
                  <c:y val="-5.074659738487253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836A-4AC0-98F9-DBF999E62472}"/>
                </c:ext>
              </c:extLst>
            </c:dLbl>
            <c:dLbl>
              <c:idx val="8"/>
              <c:layout>
                <c:manualLayout>
                  <c:x val="-2.3265709571057884E-2"/>
                  <c:y val="-5.85893169405134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836A-4AC0-98F9-DBF999E62472}"/>
                </c:ext>
              </c:extLst>
            </c:dLbl>
            <c:numFmt formatCode="#,##0.0" sourceLinked="0"/>
            <c:spPr>
              <a:noFill/>
              <a:ln>
                <a:noFill/>
              </a:ln>
              <a:effectLst/>
            </c:spPr>
            <c:txPr>
              <a:bodyPr/>
              <a:lstStyle/>
              <a:p>
                <a:pPr>
                  <a:defRPr sz="1400" b="1">
                    <a:solidFill>
                      <a:schemeClr val="tx1"/>
                    </a:solidFill>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Sheet1!$B$1:$G$1</c:f>
              <c:strCache>
                <c:ptCount val="6"/>
                <c:pt idx="0">
                  <c:v>2017</c:v>
                </c:pt>
                <c:pt idx="1">
                  <c:v>2018</c:v>
                </c:pt>
                <c:pt idx="2">
                  <c:v>2019</c:v>
                </c:pt>
                <c:pt idx="3">
                  <c:v>2020</c:v>
                </c:pt>
                <c:pt idx="4">
                  <c:v>2021</c:v>
                </c:pt>
                <c:pt idx="5">
                  <c:v>2022</c:v>
                </c:pt>
              </c:strCache>
            </c:strRef>
          </c:cat>
          <c:val>
            <c:numRef>
              <c:f>Sheet1!$B$4:$G$4</c:f>
              <c:numCache>
                <c:formatCode>0.0</c:formatCode>
                <c:ptCount val="6"/>
                <c:pt idx="0">
                  <c:v>10.230244575878517</c:v>
                </c:pt>
                <c:pt idx="1">
                  <c:v>6.2730843052355958</c:v>
                </c:pt>
                <c:pt idx="2">
                  <c:v>4.293686007174478</c:v>
                </c:pt>
                <c:pt idx="3">
                  <c:v>4.4076215429521319</c:v>
                </c:pt>
                <c:pt idx="4">
                  <c:v>4.3544689641109606</c:v>
                </c:pt>
                <c:pt idx="5">
                  <c:v>4.5185852169302061</c:v>
                </c:pt>
              </c:numCache>
            </c:numRef>
          </c:val>
          <c:smooth val="0"/>
          <c:extLst xmlns:c16r2="http://schemas.microsoft.com/office/drawing/2015/06/chart">
            <c:ext xmlns:c16="http://schemas.microsoft.com/office/drawing/2014/chart" uri="{C3380CC4-5D6E-409C-BE32-E72D297353CC}">
              <c16:uniqueId val="{0000000A-836A-4AC0-98F9-DBF999E62472}"/>
            </c:ext>
          </c:extLst>
        </c:ser>
        <c:ser>
          <c:idx val="3"/>
          <c:order val="3"/>
          <c:tx>
            <c:strRef>
              <c:f>Sheet1!$A$5</c:f>
              <c:strCache>
                <c:ptCount val="1"/>
                <c:pt idx="0">
                  <c:v>Total return IPF </c:v>
                </c:pt>
              </c:strCache>
            </c:strRef>
          </c:tx>
          <c:spPr>
            <a:ln w="38100">
              <a:solidFill>
                <a:srgbClr val="004F5C">
                  <a:lumMod val="50000"/>
                  <a:lumOff val="50000"/>
                </a:srgbClr>
              </a:solidFill>
            </a:ln>
          </c:spPr>
          <c:marker>
            <c:spPr>
              <a:ln w="38100">
                <a:solidFill>
                  <a:srgbClr val="004F5C">
                    <a:lumMod val="50000"/>
                    <a:lumOff val="50000"/>
                  </a:srgbClr>
                </a:solidFill>
              </a:ln>
            </c:spPr>
          </c:marker>
          <c:cat>
            <c:strRef>
              <c:f>Sheet1!$B$1:$G$1</c:f>
              <c:strCache>
                <c:ptCount val="6"/>
                <c:pt idx="0">
                  <c:v>2017</c:v>
                </c:pt>
                <c:pt idx="1">
                  <c:v>2018</c:v>
                </c:pt>
                <c:pt idx="2">
                  <c:v>2019</c:v>
                </c:pt>
                <c:pt idx="3">
                  <c:v>2020</c:v>
                </c:pt>
                <c:pt idx="4">
                  <c:v>2021</c:v>
                </c:pt>
                <c:pt idx="5">
                  <c:v>2022</c:v>
                </c:pt>
              </c:strCache>
            </c:strRef>
          </c:cat>
          <c:val>
            <c:numRef>
              <c:f>Sheet1!$B$5:$G$5</c:f>
              <c:numCache>
                <c:formatCode>0.0</c:formatCode>
                <c:ptCount val="6"/>
                <c:pt idx="0">
                  <c:v>8.1999999999999993</c:v>
                </c:pt>
                <c:pt idx="1">
                  <c:v>5.2</c:v>
                </c:pt>
                <c:pt idx="2">
                  <c:v>3.4</c:v>
                </c:pt>
                <c:pt idx="3">
                  <c:v>4.2</c:v>
                </c:pt>
                <c:pt idx="4">
                  <c:v>5.2</c:v>
                </c:pt>
                <c:pt idx="5">
                  <c:v>5.7</c:v>
                </c:pt>
              </c:numCache>
            </c:numRef>
          </c:val>
          <c:smooth val="0"/>
          <c:extLst xmlns:c16r2="http://schemas.microsoft.com/office/drawing/2015/06/chart">
            <c:ext xmlns:c16="http://schemas.microsoft.com/office/drawing/2014/chart" uri="{C3380CC4-5D6E-409C-BE32-E72D297353CC}">
              <c16:uniqueId val="{0000000B-836A-4AC0-98F9-DBF999E62472}"/>
            </c:ext>
          </c:extLst>
        </c:ser>
        <c:ser>
          <c:idx val="4"/>
          <c:order val="4"/>
          <c:tx>
            <c:strRef>
              <c:f>Sheet1!$A$6</c:f>
              <c:strCache>
                <c:ptCount val="1"/>
              </c:strCache>
            </c:strRef>
          </c:tx>
          <c:cat>
            <c:strRef>
              <c:f>Sheet1!$B$1:$G$1</c:f>
              <c:strCache>
                <c:ptCount val="6"/>
                <c:pt idx="0">
                  <c:v>2017</c:v>
                </c:pt>
                <c:pt idx="1">
                  <c:v>2018</c:v>
                </c:pt>
                <c:pt idx="2">
                  <c:v>2019</c:v>
                </c:pt>
                <c:pt idx="3">
                  <c:v>2020</c:v>
                </c:pt>
                <c:pt idx="4">
                  <c:v>2021</c:v>
                </c:pt>
                <c:pt idx="5">
                  <c:v>2022</c:v>
                </c:pt>
              </c:strCache>
            </c:strRef>
          </c:cat>
          <c:val>
            <c:numRef>
              <c:f>Sheet1!$B$6:$G$6</c:f>
              <c:numCache>
                <c:formatCode>General</c:formatCode>
                <c:ptCount val="6"/>
              </c:numCache>
            </c:numRef>
          </c:val>
          <c:smooth val="0"/>
          <c:extLst xmlns:c16r2="http://schemas.microsoft.com/office/drawing/2015/06/chart">
            <c:ext xmlns:c16="http://schemas.microsoft.com/office/drawing/2014/chart" uri="{C3380CC4-5D6E-409C-BE32-E72D297353CC}">
              <c16:uniqueId val="{0000000C-836A-4AC0-98F9-DBF999E62472}"/>
            </c:ext>
          </c:extLst>
        </c:ser>
        <c:dLbls>
          <c:showLegendKey val="0"/>
          <c:showVal val="0"/>
          <c:showCatName val="0"/>
          <c:showSerName val="0"/>
          <c:showPercent val="0"/>
          <c:showBubbleSize val="0"/>
        </c:dLbls>
        <c:marker val="1"/>
        <c:smooth val="0"/>
        <c:axId val="271708160"/>
        <c:axId val="271709696"/>
      </c:lineChart>
      <c:catAx>
        <c:axId val="271708160"/>
        <c:scaling>
          <c:orientation val="minMax"/>
        </c:scaling>
        <c:delete val="0"/>
        <c:axPos val="b"/>
        <c:numFmt formatCode="General" sourceLinked="1"/>
        <c:majorTickMark val="out"/>
        <c:minorTickMark val="none"/>
        <c:tickLblPos val="low"/>
        <c:txPr>
          <a:bodyPr rot="0" vert="horz"/>
          <a:lstStyle/>
          <a:p>
            <a:pPr>
              <a:defRPr sz="1200">
                <a:solidFill>
                  <a:schemeClr val="tx1"/>
                </a:solidFill>
              </a:defRPr>
            </a:pPr>
            <a:endParaRPr lang="en-US"/>
          </a:p>
        </c:txPr>
        <c:crossAx val="271709696"/>
        <c:crosses val="autoZero"/>
        <c:auto val="1"/>
        <c:lblAlgn val="ctr"/>
        <c:lblOffset val="100"/>
        <c:tickLblSkip val="1"/>
        <c:noMultiLvlLbl val="0"/>
      </c:catAx>
      <c:valAx>
        <c:axId val="271709696"/>
        <c:scaling>
          <c:orientation val="minMax"/>
          <c:max val="12"/>
        </c:scaling>
        <c:delete val="0"/>
        <c:axPos val="l"/>
        <c:title>
          <c:tx>
            <c:rich>
              <a:bodyPr rot="-5400000" vert="horz"/>
              <a:lstStyle/>
              <a:p>
                <a:pPr>
                  <a:defRPr b="0">
                    <a:solidFill>
                      <a:schemeClr val="tx1"/>
                    </a:solidFill>
                  </a:defRPr>
                </a:pPr>
                <a:r>
                  <a:rPr lang="en-GB" b="0">
                    <a:solidFill>
                      <a:schemeClr val="tx1"/>
                    </a:solidFill>
                  </a:rPr>
                  <a:t>IPD All Property Performance (% per annum)</a:t>
                </a:r>
              </a:p>
            </c:rich>
          </c:tx>
          <c:layout>
            <c:manualLayout>
              <c:xMode val="edge"/>
              <c:yMode val="edge"/>
              <c:x val="7.9894370386623548E-3"/>
              <c:y val="9.3456905911247876E-2"/>
            </c:manualLayout>
          </c:layout>
          <c:overlay val="0"/>
        </c:title>
        <c:numFmt formatCode="0" sourceLinked="0"/>
        <c:majorTickMark val="out"/>
        <c:minorTickMark val="none"/>
        <c:tickLblPos val="nextTo"/>
        <c:spPr>
          <a:ln>
            <a:noFill/>
          </a:ln>
        </c:spPr>
        <c:txPr>
          <a:bodyPr/>
          <a:lstStyle/>
          <a:p>
            <a:pPr>
              <a:defRPr sz="1200">
                <a:solidFill>
                  <a:schemeClr val="tx1"/>
                </a:solidFill>
              </a:defRPr>
            </a:pPr>
            <a:endParaRPr lang="en-US"/>
          </a:p>
        </c:txPr>
        <c:crossAx val="271708160"/>
        <c:crosses val="autoZero"/>
        <c:crossBetween val="between"/>
      </c:valAx>
      <c:spPr>
        <a:solidFill>
          <a:srgbClr val="FFFFFF">
            <a:alpha val="70000"/>
          </a:srgbClr>
        </a:solidFill>
      </c:spPr>
    </c:plotArea>
    <c:legend>
      <c:legendPos val="b"/>
      <c:legendEntry>
        <c:idx val="4"/>
        <c:delete val="1"/>
      </c:legendEntry>
      <c:layout>
        <c:manualLayout>
          <c:xMode val="edge"/>
          <c:yMode val="edge"/>
          <c:x val="0.16355910374121141"/>
          <c:y val="0.91486756299734417"/>
          <c:w val="0.69625001316225377"/>
          <c:h val="4.8902459365976397E-2"/>
        </c:manualLayout>
      </c:layout>
      <c:overlay val="0"/>
      <c:spPr>
        <a:ln>
          <a:noFill/>
        </a:ln>
      </c:spPr>
      <c:txPr>
        <a:bodyPr/>
        <a:lstStyle/>
        <a:p>
          <a:pPr>
            <a:defRPr sz="1600">
              <a:solidFill>
                <a:schemeClr val="tx1"/>
              </a:solidFill>
            </a:defRPr>
          </a:pPr>
          <a:endParaRPr lang="en-US"/>
        </a:p>
      </c:txPr>
    </c:legend>
    <c:plotVisOnly val="1"/>
    <c:dispBlanksAs val="gap"/>
    <c:showDLblsOverMax val="0"/>
  </c:chart>
  <c:txPr>
    <a:bodyPr/>
    <a:lstStyle/>
    <a:p>
      <a:pPr>
        <a:defRPr sz="1200">
          <a:solidFill>
            <a:schemeClr val="bg1"/>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1143261860777632E-2"/>
          <c:y val="2.723772477434078E-2"/>
          <c:w val="0.8624566982108004"/>
          <c:h val="0.7391876475239475"/>
        </c:manualLayout>
      </c:layout>
      <c:barChart>
        <c:barDir val="col"/>
        <c:grouping val="clustered"/>
        <c:varyColors val="0"/>
        <c:ser>
          <c:idx val="0"/>
          <c:order val="0"/>
          <c:tx>
            <c:strRef>
              <c:f>Sheet1!$B$1</c:f>
              <c:strCache>
                <c:ptCount val="1"/>
                <c:pt idx="0">
                  <c:v>Return (LHS)</c:v>
                </c:pt>
              </c:strCache>
            </c:strRef>
          </c:tx>
          <c:spPr>
            <a:solidFill>
              <a:schemeClr val="tx1"/>
            </a:solidFill>
          </c:spPr>
          <c:invertIfNegative val="0"/>
          <c:cat>
            <c:numRef>
              <c:f>Sheet1!$A$2:$A$12</c:f>
              <c:numCache>
                <c:formatCode>General</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Sheet1!$B$2:$B$12</c:f>
              <c:numCache>
                <c:formatCode>General</c:formatCode>
                <c:ptCount val="11"/>
                <c:pt idx="0">
                  <c:v>4.8</c:v>
                </c:pt>
                <c:pt idx="1">
                  <c:v>5.3</c:v>
                </c:pt>
                <c:pt idx="2">
                  <c:v>5.9</c:v>
                </c:pt>
                <c:pt idx="3">
                  <c:v>6.4</c:v>
                </c:pt>
                <c:pt idx="4">
                  <c:v>7</c:v>
                </c:pt>
                <c:pt idx="5">
                  <c:v>7.5</c:v>
                </c:pt>
                <c:pt idx="6">
                  <c:v>8.1</c:v>
                </c:pt>
                <c:pt idx="7">
                  <c:v>8.6</c:v>
                </c:pt>
                <c:pt idx="8">
                  <c:v>9.1</c:v>
                </c:pt>
                <c:pt idx="9">
                  <c:v>9.6999999999999993</c:v>
                </c:pt>
                <c:pt idx="10">
                  <c:v>10.199999999999999</c:v>
                </c:pt>
              </c:numCache>
            </c:numRef>
          </c:val>
          <c:extLst xmlns:c16r2="http://schemas.microsoft.com/office/drawing/2015/06/chart">
            <c:ext xmlns:c16="http://schemas.microsoft.com/office/drawing/2014/chart" uri="{C3380CC4-5D6E-409C-BE32-E72D297353CC}">
              <c16:uniqueId val="{00000000-E477-4ACB-8276-CC57990175FF}"/>
            </c:ext>
          </c:extLst>
        </c:ser>
        <c:dLbls>
          <c:showLegendKey val="0"/>
          <c:showVal val="0"/>
          <c:showCatName val="0"/>
          <c:showSerName val="0"/>
          <c:showPercent val="0"/>
          <c:showBubbleSize val="0"/>
        </c:dLbls>
        <c:gapWidth val="150"/>
        <c:axId val="271884288"/>
        <c:axId val="271885824"/>
      </c:barChart>
      <c:lineChart>
        <c:grouping val="standard"/>
        <c:varyColors val="0"/>
        <c:ser>
          <c:idx val="1"/>
          <c:order val="1"/>
          <c:tx>
            <c:strRef>
              <c:f>Sheet1!$C$1</c:f>
              <c:strCache>
                <c:ptCount val="1"/>
                <c:pt idx="0">
                  <c:v>Risk (RHS)</c:v>
                </c:pt>
              </c:strCache>
            </c:strRef>
          </c:tx>
          <c:spPr>
            <a:ln>
              <a:solidFill>
                <a:schemeClr val="tx2"/>
              </a:solidFill>
            </a:ln>
          </c:spPr>
          <c:marker>
            <c:symbol val="none"/>
          </c:marker>
          <c:cat>
            <c:numRef>
              <c:f>Sheet1!$A$2:$A$12</c:f>
              <c:numCache>
                <c:formatCode>General</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Sheet1!$C$2:$C$12</c:f>
              <c:numCache>
                <c:formatCode>General</c:formatCode>
                <c:ptCount val="11"/>
                <c:pt idx="0">
                  <c:v>18.8</c:v>
                </c:pt>
                <c:pt idx="1">
                  <c:v>18.399999999999999</c:v>
                </c:pt>
                <c:pt idx="2">
                  <c:v>18</c:v>
                </c:pt>
                <c:pt idx="3">
                  <c:v>17.7</c:v>
                </c:pt>
                <c:pt idx="4">
                  <c:v>17.3</c:v>
                </c:pt>
                <c:pt idx="5">
                  <c:v>17</c:v>
                </c:pt>
                <c:pt idx="6">
                  <c:v>16.7</c:v>
                </c:pt>
                <c:pt idx="7">
                  <c:v>16.399999999999999</c:v>
                </c:pt>
                <c:pt idx="8">
                  <c:v>16.2</c:v>
                </c:pt>
                <c:pt idx="9">
                  <c:v>16</c:v>
                </c:pt>
                <c:pt idx="10">
                  <c:v>15.7</c:v>
                </c:pt>
              </c:numCache>
            </c:numRef>
          </c:val>
          <c:smooth val="0"/>
          <c:extLst xmlns:c16r2="http://schemas.microsoft.com/office/drawing/2015/06/chart">
            <c:ext xmlns:c16="http://schemas.microsoft.com/office/drawing/2014/chart" uri="{C3380CC4-5D6E-409C-BE32-E72D297353CC}">
              <c16:uniqueId val="{00000001-E477-4ACB-8276-CC57990175FF}"/>
            </c:ext>
          </c:extLst>
        </c:ser>
        <c:dLbls>
          <c:showLegendKey val="0"/>
          <c:showVal val="0"/>
          <c:showCatName val="0"/>
          <c:showSerName val="0"/>
          <c:showPercent val="0"/>
          <c:showBubbleSize val="0"/>
        </c:dLbls>
        <c:marker val="1"/>
        <c:smooth val="0"/>
        <c:axId val="271894016"/>
        <c:axId val="271887744"/>
      </c:lineChart>
      <c:catAx>
        <c:axId val="271884288"/>
        <c:scaling>
          <c:orientation val="minMax"/>
        </c:scaling>
        <c:delete val="0"/>
        <c:axPos val="b"/>
        <c:numFmt formatCode="0%" sourceLinked="0"/>
        <c:majorTickMark val="out"/>
        <c:minorTickMark val="none"/>
        <c:tickLblPos val="nextTo"/>
        <c:crossAx val="271885824"/>
        <c:crosses val="autoZero"/>
        <c:auto val="1"/>
        <c:lblAlgn val="ctr"/>
        <c:lblOffset val="100"/>
        <c:noMultiLvlLbl val="0"/>
      </c:catAx>
      <c:valAx>
        <c:axId val="271885824"/>
        <c:scaling>
          <c:orientation val="minMax"/>
          <c:max val="12"/>
          <c:min val="0"/>
        </c:scaling>
        <c:delete val="0"/>
        <c:axPos val="l"/>
        <c:title>
          <c:tx>
            <c:rich>
              <a:bodyPr rot="-5400000" vert="horz"/>
              <a:lstStyle/>
              <a:p>
                <a:pPr>
                  <a:defRPr/>
                </a:pPr>
                <a:r>
                  <a:rPr lang="en-GB"/>
                  <a:t>Return %</a:t>
                </a:r>
              </a:p>
            </c:rich>
          </c:tx>
          <c:layout>
            <c:manualLayout>
              <c:xMode val="edge"/>
              <c:yMode val="edge"/>
              <c:x val="0"/>
              <c:y val="0.28994434477337855"/>
            </c:manualLayout>
          </c:layout>
          <c:overlay val="0"/>
        </c:title>
        <c:numFmt formatCode="General" sourceLinked="1"/>
        <c:majorTickMark val="out"/>
        <c:minorTickMark val="none"/>
        <c:tickLblPos val="nextTo"/>
        <c:crossAx val="271884288"/>
        <c:crosses val="autoZero"/>
        <c:crossBetween val="between"/>
        <c:majorUnit val="2"/>
      </c:valAx>
      <c:valAx>
        <c:axId val="271887744"/>
        <c:scaling>
          <c:orientation val="minMax"/>
          <c:max val="20"/>
          <c:min val="14"/>
        </c:scaling>
        <c:delete val="0"/>
        <c:axPos val="r"/>
        <c:title>
          <c:tx>
            <c:rich>
              <a:bodyPr rot="-5400000" vert="horz"/>
              <a:lstStyle/>
              <a:p>
                <a:pPr>
                  <a:defRPr/>
                </a:pPr>
                <a:r>
                  <a:rPr lang="en-GB"/>
                  <a:t> Volatility %</a:t>
                </a:r>
              </a:p>
            </c:rich>
          </c:tx>
          <c:overlay val="0"/>
        </c:title>
        <c:numFmt formatCode="#,##0" sourceLinked="0"/>
        <c:majorTickMark val="out"/>
        <c:minorTickMark val="none"/>
        <c:tickLblPos val="nextTo"/>
        <c:crossAx val="271894016"/>
        <c:crosses val="max"/>
        <c:crossBetween val="between"/>
        <c:majorUnit val="2"/>
      </c:valAx>
      <c:catAx>
        <c:axId val="271894016"/>
        <c:scaling>
          <c:orientation val="minMax"/>
        </c:scaling>
        <c:delete val="1"/>
        <c:axPos val="b"/>
        <c:numFmt formatCode="General" sourceLinked="1"/>
        <c:majorTickMark val="out"/>
        <c:minorTickMark val="none"/>
        <c:tickLblPos val="nextTo"/>
        <c:crossAx val="271887744"/>
        <c:crosses val="autoZero"/>
        <c:auto val="1"/>
        <c:lblAlgn val="ctr"/>
        <c:lblOffset val="100"/>
        <c:noMultiLvlLbl val="0"/>
      </c:catAx>
      <c:spPr>
        <a:solidFill>
          <a:schemeClr val="bg1">
            <a:alpha val="60000"/>
          </a:schemeClr>
        </a:solidFill>
      </c:spPr>
    </c:plotArea>
    <c:legend>
      <c:legendPos val="r"/>
      <c:layout>
        <c:manualLayout>
          <c:xMode val="edge"/>
          <c:yMode val="edge"/>
          <c:x val="6.2847460096364008E-2"/>
          <c:y val="0.93953588922060349"/>
          <c:w val="0.76916067233828656"/>
          <c:h val="6.0033155805261931E-2"/>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61590094221629"/>
          <c:y val="3.6578306922755099E-2"/>
          <c:w val="0.83243767197531893"/>
          <c:h val="0.79958260385724822"/>
        </c:manualLayout>
      </c:layout>
      <c:lineChart>
        <c:grouping val="standard"/>
        <c:varyColors val="0"/>
        <c:ser>
          <c:idx val="0"/>
          <c:order val="0"/>
          <c:tx>
            <c:strRef>
              <c:f>Sheet1!$B$1</c:f>
              <c:strCache>
                <c:ptCount val="1"/>
                <c:pt idx="0">
                  <c:v>M&amp;G's Infra Universe</c:v>
                </c:pt>
              </c:strCache>
            </c:strRef>
          </c:tx>
          <c:spPr>
            <a:ln>
              <a:solidFill>
                <a:schemeClr val="tx2"/>
              </a:solidFill>
            </a:ln>
            <a:effectLst>
              <a:outerShdw blurRad="50800" dist="38100" dir="2700000" algn="tl" rotWithShape="0">
                <a:prstClr val="black">
                  <a:alpha val="40000"/>
                </a:prstClr>
              </a:outerShdw>
            </a:effectLst>
          </c:spPr>
          <c:marker>
            <c:symbol val="none"/>
          </c:marker>
          <c:cat>
            <c:numRef>
              <c:f>Sheet1!$A$2:$A$129</c:f>
              <c:numCache>
                <c:formatCode>mmm\-yy</c:formatCode>
                <c:ptCount val="128"/>
                <c:pt idx="0">
                  <c:v>39052</c:v>
                </c:pt>
                <c:pt idx="1">
                  <c:v>39083</c:v>
                </c:pt>
                <c:pt idx="2">
                  <c:v>39114</c:v>
                </c:pt>
                <c:pt idx="3">
                  <c:v>39142</c:v>
                </c:pt>
                <c:pt idx="4">
                  <c:v>39173</c:v>
                </c:pt>
                <c:pt idx="5">
                  <c:v>39203</c:v>
                </c:pt>
                <c:pt idx="6">
                  <c:v>39234</c:v>
                </c:pt>
                <c:pt idx="7">
                  <c:v>39264</c:v>
                </c:pt>
                <c:pt idx="8">
                  <c:v>39295</c:v>
                </c:pt>
                <c:pt idx="9">
                  <c:v>39326</c:v>
                </c:pt>
                <c:pt idx="10">
                  <c:v>39356</c:v>
                </c:pt>
                <c:pt idx="11">
                  <c:v>39387</c:v>
                </c:pt>
                <c:pt idx="12">
                  <c:v>39417</c:v>
                </c:pt>
                <c:pt idx="13">
                  <c:v>39448</c:v>
                </c:pt>
                <c:pt idx="14">
                  <c:v>39479</c:v>
                </c:pt>
                <c:pt idx="15">
                  <c:v>39508</c:v>
                </c:pt>
                <c:pt idx="16">
                  <c:v>39539</c:v>
                </c:pt>
                <c:pt idx="17">
                  <c:v>39569</c:v>
                </c:pt>
                <c:pt idx="18">
                  <c:v>39600</c:v>
                </c:pt>
                <c:pt idx="19">
                  <c:v>39630</c:v>
                </c:pt>
                <c:pt idx="20">
                  <c:v>39661</c:v>
                </c:pt>
                <c:pt idx="21">
                  <c:v>39692</c:v>
                </c:pt>
                <c:pt idx="22">
                  <c:v>39722</c:v>
                </c:pt>
                <c:pt idx="23">
                  <c:v>39753</c:v>
                </c:pt>
                <c:pt idx="24">
                  <c:v>39783</c:v>
                </c:pt>
                <c:pt idx="25">
                  <c:v>39814</c:v>
                </c:pt>
                <c:pt idx="26">
                  <c:v>39845</c:v>
                </c:pt>
                <c:pt idx="27">
                  <c:v>39873</c:v>
                </c:pt>
                <c:pt idx="28">
                  <c:v>39904</c:v>
                </c:pt>
                <c:pt idx="29">
                  <c:v>39934</c:v>
                </c:pt>
                <c:pt idx="30">
                  <c:v>39965</c:v>
                </c:pt>
                <c:pt idx="31">
                  <c:v>39995</c:v>
                </c:pt>
                <c:pt idx="32">
                  <c:v>40026</c:v>
                </c:pt>
                <c:pt idx="33">
                  <c:v>40057</c:v>
                </c:pt>
                <c:pt idx="34">
                  <c:v>40087</c:v>
                </c:pt>
                <c:pt idx="35">
                  <c:v>40118</c:v>
                </c:pt>
                <c:pt idx="36">
                  <c:v>40148</c:v>
                </c:pt>
                <c:pt idx="37">
                  <c:v>40179</c:v>
                </c:pt>
                <c:pt idx="38">
                  <c:v>40210</c:v>
                </c:pt>
                <c:pt idx="39">
                  <c:v>40238</c:v>
                </c:pt>
                <c:pt idx="40">
                  <c:v>40269</c:v>
                </c:pt>
                <c:pt idx="41">
                  <c:v>40299</c:v>
                </c:pt>
                <c:pt idx="42">
                  <c:v>40330</c:v>
                </c:pt>
                <c:pt idx="43">
                  <c:v>40360</c:v>
                </c:pt>
                <c:pt idx="44">
                  <c:v>40391</c:v>
                </c:pt>
                <c:pt idx="45">
                  <c:v>40422</c:v>
                </c:pt>
                <c:pt idx="46">
                  <c:v>40452</c:v>
                </c:pt>
                <c:pt idx="47">
                  <c:v>40483</c:v>
                </c:pt>
                <c:pt idx="48">
                  <c:v>40513</c:v>
                </c:pt>
                <c:pt idx="49">
                  <c:v>40544</c:v>
                </c:pt>
                <c:pt idx="50">
                  <c:v>40575</c:v>
                </c:pt>
                <c:pt idx="51">
                  <c:v>40603</c:v>
                </c:pt>
                <c:pt idx="52">
                  <c:v>40634</c:v>
                </c:pt>
                <c:pt idx="53">
                  <c:v>40664</c:v>
                </c:pt>
                <c:pt idx="54">
                  <c:v>40695</c:v>
                </c:pt>
                <c:pt idx="55">
                  <c:v>40725</c:v>
                </c:pt>
                <c:pt idx="56">
                  <c:v>40756</c:v>
                </c:pt>
                <c:pt idx="57">
                  <c:v>40787</c:v>
                </c:pt>
                <c:pt idx="58">
                  <c:v>40817</c:v>
                </c:pt>
                <c:pt idx="59">
                  <c:v>40848</c:v>
                </c:pt>
                <c:pt idx="60">
                  <c:v>40878</c:v>
                </c:pt>
                <c:pt idx="61">
                  <c:v>40909</c:v>
                </c:pt>
                <c:pt idx="62">
                  <c:v>40940</c:v>
                </c:pt>
                <c:pt idx="63">
                  <c:v>40969</c:v>
                </c:pt>
                <c:pt idx="64">
                  <c:v>41000</c:v>
                </c:pt>
                <c:pt idx="65">
                  <c:v>41030</c:v>
                </c:pt>
                <c:pt idx="66">
                  <c:v>41061</c:v>
                </c:pt>
                <c:pt idx="67">
                  <c:v>41091</c:v>
                </c:pt>
                <c:pt idx="68">
                  <c:v>41122</c:v>
                </c:pt>
                <c:pt idx="69">
                  <c:v>41153</c:v>
                </c:pt>
                <c:pt idx="70">
                  <c:v>41183</c:v>
                </c:pt>
                <c:pt idx="71">
                  <c:v>41214</c:v>
                </c:pt>
                <c:pt idx="72">
                  <c:v>41244</c:v>
                </c:pt>
                <c:pt idx="73">
                  <c:v>41275</c:v>
                </c:pt>
                <c:pt idx="74">
                  <c:v>41306</c:v>
                </c:pt>
                <c:pt idx="75">
                  <c:v>41334</c:v>
                </c:pt>
                <c:pt idx="76">
                  <c:v>41365</c:v>
                </c:pt>
                <c:pt idx="77">
                  <c:v>41395</c:v>
                </c:pt>
                <c:pt idx="78">
                  <c:v>41426</c:v>
                </c:pt>
                <c:pt idx="79">
                  <c:v>41456</c:v>
                </c:pt>
                <c:pt idx="80">
                  <c:v>41487</c:v>
                </c:pt>
                <c:pt idx="81">
                  <c:v>41518</c:v>
                </c:pt>
                <c:pt idx="82">
                  <c:v>41548</c:v>
                </c:pt>
                <c:pt idx="83">
                  <c:v>41579</c:v>
                </c:pt>
                <c:pt idx="84">
                  <c:v>41609</c:v>
                </c:pt>
                <c:pt idx="85">
                  <c:v>41640</c:v>
                </c:pt>
                <c:pt idx="86">
                  <c:v>41671</c:v>
                </c:pt>
                <c:pt idx="87">
                  <c:v>41699</c:v>
                </c:pt>
                <c:pt idx="88">
                  <c:v>41730</c:v>
                </c:pt>
                <c:pt idx="89">
                  <c:v>41760</c:v>
                </c:pt>
                <c:pt idx="90">
                  <c:v>41791</c:v>
                </c:pt>
                <c:pt idx="91">
                  <c:v>41821</c:v>
                </c:pt>
                <c:pt idx="92">
                  <c:v>41852</c:v>
                </c:pt>
                <c:pt idx="93">
                  <c:v>41883</c:v>
                </c:pt>
                <c:pt idx="94">
                  <c:v>41913</c:v>
                </c:pt>
                <c:pt idx="95">
                  <c:v>41944</c:v>
                </c:pt>
                <c:pt idx="96">
                  <c:v>41974</c:v>
                </c:pt>
                <c:pt idx="97">
                  <c:v>42005</c:v>
                </c:pt>
                <c:pt idx="98">
                  <c:v>42036</c:v>
                </c:pt>
                <c:pt idx="99">
                  <c:v>42064</c:v>
                </c:pt>
                <c:pt idx="100">
                  <c:v>42095</c:v>
                </c:pt>
                <c:pt idx="101">
                  <c:v>42125</c:v>
                </c:pt>
                <c:pt idx="102">
                  <c:v>42156</c:v>
                </c:pt>
                <c:pt idx="103">
                  <c:v>42186</c:v>
                </c:pt>
                <c:pt idx="104">
                  <c:v>42217</c:v>
                </c:pt>
                <c:pt idx="105">
                  <c:v>42248</c:v>
                </c:pt>
                <c:pt idx="106">
                  <c:v>42278</c:v>
                </c:pt>
                <c:pt idx="107">
                  <c:v>42309</c:v>
                </c:pt>
                <c:pt idx="108">
                  <c:v>42339</c:v>
                </c:pt>
                <c:pt idx="109">
                  <c:v>42370</c:v>
                </c:pt>
                <c:pt idx="110">
                  <c:v>42401</c:v>
                </c:pt>
                <c:pt idx="111">
                  <c:v>42430</c:v>
                </c:pt>
                <c:pt idx="112">
                  <c:v>42461</c:v>
                </c:pt>
                <c:pt idx="113">
                  <c:v>42491</c:v>
                </c:pt>
                <c:pt idx="114">
                  <c:v>42522</c:v>
                </c:pt>
                <c:pt idx="115">
                  <c:v>42552</c:v>
                </c:pt>
                <c:pt idx="116">
                  <c:v>42583</c:v>
                </c:pt>
                <c:pt idx="117">
                  <c:v>42614</c:v>
                </c:pt>
                <c:pt idx="118">
                  <c:v>42644</c:v>
                </c:pt>
                <c:pt idx="119">
                  <c:v>42675</c:v>
                </c:pt>
                <c:pt idx="120">
                  <c:v>42705</c:v>
                </c:pt>
                <c:pt idx="121">
                  <c:v>42736</c:v>
                </c:pt>
                <c:pt idx="122">
                  <c:v>42767</c:v>
                </c:pt>
                <c:pt idx="123">
                  <c:v>42795</c:v>
                </c:pt>
                <c:pt idx="124">
                  <c:v>42826</c:v>
                </c:pt>
                <c:pt idx="125">
                  <c:v>42856</c:v>
                </c:pt>
                <c:pt idx="126">
                  <c:v>42887</c:v>
                </c:pt>
                <c:pt idx="127">
                  <c:v>42917</c:v>
                </c:pt>
              </c:numCache>
            </c:numRef>
          </c:cat>
          <c:val>
            <c:numRef>
              <c:f>Sheet1!$B$2:$B$129</c:f>
              <c:numCache>
                <c:formatCode>0.00</c:formatCode>
                <c:ptCount val="128"/>
                <c:pt idx="0" formatCode="General">
                  <c:v>2.86</c:v>
                </c:pt>
                <c:pt idx="1">
                  <c:v>2.7931558441411291</c:v>
                </c:pt>
                <c:pt idx="2">
                  <c:v>2.7620545887671182</c:v>
                </c:pt>
                <c:pt idx="3">
                  <c:v>2.6876833346091442</c:v>
                </c:pt>
                <c:pt idx="4">
                  <c:v>2.59316499487946</c:v>
                </c:pt>
                <c:pt idx="5">
                  <c:v>2.52370393965814</c:v>
                </c:pt>
                <c:pt idx="6">
                  <c:v>2.6145288074765141</c:v>
                </c:pt>
                <c:pt idx="7">
                  <c:v>2.6595646821506218</c:v>
                </c:pt>
                <c:pt idx="8">
                  <c:v>2.6716615798252672</c:v>
                </c:pt>
                <c:pt idx="9">
                  <c:v>2.5788316058006662</c:v>
                </c:pt>
                <c:pt idx="10">
                  <c:v>2.4744282099216641</c:v>
                </c:pt>
                <c:pt idx="11">
                  <c:v>2.6320123974493601</c:v>
                </c:pt>
                <c:pt idx="12">
                  <c:v>2.7089336906869459</c:v>
                </c:pt>
                <c:pt idx="13">
                  <c:v>2.898885458221486</c:v>
                </c:pt>
                <c:pt idx="14">
                  <c:v>2.9104130679647069</c:v>
                </c:pt>
                <c:pt idx="15">
                  <c:v>3.087421037549797</c:v>
                </c:pt>
                <c:pt idx="16">
                  <c:v>2.981373522395288</c:v>
                </c:pt>
                <c:pt idx="17">
                  <c:v>2.884842157073594</c:v>
                </c:pt>
                <c:pt idx="18">
                  <c:v>3.257503552217536</c:v>
                </c:pt>
                <c:pt idx="19">
                  <c:v>3.334551073135017</c:v>
                </c:pt>
                <c:pt idx="20">
                  <c:v>3.3647542968718711</c:v>
                </c:pt>
                <c:pt idx="21">
                  <c:v>3.7319992069905039</c:v>
                </c:pt>
                <c:pt idx="22">
                  <c:v>4.230905821031949</c:v>
                </c:pt>
                <c:pt idx="23">
                  <c:v>4.3638177901709163</c:v>
                </c:pt>
                <c:pt idx="24">
                  <c:v>4.266390235886365</c:v>
                </c:pt>
                <c:pt idx="25">
                  <c:v>4.4436693724036793</c:v>
                </c:pt>
                <c:pt idx="26">
                  <c:v>4.7777225093939792</c:v>
                </c:pt>
                <c:pt idx="27">
                  <c:v>4.6280023457573938</c:v>
                </c:pt>
                <c:pt idx="28">
                  <c:v>4.4166995316525792</c:v>
                </c:pt>
                <c:pt idx="29">
                  <c:v>4.1926629904493087</c:v>
                </c:pt>
                <c:pt idx="30">
                  <c:v>4.1812980533662483</c:v>
                </c:pt>
                <c:pt idx="31">
                  <c:v>3.8784500426165112</c:v>
                </c:pt>
                <c:pt idx="32">
                  <c:v>3.927906643104826</c:v>
                </c:pt>
                <c:pt idx="33">
                  <c:v>3.7764060206728018</c:v>
                </c:pt>
                <c:pt idx="34">
                  <c:v>3.786009327711962</c:v>
                </c:pt>
                <c:pt idx="35">
                  <c:v>3.600754094120552</c:v>
                </c:pt>
                <c:pt idx="36">
                  <c:v>3.4174066099813971</c:v>
                </c:pt>
                <c:pt idx="37">
                  <c:v>3.5598050710686251</c:v>
                </c:pt>
                <c:pt idx="38">
                  <c:v>3.462413855072906</c:v>
                </c:pt>
                <c:pt idx="39">
                  <c:v>3.3497122737898248</c:v>
                </c:pt>
                <c:pt idx="40">
                  <c:v>3.3590621657705921</c:v>
                </c:pt>
                <c:pt idx="41">
                  <c:v>3.5925871945659682</c:v>
                </c:pt>
                <c:pt idx="42">
                  <c:v>3.5498004884013441</c:v>
                </c:pt>
                <c:pt idx="43">
                  <c:v>3.378840792485708</c:v>
                </c:pt>
                <c:pt idx="44">
                  <c:v>3.4500289964906599</c:v>
                </c:pt>
                <c:pt idx="45">
                  <c:v>3.2788802785979372</c:v>
                </c:pt>
                <c:pt idx="46">
                  <c:v>3.2125365016798031</c:v>
                </c:pt>
                <c:pt idx="47">
                  <c:v>3.300770781376229</c:v>
                </c:pt>
                <c:pt idx="48">
                  <c:v>3.192652487289243</c:v>
                </c:pt>
                <c:pt idx="49">
                  <c:v>3.197279910746845</c:v>
                </c:pt>
                <c:pt idx="50">
                  <c:v>3.1225896984969328</c:v>
                </c:pt>
                <c:pt idx="51">
                  <c:v>3.0953863652566831</c:v>
                </c:pt>
                <c:pt idx="52">
                  <c:v>3.0760433134790999</c:v>
                </c:pt>
                <c:pt idx="53">
                  <c:v>3.104809058155181</c:v>
                </c:pt>
                <c:pt idx="54">
                  <c:v>3.1463994556611632</c:v>
                </c:pt>
                <c:pt idx="55">
                  <c:v>3.1860252602891568</c:v>
                </c:pt>
                <c:pt idx="56">
                  <c:v>3.283200030920761</c:v>
                </c:pt>
                <c:pt idx="57">
                  <c:v>3.6230738551909418</c:v>
                </c:pt>
                <c:pt idx="58">
                  <c:v>3.3346578685660631</c:v>
                </c:pt>
                <c:pt idx="59">
                  <c:v>3.3566874730564469</c:v>
                </c:pt>
                <c:pt idx="60">
                  <c:v>3.4666644597178982</c:v>
                </c:pt>
                <c:pt idx="61">
                  <c:v>3.401692334963109</c:v>
                </c:pt>
                <c:pt idx="62">
                  <c:v>3.3685328015888731</c:v>
                </c:pt>
                <c:pt idx="63">
                  <c:v>3.423442314588689</c:v>
                </c:pt>
                <c:pt idx="64">
                  <c:v>3.3858461778734652</c:v>
                </c:pt>
                <c:pt idx="65">
                  <c:v>3.589764041400636</c:v>
                </c:pt>
                <c:pt idx="66">
                  <c:v>3.4441927589124401</c:v>
                </c:pt>
                <c:pt idx="67">
                  <c:v>3.3727508004881099</c:v>
                </c:pt>
                <c:pt idx="68">
                  <c:v>3.381314355151614</c:v>
                </c:pt>
                <c:pt idx="69">
                  <c:v>3.3614262105800599</c:v>
                </c:pt>
                <c:pt idx="70">
                  <c:v>3.3617216162151511</c:v>
                </c:pt>
                <c:pt idx="71">
                  <c:v>3.3689887680508952</c:v>
                </c:pt>
                <c:pt idx="72">
                  <c:v>3.4179024502959381</c:v>
                </c:pt>
                <c:pt idx="73">
                  <c:v>3.25718172327106</c:v>
                </c:pt>
                <c:pt idx="74">
                  <c:v>3.197511883229895</c:v>
                </c:pt>
                <c:pt idx="75">
                  <c:v>3.1176451268180112</c:v>
                </c:pt>
                <c:pt idx="76">
                  <c:v>3.1525052464139511</c:v>
                </c:pt>
                <c:pt idx="77">
                  <c:v>3.2271793626146881</c:v>
                </c:pt>
                <c:pt idx="78">
                  <c:v>3.3650752203621641</c:v>
                </c:pt>
                <c:pt idx="79">
                  <c:v>3.245074841584155</c:v>
                </c:pt>
                <c:pt idx="80">
                  <c:v>3.3770018122748851</c:v>
                </c:pt>
                <c:pt idx="81">
                  <c:v>3.310813408672153</c:v>
                </c:pt>
                <c:pt idx="82">
                  <c:v>3.2087657512872738</c:v>
                </c:pt>
                <c:pt idx="83">
                  <c:v>3.1714920278878989</c:v>
                </c:pt>
                <c:pt idx="84">
                  <c:v>3.1276833512535132</c:v>
                </c:pt>
                <c:pt idx="85">
                  <c:v>3.181765956561811</c:v>
                </c:pt>
                <c:pt idx="86">
                  <c:v>3.035809110863362</c:v>
                </c:pt>
                <c:pt idx="87">
                  <c:v>2.9220945864722281</c:v>
                </c:pt>
                <c:pt idx="88">
                  <c:v>2.9138281458307849</c:v>
                </c:pt>
                <c:pt idx="89">
                  <c:v>2.895691595254517</c:v>
                </c:pt>
                <c:pt idx="90">
                  <c:v>2.7925234967923802</c:v>
                </c:pt>
                <c:pt idx="91">
                  <c:v>2.871560279421379</c:v>
                </c:pt>
                <c:pt idx="92">
                  <c:v>2.7827778088784192</c:v>
                </c:pt>
                <c:pt idx="93">
                  <c:v>2.8810872632478821</c:v>
                </c:pt>
                <c:pt idx="94">
                  <c:v>2.766822425732268</c:v>
                </c:pt>
                <c:pt idx="95">
                  <c:v>2.769736470265443</c:v>
                </c:pt>
                <c:pt idx="96">
                  <c:v>2.856880399075211</c:v>
                </c:pt>
                <c:pt idx="97">
                  <c:v>2.8161663137948079</c:v>
                </c:pt>
                <c:pt idx="98">
                  <c:v>2.7809936023656299</c:v>
                </c:pt>
                <c:pt idx="99">
                  <c:v>2.8220203596755891</c:v>
                </c:pt>
                <c:pt idx="100">
                  <c:v>2.7189808769910062</c:v>
                </c:pt>
                <c:pt idx="101">
                  <c:v>2.7898753161473571</c:v>
                </c:pt>
                <c:pt idx="102">
                  <c:v>2.9445689144507958</c:v>
                </c:pt>
                <c:pt idx="103">
                  <c:v>2.9325760796942761</c:v>
                </c:pt>
                <c:pt idx="104">
                  <c:v>3.1538000033773819</c:v>
                </c:pt>
                <c:pt idx="105">
                  <c:v>3.225759768727718</c:v>
                </c:pt>
                <c:pt idx="106">
                  <c:v>3.0598869413180481</c:v>
                </c:pt>
                <c:pt idx="107">
                  <c:v>3.154146221409718</c:v>
                </c:pt>
                <c:pt idx="108">
                  <c:v>3.2844084806619009</c:v>
                </c:pt>
                <c:pt idx="109">
                  <c:v>3.4116369867541949</c:v>
                </c:pt>
                <c:pt idx="110">
                  <c:v>3.398932224213377</c:v>
                </c:pt>
                <c:pt idx="111">
                  <c:v>3.1866660847975878</c:v>
                </c:pt>
                <c:pt idx="112">
                  <c:v>3.1891488811741699</c:v>
                </c:pt>
                <c:pt idx="113">
                  <c:v>3.2198537044928202</c:v>
                </c:pt>
                <c:pt idx="114">
                  <c:v>3.11740112465879</c:v>
                </c:pt>
                <c:pt idx="115">
                  <c:v>3.0370556793648671</c:v>
                </c:pt>
                <c:pt idx="116">
                  <c:v>3.1051072963112221</c:v>
                </c:pt>
                <c:pt idx="117">
                  <c:v>3.141186673462574</c:v>
                </c:pt>
                <c:pt idx="118">
                  <c:v>3.172652245459874</c:v>
                </c:pt>
                <c:pt idx="119">
                  <c:v>3.2399720550816409</c:v>
                </c:pt>
                <c:pt idx="120">
                  <c:v>3.3243454039341298</c:v>
                </c:pt>
                <c:pt idx="121">
                  <c:v>3.2661501491349321</c:v>
                </c:pt>
                <c:pt idx="122">
                  <c:v>3.196991583676271</c:v>
                </c:pt>
                <c:pt idx="123">
                  <c:v>3.1489763855112192</c:v>
                </c:pt>
                <c:pt idx="124">
                  <c:v>3.0995664127541578</c:v>
                </c:pt>
                <c:pt idx="125">
                  <c:v>3.02563746811839</c:v>
                </c:pt>
                <c:pt idx="126">
                  <c:v>3.047301809284257</c:v>
                </c:pt>
                <c:pt idx="127">
                  <c:v>2.9767663751711182</c:v>
                </c:pt>
              </c:numCache>
            </c:numRef>
          </c:val>
          <c:smooth val="0"/>
          <c:extLst xmlns:c16r2="http://schemas.microsoft.com/office/drawing/2015/06/chart">
            <c:ext xmlns:c16="http://schemas.microsoft.com/office/drawing/2014/chart" uri="{C3380CC4-5D6E-409C-BE32-E72D297353CC}">
              <c16:uniqueId val="{00000000-0B48-47D1-9A95-6ACC1DE6CA20}"/>
            </c:ext>
          </c:extLst>
        </c:ser>
        <c:ser>
          <c:idx val="1"/>
          <c:order val="1"/>
          <c:tx>
            <c:strRef>
              <c:f>Sheet1!$C$1</c:f>
              <c:strCache>
                <c:ptCount val="1"/>
                <c:pt idx="0">
                  <c:v>MSCI AC World</c:v>
                </c:pt>
              </c:strCache>
            </c:strRef>
          </c:tx>
          <c:spPr>
            <a:ln>
              <a:solidFill>
                <a:schemeClr val="tx1"/>
              </a:solidFill>
            </a:ln>
            <a:effectLst>
              <a:outerShdw blurRad="50800" dist="38100" dir="2700000" algn="tl" rotWithShape="0">
                <a:prstClr val="black">
                  <a:alpha val="40000"/>
                </a:prstClr>
              </a:outerShdw>
            </a:effectLst>
          </c:spPr>
          <c:marker>
            <c:symbol val="none"/>
          </c:marker>
          <c:cat>
            <c:numRef>
              <c:f>Sheet1!$A$2:$A$129</c:f>
              <c:numCache>
                <c:formatCode>mmm\-yy</c:formatCode>
                <c:ptCount val="128"/>
                <c:pt idx="0">
                  <c:v>39052</c:v>
                </c:pt>
                <c:pt idx="1">
                  <c:v>39083</c:v>
                </c:pt>
                <c:pt idx="2">
                  <c:v>39114</c:v>
                </c:pt>
                <c:pt idx="3">
                  <c:v>39142</c:v>
                </c:pt>
                <c:pt idx="4">
                  <c:v>39173</c:v>
                </c:pt>
                <c:pt idx="5">
                  <c:v>39203</c:v>
                </c:pt>
                <c:pt idx="6">
                  <c:v>39234</c:v>
                </c:pt>
                <c:pt idx="7">
                  <c:v>39264</c:v>
                </c:pt>
                <c:pt idx="8">
                  <c:v>39295</c:v>
                </c:pt>
                <c:pt idx="9">
                  <c:v>39326</c:v>
                </c:pt>
                <c:pt idx="10">
                  <c:v>39356</c:v>
                </c:pt>
                <c:pt idx="11">
                  <c:v>39387</c:v>
                </c:pt>
                <c:pt idx="12">
                  <c:v>39417</c:v>
                </c:pt>
                <c:pt idx="13">
                  <c:v>39448</c:v>
                </c:pt>
                <c:pt idx="14">
                  <c:v>39479</c:v>
                </c:pt>
                <c:pt idx="15">
                  <c:v>39508</c:v>
                </c:pt>
                <c:pt idx="16">
                  <c:v>39539</c:v>
                </c:pt>
                <c:pt idx="17">
                  <c:v>39569</c:v>
                </c:pt>
                <c:pt idx="18">
                  <c:v>39600</c:v>
                </c:pt>
                <c:pt idx="19">
                  <c:v>39630</c:v>
                </c:pt>
                <c:pt idx="20">
                  <c:v>39661</c:v>
                </c:pt>
                <c:pt idx="21">
                  <c:v>39692</c:v>
                </c:pt>
                <c:pt idx="22">
                  <c:v>39722</c:v>
                </c:pt>
                <c:pt idx="23">
                  <c:v>39753</c:v>
                </c:pt>
                <c:pt idx="24">
                  <c:v>39783</c:v>
                </c:pt>
                <c:pt idx="25">
                  <c:v>39814</c:v>
                </c:pt>
                <c:pt idx="26">
                  <c:v>39845</c:v>
                </c:pt>
                <c:pt idx="27">
                  <c:v>39873</c:v>
                </c:pt>
                <c:pt idx="28">
                  <c:v>39904</c:v>
                </c:pt>
                <c:pt idx="29">
                  <c:v>39934</c:v>
                </c:pt>
                <c:pt idx="30">
                  <c:v>39965</c:v>
                </c:pt>
                <c:pt idx="31">
                  <c:v>39995</c:v>
                </c:pt>
                <c:pt idx="32">
                  <c:v>40026</c:v>
                </c:pt>
                <c:pt idx="33">
                  <c:v>40057</c:v>
                </c:pt>
                <c:pt idx="34">
                  <c:v>40087</c:v>
                </c:pt>
                <c:pt idx="35">
                  <c:v>40118</c:v>
                </c:pt>
                <c:pt idx="36">
                  <c:v>40148</c:v>
                </c:pt>
                <c:pt idx="37">
                  <c:v>40179</c:v>
                </c:pt>
                <c:pt idx="38">
                  <c:v>40210</c:v>
                </c:pt>
                <c:pt idx="39">
                  <c:v>40238</c:v>
                </c:pt>
                <c:pt idx="40">
                  <c:v>40269</c:v>
                </c:pt>
                <c:pt idx="41">
                  <c:v>40299</c:v>
                </c:pt>
                <c:pt idx="42">
                  <c:v>40330</c:v>
                </c:pt>
                <c:pt idx="43">
                  <c:v>40360</c:v>
                </c:pt>
                <c:pt idx="44">
                  <c:v>40391</c:v>
                </c:pt>
                <c:pt idx="45">
                  <c:v>40422</c:v>
                </c:pt>
                <c:pt idx="46">
                  <c:v>40452</c:v>
                </c:pt>
                <c:pt idx="47">
                  <c:v>40483</c:v>
                </c:pt>
                <c:pt idx="48">
                  <c:v>40513</c:v>
                </c:pt>
                <c:pt idx="49">
                  <c:v>40544</c:v>
                </c:pt>
                <c:pt idx="50">
                  <c:v>40575</c:v>
                </c:pt>
                <c:pt idx="51">
                  <c:v>40603</c:v>
                </c:pt>
                <c:pt idx="52">
                  <c:v>40634</c:v>
                </c:pt>
                <c:pt idx="53">
                  <c:v>40664</c:v>
                </c:pt>
                <c:pt idx="54">
                  <c:v>40695</c:v>
                </c:pt>
                <c:pt idx="55">
                  <c:v>40725</c:v>
                </c:pt>
                <c:pt idx="56">
                  <c:v>40756</c:v>
                </c:pt>
                <c:pt idx="57">
                  <c:v>40787</c:v>
                </c:pt>
                <c:pt idx="58">
                  <c:v>40817</c:v>
                </c:pt>
                <c:pt idx="59">
                  <c:v>40848</c:v>
                </c:pt>
                <c:pt idx="60">
                  <c:v>40878</c:v>
                </c:pt>
                <c:pt idx="61">
                  <c:v>40909</c:v>
                </c:pt>
                <c:pt idx="62">
                  <c:v>40940</c:v>
                </c:pt>
                <c:pt idx="63">
                  <c:v>40969</c:v>
                </c:pt>
                <c:pt idx="64">
                  <c:v>41000</c:v>
                </c:pt>
                <c:pt idx="65">
                  <c:v>41030</c:v>
                </c:pt>
                <c:pt idx="66">
                  <c:v>41061</c:v>
                </c:pt>
                <c:pt idx="67">
                  <c:v>41091</c:v>
                </c:pt>
                <c:pt idx="68">
                  <c:v>41122</c:v>
                </c:pt>
                <c:pt idx="69">
                  <c:v>41153</c:v>
                </c:pt>
                <c:pt idx="70">
                  <c:v>41183</c:v>
                </c:pt>
                <c:pt idx="71">
                  <c:v>41214</c:v>
                </c:pt>
                <c:pt idx="72">
                  <c:v>41244</c:v>
                </c:pt>
                <c:pt idx="73">
                  <c:v>41275</c:v>
                </c:pt>
                <c:pt idx="74">
                  <c:v>41306</c:v>
                </c:pt>
                <c:pt idx="75">
                  <c:v>41334</c:v>
                </c:pt>
                <c:pt idx="76">
                  <c:v>41365</c:v>
                </c:pt>
                <c:pt idx="77">
                  <c:v>41395</c:v>
                </c:pt>
                <c:pt idx="78">
                  <c:v>41426</c:v>
                </c:pt>
                <c:pt idx="79">
                  <c:v>41456</c:v>
                </c:pt>
                <c:pt idx="80">
                  <c:v>41487</c:v>
                </c:pt>
                <c:pt idx="81">
                  <c:v>41518</c:v>
                </c:pt>
                <c:pt idx="82">
                  <c:v>41548</c:v>
                </c:pt>
                <c:pt idx="83">
                  <c:v>41579</c:v>
                </c:pt>
                <c:pt idx="84">
                  <c:v>41609</c:v>
                </c:pt>
                <c:pt idx="85">
                  <c:v>41640</c:v>
                </c:pt>
                <c:pt idx="86">
                  <c:v>41671</c:v>
                </c:pt>
                <c:pt idx="87">
                  <c:v>41699</c:v>
                </c:pt>
                <c:pt idx="88">
                  <c:v>41730</c:v>
                </c:pt>
                <c:pt idx="89">
                  <c:v>41760</c:v>
                </c:pt>
                <c:pt idx="90">
                  <c:v>41791</c:v>
                </c:pt>
                <c:pt idx="91">
                  <c:v>41821</c:v>
                </c:pt>
                <c:pt idx="92">
                  <c:v>41852</c:v>
                </c:pt>
                <c:pt idx="93">
                  <c:v>41883</c:v>
                </c:pt>
                <c:pt idx="94">
                  <c:v>41913</c:v>
                </c:pt>
                <c:pt idx="95">
                  <c:v>41944</c:v>
                </c:pt>
                <c:pt idx="96">
                  <c:v>41974</c:v>
                </c:pt>
                <c:pt idx="97">
                  <c:v>42005</c:v>
                </c:pt>
                <c:pt idx="98">
                  <c:v>42036</c:v>
                </c:pt>
                <c:pt idx="99">
                  <c:v>42064</c:v>
                </c:pt>
                <c:pt idx="100">
                  <c:v>42095</c:v>
                </c:pt>
                <c:pt idx="101">
                  <c:v>42125</c:v>
                </c:pt>
                <c:pt idx="102">
                  <c:v>42156</c:v>
                </c:pt>
                <c:pt idx="103">
                  <c:v>42186</c:v>
                </c:pt>
                <c:pt idx="104">
                  <c:v>42217</c:v>
                </c:pt>
                <c:pt idx="105">
                  <c:v>42248</c:v>
                </c:pt>
                <c:pt idx="106">
                  <c:v>42278</c:v>
                </c:pt>
                <c:pt idx="107">
                  <c:v>42309</c:v>
                </c:pt>
                <c:pt idx="108">
                  <c:v>42339</c:v>
                </c:pt>
                <c:pt idx="109">
                  <c:v>42370</c:v>
                </c:pt>
                <c:pt idx="110">
                  <c:v>42401</c:v>
                </c:pt>
                <c:pt idx="111">
                  <c:v>42430</c:v>
                </c:pt>
                <c:pt idx="112">
                  <c:v>42461</c:v>
                </c:pt>
                <c:pt idx="113">
                  <c:v>42491</c:v>
                </c:pt>
                <c:pt idx="114">
                  <c:v>42522</c:v>
                </c:pt>
                <c:pt idx="115">
                  <c:v>42552</c:v>
                </c:pt>
                <c:pt idx="116">
                  <c:v>42583</c:v>
                </c:pt>
                <c:pt idx="117">
                  <c:v>42614</c:v>
                </c:pt>
                <c:pt idx="118">
                  <c:v>42644</c:v>
                </c:pt>
                <c:pt idx="119">
                  <c:v>42675</c:v>
                </c:pt>
                <c:pt idx="120">
                  <c:v>42705</c:v>
                </c:pt>
                <c:pt idx="121">
                  <c:v>42736</c:v>
                </c:pt>
                <c:pt idx="122">
                  <c:v>42767</c:v>
                </c:pt>
                <c:pt idx="123">
                  <c:v>42795</c:v>
                </c:pt>
                <c:pt idx="124">
                  <c:v>42826</c:v>
                </c:pt>
                <c:pt idx="125">
                  <c:v>42856</c:v>
                </c:pt>
                <c:pt idx="126">
                  <c:v>42887</c:v>
                </c:pt>
                <c:pt idx="127">
                  <c:v>42917</c:v>
                </c:pt>
              </c:numCache>
            </c:numRef>
          </c:cat>
          <c:val>
            <c:numRef>
              <c:f>Sheet1!$C$2:$C$129</c:f>
              <c:numCache>
                <c:formatCode>0.00</c:formatCode>
                <c:ptCount val="128"/>
                <c:pt idx="0">
                  <c:v>2.8256386760797239</c:v>
                </c:pt>
                <c:pt idx="1">
                  <c:v>2.727081319256925</c:v>
                </c:pt>
                <c:pt idx="2">
                  <c:v>2.7521107647659</c:v>
                </c:pt>
                <c:pt idx="3">
                  <c:v>2.7537277814349941</c:v>
                </c:pt>
                <c:pt idx="4">
                  <c:v>2.6515811312332138</c:v>
                </c:pt>
                <c:pt idx="5">
                  <c:v>2.6398615119071471</c:v>
                </c:pt>
                <c:pt idx="6">
                  <c:v>2.667461330332936</c:v>
                </c:pt>
                <c:pt idx="7">
                  <c:v>2.8222379717422772</c:v>
                </c:pt>
                <c:pt idx="8">
                  <c:v>2.893333698491023</c:v>
                </c:pt>
                <c:pt idx="9">
                  <c:v>2.7852813401416858</c:v>
                </c:pt>
                <c:pt idx="10">
                  <c:v>2.7306589086562072</c:v>
                </c:pt>
                <c:pt idx="11">
                  <c:v>3.05847347532618</c:v>
                </c:pt>
                <c:pt idx="12">
                  <c:v>3.3121827038050031</c:v>
                </c:pt>
                <c:pt idx="13">
                  <c:v>3.5938558266078471</c:v>
                </c:pt>
                <c:pt idx="14">
                  <c:v>3.620394587676858</c:v>
                </c:pt>
                <c:pt idx="15">
                  <c:v>3.6384840205529212</c:v>
                </c:pt>
                <c:pt idx="16">
                  <c:v>3.6041182936577081</c:v>
                </c:pt>
                <c:pt idx="17">
                  <c:v>3.7268615623402899</c:v>
                </c:pt>
                <c:pt idx="18">
                  <c:v>4.3117024532559816</c:v>
                </c:pt>
                <c:pt idx="19">
                  <c:v>4.7191493658762003</c:v>
                </c:pt>
                <c:pt idx="20">
                  <c:v>4.6172907459010606</c:v>
                </c:pt>
                <c:pt idx="21">
                  <c:v>5.4156251790913998</c:v>
                </c:pt>
                <c:pt idx="22">
                  <c:v>6.9466780003000999</c:v>
                </c:pt>
                <c:pt idx="23">
                  <c:v>7.3489771826867623</c:v>
                </c:pt>
                <c:pt idx="24">
                  <c:v>3.415370222367565</c:v>
                </c:pt>
                <c:pt idx="25">
                  <c:v>3.8330512117102402</c:v>
                </c:pt>
                <c:pt idx="26">
                  <c:v>4.3474466848836233</c:v>
                </c:pt>
                <c:pt idx="27">
                  <c:v>3.3360569701758411</c:v>
                </c:pt>
                <c:pt idx="28">
                  <c:v>2.933849819182174</c:v>
                </c:pt>
                <c:pt idx="29">
                  <c:v>2.69243624574972</c:v>
                </c:pt>
                <c:pt idx="30">
                  <c:v>2.6136246611404319</c:v>
                </c:pt>
                <c:pt idx="31">
                  <c:v>2.4083266872870062</c:v>
                </c:pt>
                <c:pt idx="32">
                  <c:v>2.312333592636282</c:v>
                </c:pt>
                <c:pt idx="33">
                  <c:v>2.1375431455482401</c:v>
                </c:pt>
                <c:pt idx="34">
                  <c:v>2.215885059383282</c:v>
                </c:pt>
                <c:pt idx="35">
                  <c:v>2.1685546367680009</c:v>
                </c:pt>
                <c:pt idx="36">
                  <c:v>2.0861065230379028</c:v>
                </c:pt>
                <c:pt idx="37">
                  <c:v>2.163031083815389</c:v>
                </c:pt>
                <c:pt idx="38">
                  <c:v>2.1277634912379568</c:v>
                </c:pt>
                <c:pt idx="39">
                  <c:v>1.996186240529688</c:v>
                </c:pt>
                <c:pt idx="40">
                  <c:v>2.012071644281805</c:v>
                </c:pt>
                <c:pt idx="41">
                  <c:v>2.1877604780320361</c:v>
                </c:pt>
                <c:pt idx="42">
                  <c:v>2.2885826869715671</c:v>
                </c:pt>
                <c:pt idx="43">
                  <c:v>2.118618595970406</c:v>
                </c:pt>
                <c:pt idx="44">
                  <c:v>2.2361007531923982</c:v>
                </c:pt>
                <c:pt idx="45">
                  <c:v>2.09582471027871</c:v>
                </c:pt>
                <c:pt idx="46">
                  <c:v>2.0855239687610072</c:v>
                </c:pt>
                <c:pt idx="47">
                  <c:v>2.1773511545495872</c:v>
                </c:pt>
                <c:pt idx="48">
                  <c:v>2.1403179822988521</c:v>
                </c:pt>
                <c:pt idx="49">
                  <c:v>2.1276481129477181</c:v>
                </c:pt>
                <c:pt idx="50">
                  <c:v>2.0886713342156549</c:v>
                </c:pt>
                <c:pt idx="51">
                  <c:v>2.136433624018641</c:v>
                </c:pt>
                <c:pt idx="52">
                  <c:v>2.1124916866680161</c:v>
                </c:pt>
                <c:pt idx="53">
                  <c:v>2.1912081331851092</c:v>
                </c:pt>
                <c:pt idx="54">
                  <c:v>2.261651489076054</c:v>
                </c:pt>
                <c:pt idx="55">
                  <c:v>2.344967067083656</c:v>
                </c:pt>
                <c:pt idx="56">
                  <c:v>2.578218936995861</c:v>
                </c:pt>
                <c:pt idx="57">
                  <c:v>2.835248758099433</c:v>
                </c:pt>
                <c:pt idx="58">
                  <c:v>2.6178494870343849</c:v>
                </c:pt>
                <c:pt idx="59">
                  <c:v>2.7428781660384249</c:v>
                </c:pt>
                <c:pt idx="60">
                  <c:v>2.7846609869775998</c:v>
                </c:pt>
                <c:pt idx="61">
                  <c:v>2.6170227891598108</c:v>
                </c:pt>
                <c:pt idx="62">
                  <c:v>2.5450994441624801</c:v>
                </c:pt>
                <c:pt idx="63">
                  <c:v>2.561336302398304</c:v>
                </c:pt>
                <c:pt idx="64">
                  <c:v>2.627504997381044</c:v>
                </c:pt>
                <c:pt idx="65">
                  <c:v>2.903667561911782</c:v>
                </c:pt>
                <c:pt idx="66">
                  <c:v>2.7756544519384132</c:v>
                </c:pt>
                <c:pt idx="67">
                  <c:v>2.7482733871098719</c:v>
                </c:pt>
                <c:pt idx="68">
                  <c:v>2.739297838432897</c:v>
                </c:pt>
                <c:pt idx="69">
                  <c:v>2.7069137511470012</c:v>
                </c:pt>
                <c:pt idx="70">
                  <c:v>2.7499076364893171</c:v>
                </c:pt>
                <c:pt idx="71">
                  <c:v>2.7384669855585488</c:v>
                </c:pt>
                <c:pt idx="72">
                  <c:v>2.7052247418765352</c:v>
                </c:pt>
                <c:pt idx="73">
                  <c:v>2.5959171763054489</c:v>
                </c:pt>
                <c:pt idx="74">
                  <c:v>2.6097465345616171</c:v>
                </c:pt>
                <c:pt idx="75">
                  <c:v>2.5715183770514298</c:v>
                </c:pt>
                <c:pt idx="76">
                  <c:v>2.5124198539818399</c:v>
                </c:pt>
                <c:pt idx="77">
                  <c:v>2.5394975935860451</c:v>
                </c:pt>
                <c:pt idx="78">
                  <c:v>2.629199850003483</c:v>
                </c:pt>
                <c:pt idx="79">
                  <c:v>2.5014641472345658</c:v>
                </c:pt>
                <c:pt idx="80">
                  <c:v>2.5983887555825729</c:v>
                </c:pt>
                <c:pt idx="81">
                  <c:v>2.507558705575641</c:v>
                </c:pt>
                <c:pt idx="82">
                  <c:v>2.4446126578005321</c:v>
                </c:pt>
                <c:pt idx="83">
                  <c:v>2.40251143924363</c:v>
                </c:pt>
                <c:pt idx="84">
                  <c:v>2.400916459480448</c:v>
                </c:pt>
                <c:pt idx="85">
                  <c:v>2.498157842283756</c:v>
                </c:pt>
                <c:pt idx="86">
                  <c:v>2.4207532824803728</c:v>
                </c:pt>
                <c:pt idx="87">
                  <c:v>2.4465428723096032</c:v>
                </c:pt>
                <c:pt idx="88">
                  <c:v>2.4363986158390438</c:v>
                </c:pt>
                <c:pt idx="89">
                  <c:v>2.4113639107245182</c:v>
                </c:pt>
                <c:pt idx="90">
                  <c:v>2.376289724142683</c:v>
                </c:pt>
                <c:pt idx="91">
                  <c:v>2.418740772194397</c:v>
                </c:pt>
                <c:pt idx="92">
                  <c:v>2.3640925738795029</c:v>
                </c:pt>
                <c:pt idx="93">
                  <c:v>2.432959725442152</c:v>
                </c:pt>
                <c:pt idx="94">
                  <c:v>2.399925510230585</c:v>
                </c:pt>
                <c:pt idx="95">
                  <c:v>2.340879112637495</c:v>
                </c:pt>
                <c:pt idx="96">
                  <c:v>2.4391739809573929</c:v>
                </c:pt>
                <c:pt idx="97">
                  <c:v>2.4457424453843708</c:v>
                </c:pt>
                <c:pt idx="98">
                  <c:v>2.3191490699389039</c:v>
                </c:pt>
                <c:pt idx="99">
                  <c:v>2.3556999693238581</c:v>
                </c:pt>
                <c:pt idx="100">
                  <c:v>2.3065682148420992</c:v>
                </c:pt>
                <c:pt idx="101">
                  <c:v>2.3577614604112092</c:v>
                </c:pt>
                <c:pt idx="102">
                  <c:v>2.4149562081487752</c:v>
                </c:pt>
                <c:pt idx="103">
                  <c:v>2.3850578976455998</c:v>
                </c:pt>
                <c:pt idx="104">
                  <c:v>2.5750000453284261</c:v>
                </c:pt>
                <c:pt idx="105">
                  <c:v>2.6885712526239032</c:v>
                </c:pt>
                <c:pt idx="106">
                  <c:v>2.5075370098069469</c:v>
                </c:pt>
                <c:pt idx="107">
                  <c:v>2.5117230295797728</c:v>
                </c:pt>
                <c:pt idx="108">
                  <c:v>2.5671964027093428</c:v>
                </c:pt>
                <c:pt idx="109">
                  <c:v>2.709827067836323</c:v>
                </c:pt>
                <c:pt idx="110">
                  <c:v>2.772680452942788</c:v>
                </c:pt>
                <c:pt idx="111">
                  <c:v>2.6155953081363541</c:v>
                </c:pt>
                <c:pt idx="112">
                  <c:v>2.6137054457649609</c:v>
                </c:pt>
                <c:pt idx="113">
                  <c:v>2.6205208471410009</c:v>
                </c:pt>
                <c:pt idx="114">
                  <c:v>2.6255203033294818</c:v>
                </c:pt>
                <c:pt idx="115">
                  <c:v>2.5026595401299709</c:v>
                </c:pt>
                <c:pt idx="116">
                  <c:v>2.5262876293003291</c:v>
                </c:pt>
                <c:pt idx="117">
                  <c:v>2.5187776483490971</c:v>
                </c:pt>
                <c:pt idx="118">
                  <c:v>2.5384352899510971</c:v>
                </c:pt>
                <c:pt idx="119">
                  <c:v>2.518625559270057</c:v>
                </c:pt>
                <c:pt idx="120">
                  <c:v>2.477608978078766</c:v>
                </c:pt>
                <c:pt idx="121">
                  <c:v>2.430044984837457</c:v>
                </c:pt>
                <c:pt idx="122">
                  <c:v>2.3903862349212668</c:v>
                </c:pt>
                <c:pt idx="123">
                  <c:v>2.3881466128640532</c:v>
                </c:pt>
                <c:pt idx="124">
                  <c:v>2.3740607572503509</c:v>
                </c:pt>
                <c:pt idx="125">
                  <c:v>2.3565807752388839</c:v>
                </c:pt>
                <c:pt idx="126">
                  <c:v>2.3766612149374069</c:v>
                </c:pt>
                <c:pt idx="127">
                  <c:v>2.344851336430108</c:v>
                </c:pt>
              </c:numCache>
            </c:numRef>
          </c:val>
          <c:smooth val="0"/>
          <c:extLst xmlns:c16r2="http://schemas.microsoft.com/office/drawing/2015/06/chart">
            <c:ext xmlns:c16="http://schemas.microsoft.com/office/drawing/2014/chart" uri="{C3380CC4-5D6E-409C-BE32-E72D297353CC}">
              <c16:uniqueId val="{00000001-0B48-47D1-9A95-6ACC1DE6CA20}"/>
            </c:ext>
          </c:extLst>
        </c:ser>
        <c:dLbls>
          <c:showLegendKey val="0"/>
          <c:showVal val="0"/>
          <c:showCatName val="0"/>
          <c:showSerName val="0"/>
          <c:showPercent val="0"/>
          <c:showBubbleSize val="0"/>
        </c:dLbls>
        <c:marker val="1"/>
        <c:smooth val="0"/>
        <c:axId val="559060096"/>
        <c:axId val="559062016"/>
      </c:lineChart>
      <c:dateAx>
        <c:axId val="559060096"/>
        <c:scaling>
          <c:orientation val="minMax"/>
        </c:scaling>
        <c:delete val="0"/>
        <c:axPos val="b"/>
        <c:numFmt formatCode="mmm\-yy" sourceLinked="1"/>
        <c:majorTickMark val="out"/>
        <c:minorTickMark val="none"/>
        <c:tickLblPos val="nextTo"/>
        <c:txPr>
          <a:bodyPr rot="-2700000"/>
          <a:lstStyle/>
          <a:p>
            <a:pPr>
              <a:defRPr/>
            </a:pPr>
            <a:endParaRPr lang="en-US"/>
          </a:p>
        </c:txPr>
        <c:crossAx val="559062016"/>
        <c:crosses val="autoZero"/>
        <c:auto val="1"/>
        <c:lblOffset val="100"/>
        <c:baseTimeUnit val="months"/>
      </c:dateAx>
      <c:valAx>
        <c:axId val="559062016"/>
        <c:scaling>
          <c:orientation val="minMax"/>
        </c:scaling>
        <c:delete val="0"/>
        <c:axPos val="l"/>
        <c:numFmt formatCode="General&quot;%&quot;" sourceLinked="0"/>
        <c:majorTickMark val="out"/>
        <c:minorTickMark val="none"/>
        <c:tickLblPos val="nextTo"/>
        <c:txPr>
          <a:bodyPr/>
          <a:lstStyle/>
          <a:p>
            <a:pPr>
              <a:defRPr sz="1400"/>
            </a:pPr>
            <a:endParaRPr lang="en-US"/>
          </a:p>
        </c:txPr>
        <c:crossAx val="559060096"/>
        <c:crosses val="autoZero"/>
        <c:crossBetween val="between"/>
      </c:valAx>
      <c:spPr>
        <a:solidFill>
          <a:schemeClr val="bg1">
            <a:alpha val="60000"/>
          </a:schemeClr>
        </a:solidFill>
      </c:spPr>
    </c:plotArea>
    <c:legend>
      <c:legendPos val="r"/>
      <c:layout>
        <c:manualLayout>
          <c:xMode val="edge"/>
          <c:yMode val="edge"/>
          <c:x val="9.6825663186624167E-2"/>
          <c:y val="0.73890059055118107"/>
          <c:w val="0.87088409165714376"/>
          <c:h val="0.10344881889763777"/>
        </c:manualLayout>
      </c:layout>
      <c:overlay val="0"/>
    </c:legend>
    <c:plotVisOnly val="1"/>
    <c:dispBlanksAs val="gap"/>
    <c:showDLblsOverMax val="0"/>
  </c:chart>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683373315896339E-2"/>
          <c:y val="6.3481666494716329E-2"/>
          <c:w val="0.86503444946813579"/>
          <c:h val="0.81282625577733147"/>
        </c:manualLayout>
      </c:layout>
      <c:lineChart>
        <c:grouping val="standard"/>
        <c:varyColors val="0"/>
        <c:ser>
          <c:idx val="0"/>
          <c:order val="0"/>
          <c:tx>
            <c:strRef>
              <c:f>'Allocations (10y) since pivotal'!$Q$1</c:f>
              <c:strCache>
                <c:ptCount val="1"/>
                <c:pt idx="0">
                  <c:v>70 equity/30 bond</c:v>
                </c:pt>
              </c:strCache>
            </c:strRef>
          </c:tx>
          <c:spPr>
            <a:ln>
              <a:solidFill>
                <a:schemeClr val="tx2"/>
              </a:solidFill>
            </a:ln>
            <a:effectLst>
              <a:outerShdw blurRad="50800" dist="38100" dir="2700000" algn="tl" rotWithShape="0">
                <a:prstClr val="black">
                  <a:alpha val="40000"/>
                </a:prstClr>
              </a:outerShdw>
            </a:effectLst>
          </c:spPr>
          <c:marker>
            <c:symbol val="none"/>
          </c:marker>
          <c:cat>
            <c:numRef>
              <c:f>'Allocations (10y) since pivotal'!$P$2:$P$494</c:f>
              <c:numCache>
                <c:formatCode>m/d/yyyy</c:formatCode>
                <c:ptCount val="493"/>
                <c:pt idx="0">
                  <c:v>42583</c:v>
                </c:pt>
                <c:pt idx="1">
                  <c:v>42584</c:v>
                </c:pt>
                <c:pt idx="2">
                  <c:v>42585</c:v>
                </c:pt>
                <c:pt idx="3">
                  <c:v>42586</c:v>
                </c:pt>
                <c:pt idx="4">
                  <c:v>42587</c:v>
                </c:pt>
                <c:pt idx="5">
                  <c:v>42590</c:v>
                </c:pt>
                <c:pt idx="6">
                  <c:v>42591</c:v>
                </c:pt>
                <c:pt idx="7">
                  <c:v>42592</c:v>
                </c:pt>
                <c:pt idx="8">
                  <c:v>42593</c:v>
                </c:pt>
                <c:pt idx="9">
                  <c:v>42594</c:v>
                </c:pt>
                <c:pt idx="10">
                  <c:v>42597</c:v>
                </c:pt>
                <c:pt idx="11">
                  <c:v>42598</c:v>
                </c:pt>
                <c:pt idx="12">
                  <c:v>42599</c:v>
                </c:pt>
                <c:pt idx="13">
                  <c:v>42600</c:v>
                </c:pt>
                <c:pt idx="14">
                  <c:v>42601</c:v>
                </c:pt>
                <c:pt idx="15">
                  <c:v>42604</c:v>
                </c:pt>
                <c:pt idx="16">
                  <c:v>42605</c:v>
                </c:pt>
                <c:pt idx="17">
                  <c:v>42606</c:v>
                </c:pt>
                <c:pt idx="18">
                  <c:v>42607</c:v>
                </c:pt>
                <c:pt idx="19">
                  <c:v>42608</c:v>
                </c:pt>
                <c:pt idx="20">
                  <c:v>42611</c:v>
                </c:pt>
                <c:pt idx="21">
                  <c:v>42612</c:v>
                </c:pt>
                <c:pt idx="22">
                  <c:v>42613</c:v>
                </c:pt>
                <c:pt idx="23">
                  <c:v>42614</c:v>
                </c:pt>
                <c:pt idx="24">
                  <c:v>42615</c:v>
                </c:pt>
                <c:pt idx="25">
                  <c:v>42618</c:v>
                </c:pt>
                <c:pt idx="26">
                  <c:v>42619</c:v>
                </c:pt>
                <c:pt idx="27">
                  <c:v>42620</c:v>
                </c:pt>
                <c:pt idx="28">
                  <c:v>42621</c:v>
                </c:pt>
                <c:pt idx="29">
                  <c:v>42622</c:v>
                </c:pt>
                <c:pt idx="30">
                  <c:v>42625</c:v>
                </c:pt>
                <c:pt idx="31">
                  <c:v>42626</c:v>
                </c:pt>
                <c:pt idx="32">
                  <c:v>42627</c:v>
                </c:pt>
                <c:pt idx="33">
                  <c:v>42628</c:v>
                </c:pt>
                <c:pt idx="34">
                  <c:v>42629</c:v>
                </c:pt>
                <c:pt idx="35">
                  <c:v>42632</c:v>
                </c:pt>
                <c:pt idx="36">
                  <c:v>42633</c:v>
                </c:pt>
                <c:pt idx="37">
                  <c:v>42634</c:v>
                </c:pt>
                <c:pt idx="38">
                  <c:v>42635</c:v>
                </c:pt>
                <c:pt idx="39">
                  <c:v>42636</c:v>
                </c:pt>
                <c:pt idx="40">
                  <c:v>42639</c:v>
                </c:pt>
                <c:pt idx="41">
                  <c:v>42640</c:v>
                </c:pt>
                <c:pt idx="42">
                  <c:v>42641</c:v>
                </c:pt>
                <c:pt idx="43">
                  <c:v>42642</c:v>
                </c:pt>
                <c:pt idx="44">
                  <c:v>42643</c:v>
                </c:pt>
                <c:pt idx="45">
                  <c:v>42646</c:v>
                </c:pt>
                <c:pt idx="46">
                  <c:v>42647</c:v>
                </c:pt>
                <c:pt idx="47">
                  <c:v>42648</c:v>
                </c:pt>
                <c:pt idx="48">
                  <c:v>42649</c:v>
                </c:pt>
                <c:pt idx="49">
                  <c:v>42650</c:v>
                </c:pt>
                <c:pt idx="50">
                  <c:v>42653</c:v>
                </c:pt>
                <c:pt idx="51">
                  <c:v>42654</c:v>
                </c:pt>
                <c:pt idx="52">
                  <c:v>42655</c:v>
                </c:pt>
                <c:pt idx="53">
                  <c:v>42656</c:v>
                </c:pt>
                <c:pt idx="54">
                  <c:v>42657</c:v>
                </c:pt>
                <c:pt idx="55">
                  <c:v>42660</c:v>
                </c:pt>
                <c:pt idx="56">
                  <c:v>42661</c:v>
                </c:pt>
                <c:pt idx="57">
                  <c:v>42662</c:v>
                </c:pt>
                <c:pt idx="58">
                  <c:v>42663</c:v>
                </c:pt>
                <c:pt idx="59">
                  <c:v>42664</c:v>
                </c:pt>
                <c:pt idx="60">
                  <c:v>42667</c:v>
                </c:pt>
                <c:pt idx="61">
                  <c:v>42668</c:v>
                </c:pt>
                <c:pt idx="62">
                  <c:v>42669</c:v>
                </c:pt>
                <c:pt idx="63">
                  <c:v>42670</c:v>
                </c:pt>
                <c:pt idx="64">
                  <c:v>42671</c:v>
                </c:pt>
                <c:pt idx="65">
                  <c:v>42674</c:v>
                </c:pt>
                <c:pt idx="66">
                  <c:v>42675</c:v>
                </c:pt>
                <c:pt idx="67">
                  <c:v>42676</c:v>
                </c:pt>
                <c:pt idx="68">
                  <c:v>42677</c:v>
                </c:pt>
                <c:pt idx="69">
                  <c:v>42678</c:v>
                </c:pt>
                <c:pt idx="70">
                  <c:v>42681</c:v>
                </c:pt>
                <c:pt idx="71">
                  <c:v>42682</c:v>
                </c:pt>
                <c:pt idx="72">
                  <c:v>42683</c:v>
                </c:pt>
                <c:pt idx="73">
                  <c:v>42684</c:v>
                </c:pt>
                <c:pt idx="74">
                  <c:v>42685</c:v>
                </c:pt>
                <c:pt idx="75">
                  <c:v>42688</c:v>
                </c:pt>
                <c:pt idx="76">
                  <c:v>42689</c:v>
                </c:pt>
                <c:pt idx="77">
                  <c:v>42690</c:v>
                </c:pt>
                <c:pt idx="78">
                  <c:v>42691</c:v>
                </c:pt>
                <c:pt idx="79">
                  <c:v>42692</c:v>
                </c:pt>
                <c:pt idx="80">
                  <c:v>42695</c:v>
                </c:pt>
                <c:pt idx="81">
                  <c:v>42696</c:v>
                </c:pt>
                <c:pt idx="82">
                  <c:v>42697</c:v>
                </c:pt>
                <c:pt idx="83">
                  <c:v>42698</c:v>
                </c:pt>
                <c:pt idx="84">
                  <c:v>42699</c:v>
                </c:pt>
                <c:pt idx="85">
                  <c:v>42702</c:v>
                </c:pt>
                <c:pt idx="86">
                  <c:v>42703</c:v>
                </c:pt>
                <c:pt idx="87">
                  <c:v>42704</c:v>
                </c:pt>
                <c:pt idx="88">
                  <c:v>42705</c:v>
                </c:pt>
                <c:pt idx="89">
                  <c:v>42706</c:v>
                </c:pt>
                <c:pt idx="90">
                  <c:v>42709</c:v>
                </c:pt>
                <c:pt idx="91">
                  <c:v>42710</c:v>
                </c:pt>
                <c:pt idx="92">
                  <c:v>42711</c:v>
                </c:pt>
                <c:pt idx="93">
                  <c:v>42712</c:v>
                </c:pt>
                <c:pt idx="94">
                  <c:v>42713</c:v>
                </c:pt>
                <c:pt idx="95">
                  <c:v>42716</c:v>
                </c:pt>
                <c:pt idx="96">
                  <c:v>42717</c:v>
                </c:pt>
                <c:pt idx="97">
                  <c:v>42718</c:v>
                </c:pt>
                <c:pt idx="98">
                  <c:v>42719</c:v>
                </c:pt>
                <c:pt idx="99">
                  <c:v>42720</c:v>
                </c:pt>
                <c:pt idx="100">
                  <c:v>42723</c:v>
                </c:pt>
                <c:pt idx="101">
                  <c:v>42724</c:v>
                </c:pt>
                <c:pt idx="102">
                  <c:v>42725</c:v>
                </c:pt>
                <c:pt idx="103">
                  <c:v>42726</c:v>
                </c:pt>
                <c:pt idx="104">
                  <c:v>42727</c:v>
                </c:pt>
                <c:pt idx="105">
                  <c:v>42730</c:v>
                </c:pt>
                <c:pt idx="106">
                  <c:v>42731</c:v>
                </c:pt>
                <c:pt idx="107">
                  <c:v>42732</c:v>
                </c:pt>
                <c:pt idx="108">
                  <c:v>42733</c:v>
                </c:pt>
                <c:pt idx="109">
                  <c:v>42734</c:v>
                </c:pt>
                <c:pt idx="110">
                  <c:v>42737</c:v>
                </c:pt>
                <c:pt idx="111">
                  <c:v>42738</c:v>
                </c:pt>
                <c:pt idx="112">
                  <c:v>42739</c:v>
                </c:pt>
                <c:pt idx="113">
                  <c:v>42740</c:v>
                </c:pt>
                <c:pt idx="114">
                  <c:v>42741</c:v>
                </c:pt>
                <c:pt idx="115">
                  <c:v>42744</c:v>
                </c:pt>
                <c:pt idx="116">
                  <c:v>42745</c:v>
                </c:pt>
                <c:pt idx="117">
                  <c:v>42746</c:v>
                </c:pt>
                <c:pt idx="118">
                  <c:v>42747</c:v>
                </c:pt>
                <c:pt idx="119">
                  <c:v>42748</c:v>
                </c:pt>
                <c:pt idx="120">
                  <c:v>42751</c:v>
                </c:pt>
                <c:pt idx="121">
                  <c:v>42752</c:v>
                </c:pt>
                <c:pt idx="122">
                  <c:v>42753</c:v>
                </c:pt>
                <c:pt idx="123">
                  <c:v>42754</c:v>
                </c:pt>
                <c:pt idx="124">
                  <c:v>42755</c:v>
                </c:pt>
                <c:pt idx="125">
                  <c:v>42758</c:v>
                </c:pt>
                <c:pt idx="126">
                  <c:v>42759</c:v>
                </c:pt>
                <c:pt idx="127">
                  <c:v>42760</c:v>
                </c:pt>
                <c:pt idx="128">
                  <c:v>42761</c:v>
                </c:pt>
                <c:pt idx="129">
                  <c:v>42762</c:v>
                </c:pt>
                <c:pt idx="130">
                  <c:v>42765</c:v>
                </c:pt>
                <c:pt idx="131">
                  <c:v>42766</c:v>
                </c:pt>
                <c:pt idx="132">
                  <c:v>42767</c:v>
                </c:pt>
                <c:pt idx="133">
                  <c:v>42768</c:v>
                </c:pt>
                <c:pt idx="134">
                  <c:v>42769</c:v>
                </c:pt>
                <c:pt idx="135">
                  <c:v>42772</c:v>
                </c:pt>
                <c:pt idx="136">
                  <c:v>42773</c:v>
                </c:pt>
                <c:pt idx="137">
                  <c:v>42774</c:v>
                </c:pt>
                <c:pt idx="138">
                  <c:v>42775</c:v>
                </c:pt>
                <c:pt idx="139">
                  <c:v>42776</c:v>
                </c:pt>
                <c:pt idx="140">
                  <c:v>42779</c:v>
                </c:pt>
                <c:pt idx="141">
                  <c:v>42780</c:v>
                </c:pt>
                <c:pt idx="142">
                  <c:v>42781</c:v>
                </c:pt>
                <c:pt idx="143">
                  <c:v>42782</c:v>
                </c:pt>
                <c:pt idx="144">
                  <c:v>42783</c:v>
                </c:pt>
                <c:pt idx="145">
                  <c:v>42786</c:v>
                </c:pt>
                <c:pt idx="146">
                  <c:v>42787</c:v>
                </c:pt>
                <c:pt idx="147">
                  <c:v>42788</c:v>
                </c:pt>
                <c:pt idx="148">
                  <c:v>42789</c:v>
                </c:pt>
                <c:pt idx="149">
                  <c:v>42790</c:v>
                </c:pt>
                <c:pt idx="150">
                  <c:v>42793</c:v>
                </c:pt>
                <c:pt idx="151">
                  <c:v>42794</c:v>
                </c:pt>
                <c:pt idx="152">
                  <c:v>42795</c:v>
                </c:pt>
                <c:pt idx="153">
                  <c:v>42796</c:v>
                </c:pt>
                <c:pt idx="154">
                  <c:v>42797</c:v>
                </c:pt>
                <c:pt idx="155">
                  <c:v>42800</c:v>
                </c:pt>
                <c:pt idx="156">
                  <c:v>42801</c:v>
                </c:pt>
                <c:pt idx="157">
                  <c:v>42802</c:v>
                </c:pt>
                <c:pt idx="158">
                  <c:v>42803</c:v>
                </c:pt>
                <c:pt idx="159">
                  <c:v>42804</c:v>
                </c:pt>
                <c:pt idx="160">
                  <c:v>42807</c:v>
                </c:pt>
                <c:pt idx="161">
                  <c:v>42808</c:v>
                </c:pt>
                <c:pt idx="162">
                  <c:v>42809</c:v>
                </c:pt>
                <c:pt idx="163">
                  <c:v>42810</c:v>
                </c:pt>
                <c:pt idx="164">
                  <c:v>42811</c:v>
                </c:pt>
                <c:pt idx="165">
                  <c:v>42814</c:v>
                </c:pt>
                <c:pt idx="166">
                  <c:v>42815</c:v>
                </c:pt>
                <c:pt idx="167">
                  <c:v>42816</c:v>
                </c:pt>
                <c:pt idx="168">
                  <c:v>42817</c:v>
                </c:pt>
                <c:pt idx="169">
                  <c:v>42818</c:v>
                </c:pt>
                <c:pt idx="170">
                  <c:v>42821</c:v>
                </c:pt>
                <c:pt idx="171">
                  <c:v>42822</c:v>
                </c:pt>
                <c:pt idx="172">
                  <c:v>42823</c:v>
                </c:pt>
                <c:pt idx="173">
                  <c:v>42824</c:v>
                </c:pt>
                <c:pt idx="174">
                  <c:v>42825</c:v>
                </c:pt>
                <c:pt idx="175">
                  <c:v>42828</c:v>
                </c:pt>
                <c:pt idx="176">
                  <c:v>42829</c:v>
                </c:pt>
                <c:pt idx="177">
                  <c:v>42830</c:v>
                </c:pt>
                <c:pt idx="178">
                  <c:v>42831</c:v>
                </c:pt>
                <c:pt idx="179">
                  <c:v>42832</c:v>
                </c:pt>
                <c:pt idx="180">
                  <c:v>42835</c:v>
                </c:pt>
                <c:pt idx="181">
                  <c:v>42836</c:v>
                </c:pt>
                <c:pt idx="182">
                  <c:v>42837</c:v>
                </c:pt>
                <c:pt idx="183">
                  <c:v>42838</c:v>
                </c:pt>
                <c:pt idx="184">
                  <c:v>42839</c:v>
                </c:pt>
                <c:pt idx="185">
                  <c:v>42842</c:v>
                </c:pt>
                <c:pt idx="186">
                  <c:v>42843</c:v>
                </c:pt>
                <c:pt idx="187">
                  <c:v>42844</c:v>
                </c:pt>
                <c:pt idx="188">
                  <c:v>42845</c:v>
                </c:pt>
                <c:pt idx="189">
                  <c:v>42846</c:v>
                </c:pt>
                <c:pt idx="190">
                  <c:v>42849</c:v>
                </c:pt>
                <c:pt idx="191">
                  <c:v>42850</c:v>
                </c:pt>
                <c:pt idx="192">
                  <c:v>42851</c:v>
                </c:pt>
                <c:pt idx="193">
                  <c:v>42852</c:v>
                </c:pt>
                <c:pt idx="194">
                  <c:v>42853</c:v>
                </c:pt>
                <c:pt idx="195">
                  <c:v>42856</c:v>
                </c:pt>
                <c:pt idx="196">
                  <c:v>42857</c:v>
                </c:pt>
                <c:pt idx="197">
                  <c:v>42858</c:v>
                </c:pt>
                <c:pt idx="198">
                  <c:v>42859</c:v>
                </c:pt>
                <c:pt idx="199">
                  <c:v>42860</c:v>
                </c:pt>
                <c:pt idx="200">
                  <c:v>42863</c:v>
                </c:pt>
                <c:pt idx="201">
                  <c:v>42864</c:v>
                </c:pt>
                <c:pt idx="202">
                  <c:v>42865</c:v>
                </c:pt>
                <c:pt idx="203">
                  <c:v>42866</c:v>
                </c:pt>
                <c:pt idx="204">
                  <c:v>42867</c:v>
                </c:pt>
                <c:pt idx="205">
                  <c:v>42870</c:v>
                </c:pt>
                <c:pt idx="206">
                  <c:v>42871</c:v>
                </c:pt>
                <c:pt idx="207">
                  <c:v>42872</c:v>
                </c:pt>
                <c:pt idx="208">
                  <c:v>42873</c:v>
                </c:pt>
                <c:pt idx="209">
                  <c:v>42874</c:v>
                </c:pt>
                <c:pt idx="210">
                  <c:v>42877</c:v>
                </c:pt>
                <c:pt idx="211">
                  <c:v>42878</c:v>
                </c:pt>
                <c:pt idx="212">
                  <c:v>42879</c:v>
                </c:pt>
                <c:pt idx="213">
                  <c:v>42880</c:v>
                </c:pt>
                <c:pt idx="214">
                  <c:v>42881</c:v>
                </c:pt>
                <c:pt idx="215">
                  <c:v>42884</c:v>
                </c:pt>
                <c:pt idx="216">
                  <c:v>42885</c:v>
                </c:pt>
                <c:pt idx="217">
                  <c:v>42886</c:v>
                </c:pt>
                <c:pt idx="218">
                  <c:v>42887</c:v>
                </c:pt>
                <c:pt idx="219">
                  <c:v>42888</c:v>
                </c:pt>
                <c:pt idx="220">
                  <c:v>42891</c:v>
                </c:pt>
                <c:pt idx="221">
                  <c:v>42892</c:v>
                </c:pt>
                <c:pt idx="222">
                  <c:v>42893</c:v>
                </c:pt>
                <c:pt idx="223">
                  <c:v>42894</c:v>
                </c:pt>
                <c:pt idx="224">
                  <c:v>42895</c:v>
                </c:pt>
                <c:pt idx="225">
                  <c:v>42898</c:v>
                </c:pt>
                <c:pt idx="226">
                  <c:v>42899</c:v>
                </c:pt>
                <c:pt idx="227">
                  <c:v>42900</c:v>
                </c:pt>
                <c:pt idx="228">
                  <c:v>42901</c:v>
                </c:pt>
                <c:pt idx="229">
                  <c:v>42902</c:v>
                </c:pt>
                <c:pt idx="230">
                  <c:v>42905</c:v>
                </c:pt>
                <c:pt idx="231">
                  <c:v>42906</c:v>
                </c:pt>
                <c:pt idx="232">
                  <c:v>42907</c:v>
                </c:pt>
                <c:pt idx="233">
                  <c:v>42908</c:v>
                </c:pt>
                <c:pt idx="234">
                  <c:v>42909</c:v>
                </c:pt>
                <c:pt idx="235">
                  <c:v>42912</c:v>
                </c:pt>
                <c:pt idx="236">
                  <c:v>42913</c:v>
                </c:pt>
                <c:pt idx="237">
                  <c:v>42914</c:v>
                </c:pt>
                <c:pt idx="238">
                  <c:v>42915</c:v>
                </c:pt>
                <c:pt idx="239">
                  <c:v>42916</c:v>
                </c:pt>
                <c:pt idx="240">
                  <c:v>42919</c:v>
                </c:pt>
                <c:pt idx="241">
                  <c:v>42920</c:v>
                </c:pt>
                <c:pt idx="242">
                  <c:v>42921</c:v>
                </c:pt>
                <c:pt idx="243">
                  <c:v>42922</c:v>
                </c:pt>
                <c:pt idx="244">
                  <c:v>42923</c:v>
                </c:pt>
                <c:pt idx="245">
                  <c:v>42926</c:v>
                </c:pt>
                <c:pt idx="246">
                  <c:v>42927</c:v>
                </c:pt>
                <c:pt idx="247">
                  <c:v>42928</c:v>
                </c:pt>
                <c:pt idx="248">
                  <c:v>42929</c:v>
                </c:pt>
                <c:pt idx="249">
                  <c:v>42930</c:v>
                </c:pt>
                <c:pt idx="250">
                  <c:v>42933</c:v>
                </c:pt>
                <c:pt idx="251">
                  <c:v>42934</c:v>
                </c:pt>
                <c:pt idx="252">
                  <c:v>42935</c:v>
                </c:pt>
                <c:pt idx="253">
                  <c:v>42936</c:v>
                </c:pt>
                <c:pt idx="254">
                  <c:v>42937</c:v>
                </c:pt>
                <c:pt idx="255">
                  <c:v>42940</c:v>
                </c:pt>
                <c:pt idx="256">
                  <c:v>42941</c:v>
                </c:pt>
                <c:pt idx="257">
                  <c:v>42942</c:v>
                </c:pt>
                <c:pt idx="258">
                  <c:v>42943</c:v>
                </c:pt>
                <c:pt idx="259">
                  <c:v>42944</c:v>
                </c:pt>
                <c:pt idx="260">
                  <c:v>42947</c:v>
                </c:pt>
                <c:pt idx="261">
                  <c:v>42948</c:v>
                </c:pt>
                <c:pt idx="262">
                  <c:v>42949</c:v>
                </c:pt>
                <c:pt idx="263">
                  <c:v>42950</c:v>
                </c:pt>
                <c:pt idx="264">
                  <c:v>42951</c:v>
                </c:pt>
                <c:pt idx="265">
                  <c:v>42954</c:v>
                </c:pt>
                <c:pt idx="266">
                  <c:v>42955</c:v>
                </c:pt>
                <c:pt idx="267">
                  <c:v>42956</c:v>
                </c:pt>
                <c:pt idx="268">
                  <c:v>42957</c:v>
                </c:pt>
                <c:pt idx="269">
                  <c:v>42958</c:v>
                </c:pt>
                <c:pt idx="270">
                  <c:v>42961</c:v>
                </c:pt>
                <c:pt idx="271">
                  <c:v>42962</c:v>
                </c:pt>
                <c:pt idx="272">
                  <c:v>42963</c:v>
                </c:pt>
                <c:pt idx="273">
                  <c:v>42964</c:v>
                </c:pt>
                <c:pt idx="274">
                  <c:v>42965</c:v>
                </c:pt>
                <c:pt idx="275">
                  <c:v>42968</c:v>
                </c:pt>
                <c:pt idx="276">
                  <c:v>42969</c:v>
                </c:pt>
                <c:pt idx="277">
                  <c:v>42970</c:v>
                </c:pt>
                <c:pt idx="278">
                  <c:v>42971</c:v>
                </c:pt>
                <c:pt idx="279">
                  <c:v>42972</c:v>
                </c:pt>
                <c:pt idx="280">
                  <c:v>42975</c:v>
                </c:pt>
                <c:pt idx="281">
                  <c:v>42976</c:v>
                </c:pt>
                <c:pt idx="282">
                  <c:v>42977</c:v>
                </c:pt>
                <c:pt idx="283">
                  <c:v>42978</c:v>
                </c:pt>
                <c:pt idx="284">
                  <c:v>42979</c:v>
                </c:pt>
                <c:pt idx="285">
                  <c:v>42982</c:v>
                </c:pt>
                <c:pt idx="286">
                  <c:v>42983</c:v>
                </c:pt>
                <c:pt idx="287">
                  <c:v>42984</c:v>
                </c:pt>
                <c:pt idx="288">
                  <c:v>42985</c:v>
                </c:pt>
                <c:pt idx="289">
                  <c:v>42986</c:v>
                </c:pt>
                <c:pt idx="290">
                  <c:v>42989</c:v>
                </c:pt>
                <c:pt idx="291">
                  <c:v>42990</c:v>
                </c:pt>
                <c:pt idx="292">
                  <c:v>42991</c:v>
                </c:pt>
                <c:pt idx="293">
                  <c:v>42992</c:v>
                </c:pt>
                <c:pt idx="294">
                  <c:v>42993</c:v>
                </c:pt>
                <c:pt idx="295">
                  <c:v>42996</c:v>
                </c:pt>
                <c:pt idx="296">
                  <c:v>42997</c:v>
                </c:pt>
                <c:pt idx="297">
                  <c:v>42998</c:v>
                </c:pt>
                <c:pt idx="298">
                  <c:v>42999</c:v>
                </c:pt>
                <c:pt idx="299">
                  <c:v>43000</c:v>
                </c:pt>
                <c:pt idx="300">
                  <c:v>43003</c:v>
                </c:pt>
                <c:pt idx="301">
                  <c:v>43004</c:v>
                </c:pt>
                <c:pt idx="302">
                  <c:v>43005</c:v>
                </c:pt>
                <c:pt idx="303">
                  <c:v>43006</c:v>
                </c:pt>
                <c:pt idx="304">
                  <c:v>43007</c:v>
                </c:pt>
                <c:pt idx="305">
                  <c:v>43010</c:v>
                </c:pt>
                <c:pt idx="306">
                  <c:v>43011</c:v>
                </c:pt>
                <c:pt idx="307">
                  <c:v>43012</c:v>
                </c:pt>
                <c:pt idx="308">
                  <c:v>43013</c:v>
                </c:pt>
                <c:pt idx="309">
                  <c:v>43014</c:v>
                </c:pt>
                <c:pt idx="310">
                  <c:v>43017</c:v>
                </c:pt>
                <c:pt idx="311">
                  <c:v>43018</c:v>
                </c:pt>
                <c:pt idx="312">
                  <c:v>43019</c:v>
                </c:pt>
                <c:pt idx="313">
                  <c:v>43020</c:v>
                </c:pt>
                <c:pt idx="314">
                  <c:v>43021</c:v>
                </c:pt>
                <c:pt idx="315">
                  <c:v>43024</c:v>
                </c:pt>
                <c:pt idx="316">
                  <c:v>43025</c:v>
                </c:pt>
                <c:pt idx="317">
                  <c:v>43026</c:v>
                </c:pt>
                <c:pt idx="318">
                  <c:v>43027</c:v>
                </c:pt>
                <c:pt idx="319">
                  <c:v>43028</c:v>
                </c:pt>
                <c:pt idx="320">
                  <c:v>43031</c:v>
                </c:pt>
                <c:pt idx="321">
                  <c:v>43032</c:v>
                </c:pt>
                <c:pt idx="322">
                  <c:v>43033</c:v>
                </c:pt>
                <c:pt idx="323">
                  <c:v>43034</c:v>
                </c:pt>
                <c:pt idx="324">
                  <c:v>43035</c:v>
                </c:pt>
                <c:pt idx="325">
                  <c:v>43038</c:v>
                </c:pt>
                <c:pt idx="326">
                  <c:v>43039</c:v>
                </c:pt>
                <c:pt idx="327">
                  <c:v>43040</c:v>
                </c:pt>
                <c:pt idx="328">
                  <c:v>43041</c:v>
                </c:pt>
                <c:pt idx="329">
                  <c:v>43042</c:v>
                </c:pt>
                <c:pt idx="330">
                  <c:v>43045</c:v>
                </c:pt>
                <c:pt idx="331">
                  <c:v>43046</c:v>
                </c:pt>
                <c:pt idx="332">
                  <c:v>43047</c:v>
                </c:pt>
                <c:pt idx="333">
                  <c:v>43048</c:v>
                </c:pt>
                <c:pt idx="334">
                  <c:v>43049</c:v>
                </c:pt>
                <c:pt idx="335">
                  <c:v>43052</c:v>
                </c:pt>
                <c:pt idx="336">
                  <c:v>43053</c:v>
                </c:pt>
                <c:pt idx="337">
                  <c:v>43054</c:v>
                </c:pt>
                <c:pt idx="338">
                  <c:v>43055</c:v>
                </c:pt>
                <c:pt idx="339">
                  <c:v>43056</c:v>
                </c:pt>
                <c:pt idx="340">
                  <c:v>43059</c:v>
                </c:pt>
                <c:pt idx="341">
                  <c:v>43060</c:v>
                </c:pt>
                <c:pt idx="342">
                  <c:v>43061</c:v>
                </c:pt>
                <c:pt idx="343">
                  <c:v>43062</c:v>
                </c:pt>
                <c:pt idx="344">
                  <c:v>43063</c:v>
                </c:pt>
                <c:pt idx="345">
                  <c:v>43066</c:v>
                </c:pt>
                <c:pt idx="346">
                  <c:v>43067</c:v>
                </c:pt>
                <c:pt idx="347">
                  <c:v>43068</c:v>
                </c:pt>
                <c:pt idx="348">
                  <c:v>43069</c:v>
                </c:pt>
                <c:pt idx="349">
                  <c:v>43070</c:v>
                </c:pt>
                <c:pt idx="350">
                  <c:v>43073</c:v>
                </c:pt>
                <c:pt idx="351">
                  <c:v>43074</c:v>
                </c:pt>
                <c:pt idx="352">
                  <c:v>43075</c:v>
                </c:pt>
                <c:pt idx="353">
                  <c:v>43076</c:v>
                </c:pt>
                <c:pt idx="354">
                  <c:v>43077</c:v>
                </c:pt>
                <c:pt idx="355">
                  <c:v>43080</c:v>
                </c:pt>
                <c:pt idx="356">
                  <c:v>43081</c:v>
                </c:pt>
                <c:pt idx="357">
                  <c:v>43082</c:v>
                </c:pt>
                <c:pt idx="358">
                  <c:v>43083</c:v>
                </c:pt>
                <c:pt idx="359">
                  <c:v>43084</c:v>
                </c:pt>
                <c:pt idx="360">
                  <c:v>43087</c:v>
                </c:pt>
                <c:pt idx="361">
                  <c:v>43088</c:v>
                </c:pt>
                <c:pt idx="362">
                  <c:v>43089</c:v>
                </c:pt>
                <c:pt idx="363">
                  <c:v>43090</c:v>
                </c:pt>
                <c:pt idx="364">
                  <c:v>43091</c:v>
                </c:pt>
                <c:pt idx="365">
                  <c:v>43094</c:v>
                </c:pt>
                <c:pt idx="366">
                  <c:v>43095</c:v>
                </c:pt>
                <c:pt idx="367">
                  <c:v>43096</c:v>
                </c:pt>
                <c:pt idx="368">
                  <c:v>43097</c:v>
                </c:pt>
                <c:pt idx="369">
                  <c:v>43098</c:v>
                </c:pt>
                <c:pt idx="370">
                  <c:v>43101</c:v>
                </c:pt>
                <c:pt idx="371">
                  <c:v>43102</c:v>
                </c:pt>
                <c:pt idx="372">
                  <c:v>43103</c:v>
                </c:pt>
                <c:pt idx="373">
                  <c:v>43104</c:v>
                </c:pt>
                <c:pt idx="374">
                  <c:v>43105</c:v>
                </c:pt>
                <c:pt idx="375">
                  <c:v>43108</c:v>
                </c:pt>
                <c:pt idx="376">
                  <c:v>43109</c:v>
                </c:pt>
                <c:pt idx="377">
                  <c:v>43110</c:v>
                </c:pt>
                <c:pt idx="378">
                  <c:v>43111</c:v>
                </c:pt>
                <c:pt idx="379">
                  <c:v>43112</c:v>
                </c:pt>
                <c:pt idx="380">
                  <c:v>43115</c:v>
                </c:pt>
                <c:pt idx="381">
                  <c:v>43116</c:v>
                </c:pt>
                <c:pt idx="382">
                  <c:v>43117</c:v>
                </c:pt>
                <c:pt idx="383">
                  <c:v>43118</c:v>
                </c:pt>
                <c:pt idx="384">
                  <c:v>43119</c:v>
                </c:pt>
                <c:pt idx="385">
                  <c:v>43122</c:v>
                </c:pt>
                <c:pt idx="386">
                  <c:v>43123</c:v>
                </c:pt>
                <c:pt idx="387">
                  <c:v>43124</c:v>
                </c:pt>
                <c:pt idx="388">
                  <c:v>43125</c:v>
                </c:pt>
                <c:pt idx="389">
                  <c:v>43126</c:v>
                </c:pt>
                <c:pt idx="390">
                  <c:v>43129</c:v>
                </c:pt>
                <c:pt idx="391">
                  <c:v>43130</c:v>
                </c:pt>
                <c:pt idx="392">
                  <c:v>43131</c:v>
                </c:pt>
                <c:pt idx="393">
                  <c:v>43132</c:v>
                </c:pt>
                <c:pt idx="394">
                  <c:v>43133</c:v>
                </c:pt>
                <c:pt idx="395">
                  <c:v>43136</c:v>
                </c:pt>
                <c:pt idx="396">
                  <c:v>43137</c:v>
                </c:pt>
                <c:pt idx="397">
                  <c:v>43138</c:v>
                </c:pt>
                <c:pt idx="398">
                  <c:v>43139</c:v>
                </c:pt>
                <c:pt idx="399">
                  <c:v>43140</c:v>
                </c:pt>
                <c:pt idx="400">
                  <c:v>43143</c:v>
                </c:pt>
                <c:pt idx="401">
                  <c:v>43144</c:v>
                </c:pt>
                <c:pt idx="402">
                  <c:v>43145</c:v>
                </c:pt>
                <c:pt idx="403">
                  <c:v>43146</c:v>
                </c:pt>
                <c:pt idx="404">
                  <c:v>43147</c:v>
                </c:pt>
                <c:pt idx="405">
                  <c:v>43150</c:v>
                </c:pt>
                <c:pt idx="406">
                  <c:v>43151</c:v>
                </c:pt>
                <c:pt idx="407">
                  <c:v>43152</c:v>
                </c:pt>
                <c:pt idx="408">
                  <c:v>43153</c:v>
                </c:pt>
                <c:pt idx="409">
                  <c:v>43154</c:v>
                </c:pt>
                <c:pt idx="410">
                  <c:v>43157</c:v>
                </c:pt>
                <c:pt idx="411">
                  <c:v>43158</c:v>
                </c:pt>
                <c:pt idx="412">
                  <c:v>43159</c:v>
                </c:pt>
                <c:pt idx="413">
                  <c:v>43160</c:v>
                </c:pt>
                <c:pt idx="414">
                  <c:v>43161</c:v>
                </c:pt>
                <c:pt idx="415">
                  <c:v>43164</c:v>
                </c:pt>
                <c:pt idx="416">
                  <c:v>43165</c:v>
                </c:pt>
                <c:pt idx="417">
                  <c:v>43166</c:v>
                </c:pt>
                <c:pt idx="418">
                  <c:v>43167</c:v>
                </c:pt>
                <c:pt idx="419">
                  <c:v>43168</c:v>
                </c:pt>
                <c:pt idx="420">
                  <c:v>43171</c:v>
                </c:pt>
                <c:pt idx="421">
                  <c:v>43172</c:v>
                </c:pt>
                <c:pt idx="422">
                  <c:v>43173</c:v>
                </c:pt>
                <c:pt idx="423">
                  <c:v>43174</c:v>
                </c:pt>
                <c:pt idx="424">
                  <c:v>43175</c:v>
                </c:pt>
                <c:pt idx="425">
                  <c:v>43178</c:v>
                </c:pt>
                <c:pt idx="426">
                  <c:v>43179</c:v>
                </c:pt>
                <c:pt idx="427">
                  <c:v>43180</c:v>
                </c:pt>
                <c:pt idx="428">
                  <c:v>43181</c:v>
                </c:pt>
                <c:pt idx="429">
                  <c:v>43182</c:v>
                </c:pt>
                <c:pt idx="430">
                  <c:v>43185</c:v>
                </c:pt>
                <c:pt idx="431">
                  <c:v>43186</c:v>
                </c:pt>
                <c:pt idx="432">
                  <c:v>43187</c:v>
                </c:pt>
                <c:pt idx="433">
                  <c:v>43188</c:v>
                </c:pt>
                <c:pt idx="434">
                  <c:v>43189</c:v>
                </c:pt>
                <c:pt idx="435">
                  <c:v>43192</c:v>
                </c:pt>
                <c:pt idx="436">
                  <c:v>43193</c:v>
                </c:pt>
                <c:pt idx="437">
                  <c:v>43194</c:v>
                </c:pt>
                <c:pt idx="438">
                  <c:v>43195</c:v>
                </c:pt>
                <c:pt idx="439">
                  <c:v>43196</c:v>
                </c:pt>
                <c:pt idx="440">
                  <c:v>43199</c:v>
                </c:pt>
                <c:pt idx="441">
                  <c:v>43200</c:v>
                </c:pt>
                <c:pt idx="442">
                  <c:v>43201</c:v>
                </c:pt>
                <c:pt idx="443">
                  <c:v>43202</c:v>
                </c:pt>
                <c:pt idx="444">
                  <c:v>43203</c:v>
                </c:pt>
                <c:pt idx="445">
                  <c:v>43206</c:v>
                </c:pt>
                <c:pt idx="446">
                  <c:v>43207</c:v>
                </c:pt>
                <c:pt idx="447">
                  <c:v>43208</c:v>
                </c:pt>
                <c:pt idx="448">
                  <c:v>43209</c:v>
                </c:pt>
                <c:pt idx="449">
                  <c:v>43210</c:v>
                </c:pt>
                <c:pt idx="450">
                  <c:v>43213</c:v>
                </c:pt>
                <c:pt idx="451">
                  <c:v>43214</c:v>
                </c:pt>
                <c:pt idx="452">
                  <c:v>43215</c:v>
                </c:pt>
                <c:pt idx="453">
                  <c:v>43216</c:v>
                </c:pt>
                <c:pt idx="454">
                  <c:v>43217</c:v>
                </c:pt>
                <c:pt idx="455">
                  <c:v>43220</c:v>
                </c:pt>
                <c:pt idx="456">
                  <c:v>43221</c:v>
                </c:pt>
                <c:pt idx="457">
                  <c:v>43222</c:v>
                </c:pt>
                <c:pt idx="458">
                  <c:v>43223</c:v>
                </c:pt>
                <c:pt idx="459">
                  <c:v>43224</c:v>
                </c:pt>
                <c:pt idx="460">
                  <c:v>43227</c:v>
                </c:pt>
                <c:pt idx="461">
                  <c:v>43228</c:v>
                </c:pt>
                <c:pt idx="462">
                  <c:v>43229</c:v>
                </c:pt>
                <c:pt idx="463">
                  <c:v>43230</c:v>
                </c:pt>
                <c:pt idx="464">
                  <c:v>43231</c:v>
                </c:pt>
                <c:pt idx="465">
                  <c:v>43234</c:v>
                </c:pt>
                <c:pt idx="466">
                  <c:v>43235</c:v>
                </c:pt>
                <c:pt idx="467">
                  <c:v>43236</c:v>
                </c:pt>
                <c:pt idx="468">
                  <c:v>43237</c:v>
                </c:pt>
                <c:pt idx="469">
                  <c:v>43238</c:v>
                </c:pt>
                <c:pt idx="470">
                  <c:v>43241</c:v>
                </c:pt>
                <c:pt idx="471">
                  <c:v>43242</c:v>
                </c:pt>
                <c:pt idx="472">
                  <c:v>43243</c:v>
                </c:pt>
                <c:pt idx="473">
                  <c:v>43244</c:v>
                </c:pt>
                <c:pt idx="474">
                  <c:v>43245</c:v>
                </c:pt>
                <c:pt idx="475">
                  <c:v>43248</c:v>
                </c:pt>
                <c:pt idx="476">
                  <c:v>43249</c:v>
                </c:pt>
                <c:pt idx="477">
                  <c:v>43250</c:v>
                </c:pt>
                <c:pt idx="478">
                  <c:v>43251</c:v>
                </c:pt>
                <c:pt idx="479">
                  <c:v>43252</c:v>
                </c:pt>
                <c:pt idx="480">
                  <c:v>43255</c:v>
                </c:pt>
                <c:pt idx="481">
                  <c:v>43256</c:v>
                </c:pt>
                <c:pt idx="482">
                  <c:v>43257</c:v>
                </c:pt>
                <c:pt idx="483">
                  <c:v>43258</c:v>
                </c:pt>
                <c:pt idx="484">
                  <c:v>43259</c:v>
                </c:pt>
                <c:pt idx="485">
                  <c:v>43262</c:v>
                </c:pt>
                <c:pt idx="486">
                  <c:v>43263</c:v>
                </c:pt>
                <c:pt idx="487">
                  <c:v>43264</c:v>
                </c:pt>
                <c:pt idx="488">
                  <c:v>43265</c:v>
                </c:pt>
                <c:pt idx="489">
                  <c:v>43266</c:v>
                </c:pt>
                <c:pt idx="490">
                  <c:v>43269</c:v>
                </c:pt>
                <c:pt idx="491">
                  <c:v>43270</c:v>
                </c:pt>
                <c:pt idx="492">
                  <c:v>43271</c:v>
                </c:pt>
              </c:numCache>
            </c:numRef>
          </c:cat>
          <c:val>
            <c:numRef>
              <c:f>'Allocations (10y) since pivotal'!$Q$2:$Q$494</c:f>
              <c:numCache>
                <c:formatCode>General</c:formatCode>
                <c:ptCount val="493"/>
                <c:pt idx="0">
                  <c:v>100</c:v>
                </c:pt>
                <c:pt idx="1">
                  <c:v>99.444016216224895</c:v>
                </c:pt>
                <c:pt idx="2">
                  <c:v>99.258896083439211</c:v>
                </c:pt>
                <c:pt idx="3">
                  <c:v>99.60596899536614</c:v>
                </c:pt>
                <c:pt idx="4">
                  <c:v>99.80934264599334</c:v>
                </c:pt>
                <c:pt idx="5">
                  <c:v>100.00798958024166</c:v>
                </c:pt>
                <c:pt idx="6">
                  <c:v>100.46702367004745</c:v>
                </c:pt>
                <c:pt idx="7">
                  <c:v>100.57016129314903</c:v>
                </c:pt>
                <c:pt idx="8">
                  <c:v>100.74769651216907</c:v>
                </c:pt>
                <c:pt idx="9">
                  <c:v>100.94005163660169</c:v>
                </c:pt>
                <c:pt idx="10">
                  <c:v>101.00741038814499</c:v>
                </c:pt>
                <c:pt idx="11">
                  <c:v>100.64501589144483</c:v>
                </c:pt>
                <c:pt idx="12">
                  <c:v>100.67972173149593</c:v>
                </c:pt>
                <c:pt idx="13">
                  <c:v>101.00467662775146</c:v>
                </c:pt>
                <c:pt idx="14">
                  <c:v>100.65925430527136</c:v>
                </c:pt>
                <c:pt idx="15">
                  <c:v>100.75234165715422</c:v>
                </c:pt>
                <c:pt idx="16">
                  <c:v>100.95307909297127</c:v>
                </c:pt>
                <c:pt idx="17">
                  <c:v>100.59081030711742</c:v>
                </c:pt>
                <c:pt idx="18">
                  <c:v>100.41820410898536</c:v>
                </c:pt>
                <c:pt idx="19">
                  <c:v>100.25102920294944</c:v>
                </c:pt>
                <c:pt idx="20">
                  <c:v>100.38424724630399</c:v>
                </c:pt>
                <c:pt idx="21">
                  <c:v>100.3374775448551</c:v>
                </c:pt>
                <c:pt idx="22">
                  <c:v>100.15818667938335</c:v>
                </c:pt>
                <c:pt idx="23">
                  <c:v>100.28489018601056</c:v>
                </c:pt>
                <c:pt idx="24">
                  <c:v>100.69338833817672</c:v>
                </c:pt>
                <c:pt idx="25">
                  <c:v>100.88133731295807</c:v>
                </c:pt>
                <c:pt idx="26">
                  <c:v>101.46312303052159</c:v>
                </c:pt>
                <c:pt idx="27">
                  <c:v>101.56495456978666</c:v>
                </c:pt>
                <c:pt idx="28">
                  <c:v>101.25761617783702</c:v>
                </c:pt>
                <c:pt idx="29">
                  <c:v>99.639131254062434</c:v>
                </c:pt>
                <c:pt idx="30">
                  <c:v>99.780952618569799</c:v>
                </c:pt>
                <c:pt idx="31">
                  <c:v>98.835731231561454</c:v>
                </c:pt>
                <c:pt idx="32">
                  <c:v>98.877870610293868</c:v>
                </c:pt>
                <c:pt idx="33">
                  <c:v>99.325258236632123</c:v>
                </c:pt>
                <c:pt idx="34">
                  <c:v>98.994285872485065</c:v>
                </c:pt>
                <c:pt idx="35">
                  <c:v>99.359912874979358</c:v>
                </c:pt>
                <c:pt idx="36">
                  <c:v>99.406183476130863</c:v>
                </c:pt>
                <c:pt idx="37">
                  <c:v>100.19254134386382</c:v>
                </c:pt>
                <c:pt idx="38">
                  <c:v>101.11267803994242</c:v>
                </c:pt>
                <c:pt idx="39">
                  <c:v>100.74333700229523</c:v>
                </c:pt>
                <c:pt idx="40">
                  <c:v>100.17954311456442</c:v>
                </c:pt>
                <c:pt idx="41">
                  <c:v>100.50675645487949</c:v>
                </c:pt>
                <c:pt idx="42">
                  <c:v>100.76001335754033</c:v>
                </c:pt>
                <c:pt idx="43">
                  <c:v>100.58903086880967</c:v>
                </c:pt>
                <c:pt idx="44">
                  <c:v>100.58703853125098</c:v>
                </c:pt>
                <c:pt idx="45">
                  <c:v>100.51306363752138</c:v>
                </c:pt>
                <c:pt idx="46">
                  <c:v>100.20852892442255</c:v>
                </c:pt>
                <c:pt idx="47">
                  <c:v>100.25357924659978</c:v>
                </c:pt>
                <c:pt idx="48">
                  <c:v>100.10282491934197</c:v>
                </c:pt>
                <c:pt idx="49">
                  <c:v>99.890677900036692</c:v>
                </c:pt>
                <c:pt idx="50">
                  <c:v>100.07969592142766</c:v>
                </c:pt>
                <c:pt idx="51">
                  <c:v>99.316900278342544</c:v>
                </c:pt>
                <c:pt idx="52">
                  <c:v>99.115406567126058</c:v>
                </c:pt>
                <c:pt idx="53">
                  <c:v>98.909142565372605</c:v>
                </c:pt>
                <c:pt idx="54">
                  <c:v>98.970435217624782</c:v>
                </c:pt>
                <c:pt idx="55">
                  <c:v>98.810553378876676</c:v>
                </c:pt>
                <c:pt idx="56">
                  <c:v>99.46090629784662</c:v>
                </c:pt>
                <c:pt idx="57">
                  <c:v>99.703965934126842</c:v>
                </c:pt>
                <c:pt idx="58">
                  <c:v>99.629343436373816</c:v>
                </c:pt>
                <c:pt idx="59">
                  <c:v>99.530091749817259</c:v>
                </c:pt>
                <c:pt idx="60">
                  <c:v>99.718446372473451</c:v>
                </c:pt>
                <c:pt idx="61">
                  <c:v>99.550848249415452</c:v>
                </c:pt>
                <c:pt idx="62">
                  <c:v>99.354743624906988</c:v>
                </c:pt>
                <c:pt idx="63">
                  <c:v>98.983070670678785</c:v>
                </c:pt>
                <c:pt idx="64">
                  <c:v>98.836515141916294</c:v>
                </c:pt>
                <c:pt idx="65">
                  <c:v>98.879890994563766</c:v>
                </c:pt>
                <c:pt idx="66">
                  <c:v>98.645819160387646</c:v>
                </c:pt>
                <c:pt idx="67">
                  <c:v>98.197285351395124</c:v>
                </c:pt>
                <c:pt idx="68">
                  <c:v>97.923598665116828</c:v>
                </c:pt>
                <c:pt idx="69">
                  <c:v>97.713975935357908</c:v>
                </c:pt>
                <c:pt idx="70">
                  <c:v>98.658919154140051</c:v>
                </c:pt>
                <c:pt idx="71">
                  <c:v>98.877799627364993</c:v>
                </c:pt>
                <c:pt idx="72">
                  <c:v>98.309248598236891</c:v>
                </c:pt>
                <c:pt idx="73">
                  <c:v>98.31645997923917</c:v>
                </c:pt>
                <c:pt idx="74">
                  <c:v>97.939666129081786</c:v>
                </c:pt>
                <c:pt idx="75">
                  <c:v>97.544114958124169</c:v>
                </c:pt>
                <c:pt idx="76">
                  <c:v>97.868476382503985</c:v>
                </c:pt>
                <c:pt idx="77">
                  <c:v>97.84100404257704</c:v>
                </c:pt>
                <c:pt idx="78">
                  <c:v>98.018589439128405</c:v>
                </c:pt>
                <c:pt idx="79">
                  <c:v>97.505283798389939</c:v>
                </c:pt>
                <c:pt idx="80">
                  <c:v>98.095469521846582</c:v>
                </c:pt>
                <c:pt idx="81">
                  <c:v>98.325000127852121</c:v>
                </c:pt>
                <c:pt idx="82">
                  <c:v>98.100640574787207</c:v>
                </c:pt>
                <c:pt idx="83">
                  <c:v>98.201873293153668</c:v>
                </c:pt>
                <c:pt idx="84">
                  <c:v>98.473488233129189</c:v>
                </c:pt>
                <c:pt idx="85">
                  <c:v>98.395943070674832</c:v>
                </c:pt>
                <c:pt idx="86">
                  <c:v>98.502988119982092</c:v>
                </c:pt>
                <c:pt idx="87">
                  <c:v>98.260910205486041</c:v>
                </c:pt>
                <c:pt idx="88">
                  <c:v>97.937027645197006</c:v>
                </c:pt>
                <c:pt idx="89">
                  <c:v>98.041657908728553</c:v>
                </c:pt>
                <c:pt idx="90">
                  <c:v>98.394161844490213</c:v>
                </c:pt>
                <c:pt idx="91">
                  <c:v>98.790824528801295</c:v>
                </c:pt>
                <c:pt idx="92">
                  <c:v>99.747022710682572</c:v>
                </c:pt>
                <c:pt idx="93">
                  <c:v>99.872186803053253</c:v>
                </c:pt>
                <c:pt idx="94">
                  <c:v>99.922582040032864</c:v>
                </c:pt>
                <c:pt idx="95">
                  <c:v>99.844872207000222</c:v>
                </c:pt>
                <c:pt idx="96">
                  <c:v>100.3795903285053</c:v>
                </c:pt>
                <c:pt idx="97">
                  <c:v>99.869198966124856</c:v>
                </c:pt>
                <c:pt idx="98">
                  <c:v>99.280875846356238</c:v>
                </c:pt>
                <c:pt idx="99">
                  <c:v>99.227731869082604</c:v>
                </c:pt>
                <c:pt idx="100">
                  <c:v>99.484350021690901</c:v>
                </c:pt>
                <c:pt idx="101">
                  <c:v>99.512867325486354</c:v>
                </c:pt>
                <c:pt idx="102">
                  <c:v>99.533858153392572</c:v>
                </c:pt>
                <c:pt idx="103">
                  <c:v>99.371376556206314</c:v>
                </c:pt>
                <c:pt idx="104">
                  <c:v>99.454869647985518</c:v>
                </c:pt>
                <c:pt idx="105">
                  <c:v>99.440276543258179</c:v>
                </c:pt>
                <c:pt idx="106">
                  <c:v>99.472760782505588</c:v>
                </c:pt>
                <c:pt idx="107">
                  <c:v>99.351950362980347</c:v>
                </c:pt>
                <c:pt idx="108">
                  <c:v>99.59465130407132</c:v>
                </c:pt>
                <c:pt idx="109">
                  <c:v>99.654579626335703</c:v>
                </c:pt>
                <c:pt idx="110">
                  <c:v>99.719919970950684</c:v>
                </c:pt>
                <c:pt idx="111">
                  <c:v>99.894873103307518</c:v>
                </c:pt>
                <c:pt idx="112">
                  <c:v>100.50403418556627</c:v>
                </c:pt>
                <c:pt idx="113">
                  <c:v>101.12001713463387</c:v>
                </c:pt>
                <c:pt idx="114">
                  <c:v>101.02360635945041</c:v>
                </c:pt>
                <c:pt idx="115">
                  <c:v>100.89713078074891</c:v>
                </c:pt>
                <c:pt idx="116">
                  <c:v>101.03279478131221</c:v>
                </c:pt>
                <c:pt idx="117">
                  <c:v>101.01955243048351</c:v>
                </c:pt>
                <c:pt idx="118">
                  <c:v>101.31770128463802</c:v>
                </c:pt>
                <c:pt idx="119">
                  <c:v>101.4387567940728</c:v>
                </c:pt>
                <c:pt idx="120">
                  <c:v>101.22428626736746</c:v>
                </c:pt>
                <c:pt idx="121">
                  <c:v>101.38471175674871</c:v>
                </c:pt>
                <c:pt idx="122">
                  <c:v>101.35806330578721</c:v>
                </c:pt>
                <c:pt idx="123">
                  <c:v>100.79929960632865</c:v>
                </c:pt>
                <c:pt idx="124">
                  <c:v>101.01293414413838</c:v>
                </c:pt>
                <c:pt idx="125">
                  <c:v>101.22369108232861</c:v>
                </c:pt>
                <c:pt idx="126">
                  <c:v>101.42071915287228</c:v>
                </c:pt>
                <c:pt idx="127">
                  <c:v>101.85353416012545</c:v>
                </c:pt>
                <c:pt idx="128">
                  <c:v>101.86178467138873</c:v>
                </c:pt>
                <c:pt idx="129">
                  <c:v>101.92519876124987</c:v>
                </c:pt>
                <c:pt idx="130">
                  <c:v>101.50325828601484</c:v>
                </c:pt>
                <c:pt idx="131">
                  <c:v>101.54946529041169</c:v>
                </c:pt>
                <c:pt idx="132">
                  <c:v>101.56724500627857</c:v>
                </c:pt>
                <c:pt idx="133">
                  <c:v>101.66634523867081</c:v>
                </c:pt>
                <c:pt idx="134">
                  <c:v>102.01933087341388</c:v>
                </c:pt>
                <c:pt idx="135">
                  <c:v>102.00785836865295</c:v>
                </c:pt>
                <c:pt idx="136">
                  <c:v>102.01784775781314</c:v>
                </c:pt>
                <c:pt idx="137">
                  <c:v>102.32662378207796</c:v>
                </c:pt>
                <c:pt idx="138">
                  <c:v>102.3998067270236</c:v>
                </c:pt>
                <c:pt idx="139">
                  <c:v>102.65483330919761</c:v>
                </c:pt>
                <c:pt idx="140">
                  <c:v>102.94782012779618</c:v>
                </c:pt>
                <c:pt idx="141">
                  <c:v>102.85898521665726</c:v>
                </c:pt>
                <c:pt idx="142">
                  <c:v>103.19061170479534</c:v>
                </c:pt>
                <c:pt idx="143">
                  <c:v>103.49687683145007</c:v>
                </c:pt>
                <c:pt idx="144">
                  <c:v>103.5224085155989</c:v>
                </c:pt>
                <c:pt idx="145">
                  <c:v>103.57430118582016</c:v>
                </c:pt>
                <c:pt idx="146">
                  <c:v>103.80737930920579</c:v>
                </c:pt>
                <c:pt idx="147">
                  <c:v>103.88377144204847</c:v>
                </c:pt>
                <c:pt idx="148">
                  <c:v>104.10516504130925</c:v>
                </c:pt>
                <c:pt idx="149">
                  <c:v>104.08893255184373</c:v>
                </c:pt>
                <c:pt idx="150">
                  <c:v>103.96070644563923</c:v>
                </c:pt>
                <c:pt idx="151">
                  <c:v>103.85581515893432</c:v>
                </c:pt>
                <c:pt idx="152">
                  <c:v>104.22484546219009</c:v>
                </c:pt>
                <c:pt idx="153">
                  <c:v>103.89013344360242</c:v>
                </c:pt>
                <c:pt idx="154">
                  <c:v>103.84844650586246</c:v>
                </c:pt>
                <c:pt idx="155">
                  <c:v>103.73084695364054</c:v>
                </c:pt>
                <c:pt idx="156">
                  <c:v>103.52392485102813</c:v>
                </c:pt>
                <c:pt idx="157">
                  <c:v>103.21198593704642</c:v>
                </c:pt>
                <c:pt idx="158">
                  <c:v>103.03417506276116</c:v>
                </c:pt>
                <c:pt idx="159">
                  <c:v>103.51299638839515</c:v>
                </c:pt>
                <c:pt idx="160">
                  <c:v>103.70723416474958</c:v>
                </c:pt>
                <c:pt idx="161">
                  <c:v>103.51276889556068</c:v>
                </c:pt>
                <c:pt idx="162">
                  <c:v>104.18991647323122</c:v>
                </c:pt>
                <c:pt idx="163">
                  <c:v>104.67036002674273</c:v>
                </c:pt>
                <c:pt idx="164">
                  <c:v>104.73105442538187</c:v>
                </c:pt>
                <c:pt idx="165">
                  <c:v>104.7854357053846</c:v>
                </c:pt>
                <c:pt idx="166">
                  <c:v>104.40741080820706</c:v>
                </c:pt>
                <c:pt idx="167">
                  <c:v>104.33393877544717</c:v>
                </c:pt>
                <c:pt idx="168">
                  <c:v>104.37023880917677</c:v>
                </c:pt>
                <c:pt idx="169">
                  <c:v>104.46918693107708</c:v>
                </c:pt>
                <c:pt idx="170">
                  <c:v>104.49114521668277</c:v>
                </c:pt>
                <c:pt idx="171">
                  <c:v>104.92283093857745</c:v>
                </c:pt>
                <c:pt idx="172">
                  <c:v>104.98949807800511</c:v>
                </c:pt>
                <c:pt idx="173">
                  <c:v>105.01466283259359</c:v>
                </c:pt>
                <c:pt idx="174">
                  <c:v>104.78185857403453</c:v>
                </c:pt>
                <c:pt idx="175">
                  <c:v>104.80171468730943</c:v>
                </c:pt>
                <c:pt idx="176">
                  <c:v>104.73452150695816</c:v>
                </c:pt>
                <c:pt idx="177">
                  <c:v>104.61669825050096</c:v>
                </c:pt>
                <c:pt idx="178">
                  <c:v>104.65287800885307</c:v>
                </c:pt>
                <c:pt idx="179">
                  <c:v>104.52446691450378</c:v>
                </c:pt>
                <c:pt idx="180">
                  <c:v>104.59266295179611</c:v>
                </c:pt>
                <c:pt idx="181">
                  <c:v>104.78364179646213</c:v>
                </c:pt>
                <c:pt idx="182">
                  <c:v>104.65037059913247</c:v>
                </c:pt>
                <c:pt idx="183">
                  <c:v>104.53284861105678</c:v>
                </c:pt>
                <c:pt idx="184">
                  <c:v>104.48828596762097</c:v>
                </c:pt>
                <c:pt idx="185">
                  <c:v>104.93830682720515</c:v>
                </c:pt>
                <c:pt idx="186">
                  <c:v>104.79389598043018</c:v>
                </c:pt>
                <c:pt idx="187">
                  <c:v>104.62026301771051</c:v>
                </c:pt>
                <c:pt idx="188">
                  <c:v>104.97808701337532</c:v>
                </c:pt>
                <c:pt idx="189">
                  <c:v>104.86892745951393</c:v>
                </c:pt>
                <c:pt idx="190">
                  <c:v>105.90697539256608</c:v>
                </c:pt>
                <c:pt idx="191">
                  <c:v>106.2221104579825</c:v>
                </c:pt>
                <c:pt idx="192">
                  <c:v>106.29131950750221</c:v>
                </c:pt>
                <c:pt idx="193">
                  <c:v>106.2829498488277</c:v>
                </c:pt>
                <c:pt idx="194">
                  <c:v>106.22162101414963</c:v>
                </c:pt>
                <c:pt idx="195">
                  <c:v>106.26362053089028</c:v>
                </c:pt>
                <c:pt idx="196">
                  <c:v>106.56663257426213</c:v>
                </c:pt>
                <c:pt idx="197">
                  <c:v>106.41796104383039</c:v>
                </c:pt>
                <c:pt idx="198">
                  <c:v>106.3762637881905</c:v>
                </c:pt>
                <c:pt idx="199">
                  <c:v>106.74177219927155</c:v>
                </c:pt>
                <c:pt idx="200">
                  <c:v>106.77885501671754</c:v>
                </c:pt>
                <c:pt idx="201">
                  <c:v>106.61033506130299</c:v>
                </c:pt>
                <c:pt idx="202">
                  <c:v>106.73681831642581</c:v>
                </c:pt>
                <c:pt idx="203">
                  <c:v>106.67010284176862</c:v>
                </c:pt>
                <c:pt idx="204">
                  <c:v>106.944735603331</c:v>
                </c:pt>
                <c:pt idx="205">
                  <c:v>107.32675055493073</c:v>
                </c:pt>
                <c:pt idx="206">
                  <c:v>107.58227078573742</c:v>
                </c:pt>
                <c:pt idx="207">
                  <c:v>107.03047646268811</c:v>
                </c:pt>
                <c:pt idx="208">
                  <c:v>106.80798378365809</c:v>
                </c:pt>
                <c:pt idx="209">
                  <c:v>107.29831853128347</c:v>
                </c:pt>
                <c:pt idx="210">
                  <c:v>107.68779040042024</c:v>
                </c:pt>
                <c:pt idx="211">
                  <c:v>107.67758518613363</c:v>
                </c:pt>
                <c:pt idx="212">
                  <c:v>107.81515928050791</c:v>
                </c:pt>
                <c:pt idx="213">
                  <c:v>108.17276472130118</c:v>
                </c:pt>
                <c:pt idx="214">
                  <c:v>108.13933746512058</c:v>
                </c:pt>
                <c:pt idx="215">
                  <c:v>108.11216872437991</c:v>
                </c:pt>
                <c:pt idx="216">
                  <c:v>108.13631256532983</c:v>
                </c:pt>
                <c:pt idx="217">
                  <c:v>108.21119600790959</c:v>
                </c:pt>
                <c:pt idx="218">
                  <c:v>108.60017665130944</c:v>
                </c:pt>
                <c:pt idx="219">
                  <c:v>109.25695999550643</c:v>
                </c:pt>
                <c:pt idx="220">
                  <c:v>109.10393392386759</c:v>
                </c:pt>
                <c:pt idx="221">
                  <c:v>108.99065693695654</c:v>
                </c:pt>
                <c:pt idx="222">
                  <c:v>108.94211009159898</c:v>
                </c:pt>
                <c:pt idx="223">
                  <c:v>108.83736275068314</c:v>
                </c:pt>
                <c:pt idx="224">
                  <c:v>108.77284802644961</c:v>
                </c:pt>
                <c:pt idx="225">
                  <c:v>108.51956624589567</c:v>
                </c:pt>
                <c:pt idx="226">
                  <c:v>108.91212540712048</c:v>
                </c:pt>
                <c:pt idx="227">
                  <c:v>109.21617005730111</c:v>
                </c:pt>
                <c:pt idx="228">
                  <c:v>108.58014565167571</c:v>
                </c:pt>
                <c:pt idx="229">
                  <c:v>108.83443992662491</c:v>
                </c:pt>
                <c:pt idx="230">
                  <c:v>109.30035570427405</c:v>
                </c:pt>
                <c:pt idx="231">
                  <c:v>108.87927319158314</c:v>
                </c:pt>
                <c:pt idx="232">
                  <c:v>108.77434669448829</c:v>
                </c:pt>
                <c:pt idx="233">
                  <c:v>108.86610658980223</c:v>
                </c:pt>
                <c:pt idx="234">
                  <c:v>109.04445965199332</c:v>
                </c:pt>
                <c:pt idx="235">
                  <c:v>109.23126713180795</c:v>
                </c:pt>
                <c:pt idx="236">
                  <c:v>108.6916845392908</c:v>
                </c:pt>
                <c:pt idx="237">
                  <c:v>109.10339993132507</c:v>
                </c:pt>
                <c:pt idx="238">
                  <c:v>108.58165367274255</c:v>
                </c:pt>
                <c:pt idx="239">
                  <c:v>108.35201899135203</c:v>
                </c:pt>
                <c:pt idx="240">
                  <c:v>108.41551390938501</c:v>
                </c:pt>
                <c:pt idx="241">
                  <c:v>108.29695264209359</c:v>
                </c:pt>
                <c:pt idx="242">
                  <c:v>108.42168174819552</c:v>
                </c:pt>
                <c:pt idx="243">
                  <c:v>107.91939042572838</c:v>
                </c:pt>
                <c:pt idx="244">
                  <c:v>107.97799223302917</c:v>
                </c:pt>
                <c:pt idx="245">
                  <c:v>108.23756156121122</c:v>
                </c:pt>
                <c:pt idx="246">
                  <c:v>108.29273371671894</c:v>
                </c:pt>
                <c:pt idx="247">
                  <c:v>109.10353781003433</c:v>
                </c:pt>
                <c:pt idx="248">
                  <c:v>109.28111551774677</c:v>
                </c:pt>
                <c:pt idx="249">
                  <c:v>109.81327106412502</c:v>
                </c:pt>
                <c:pt idx="250">
                  <c:v>109.90913717910307</c:v>
                </c:pt>
                <c:pt idx="251">
                  <c:v>110.09835451594449</c:v>
                </c:pt>
                <c:pt idx="252">
                  <c:v>110.46189251086291</c:v>
                </c:pt>
                <c:pt idx="253">
                  <c:v>110.66784795931714</c:v>
                </c:pt>
                <c:pt idx="254">
                  <c:v>110.62090510316693</c:v>
                </c:pt>
                <c:pt idx="255">
                  <c:v>110.46333300860914</c:v>
                </c:pt>
                <c:pt idx="256">
                  <c:v>110.4369748362966</c:v>
                </c:pt>
                <c:pt idx="257">
                  <c:v>110.61930472783688</c:v>
                </c:pt>
                <c:pt idx="258">
                  <c:v>110.66052992570502</c:v>
                </c:pt>
                <c:pt idx="259">
                  <c:v>110.57392580957999</c:v>
                </c:pt>
                <c:pt idx="260">
                  <c:v>110.61639959578122</c:v>
                </c:pt>
                <c:pt idx="261">
                  <c:v>111.08640744397671</c:v>
                </c:pt>
                <c:pt idx="262">
                  <c:v>111.05303484132899</c:v>
                </c:pt>
                <c:pt idx="263">
                  <c:v>111.11553399367948</c:v>
                </c:pt>
                <c:pt idx="264">
                  <c:v>111.00152442106175</c:v>
                </c:pt>
                <c:pt idx="265">
                  <c:v>111.24897664534369</c:v>
                </c:pt>
                <c:pt idx="266">
                  <c:v>111.03901915532434</c:v>
                </c:pt>
                <c:pt idx="267">
                  <c:v>110.91212481492045</c:v>
                </c:pt>
                <c:pt idx="268">
                  <c:v>110.18075832137768</c:v>
                </c:pt>
                <c:pt idx="269">
                  <c:v>110.05151084190389</c:v>
                </c:pt>
                <c:pt idx="270">
                  <c:v>110.58111852810075</c:v>
                </c:pt>
                <c:pt idx="271">
                  <c:v>110.3243216675769</c:v>
                </c:pt>
                <c:pt idx="272">
                  <c:v>110.69651845541</c:v>
                </c:pt>
                <c:pt idx="273">
                  <c:v>110.18874571420905</c:v>
                </c:pt>
                <c:pt idx="274">
                  <c:v>109.9743641422254</c:v>
                </c:pt>
                <c:pt idx="275">
                  <c:v>110.11827339476888</c:v>
                </c:pt>
                <c:pt idx="276">
                  <c:v>110.55363722810075</c:v>
                </c:pt>
                <c:pt idx="277">
                  <c:v>110.6109302499196</c:v>
                </c:pt>
                <c:pt idx="278">
                  <c:v>110.52061086738128</c:v>
                </c:pt>
                <c:pt idx="279">
                  <c:v>110.79618519502439</c:v>
                </c:pt>
                <c:pt idx="280">
                  <c:v>110.89483485269372</c:v>
                </c:pt>
                <c:pt idx="281">
                  <c:v>110.91751339113195</c:v>
                </c:pt>
                <c:pt idx="282">
                  <c:v>111.05604892304477</c:v>
                </c:pt>
                <c:pt idx="283">
                  <c:v>111.56315905834381</c:v>
                </c:pt>
                <c:pt idx="284">
                  <c:v>111.71392199672231</c:v>
                </c:pt>
                <c:pt idx="285">
                  <c:v>111.56393983351145</c:v>
                </c:pt>
                <c:pt idx="286">
                  <c:v>111.58169454413954</c:v>
                </c:pt>
                <c:pt idx="287">
                  <c:v>111.62316037916646</c:v>
                </c:pt>
                <c:pt idx="288">
                  <c:v>112.02873169092165</c:v>
                </c:pt>
                <c:pt idx="289">
                  <c:v>112.00829366506289</c:v>
                </c:pt>
                <c:pt idx="290">
                  <c:v>112.5044585075311</c:v>
                </c:pt>
                <c:pt idx="291">
                  <c:v>112.62163034291927</c:v>
                </c:pt>
                <c:pt idx="292">
                  <c:v>112.47633077801922</c:v>
                </c:pt>
                <c:pt idx="293">
                  <c:v>112.4037337373173</c:v>
                </c:pt>
                <c:pt idx="294">
                  <c:v>112.57490948660474</c:v>
                </c:pt>
                <c:pt idx="295">
                  <c:v>112.68902319684582</c:v>
                </c:pt>
                <c:pt idx="296">
                  <c:v>112.81985894698373</c:v>
                </c:pt>
                <c:pt idx="297">
                  <c:v>112.83585021219689</c:v>
                </c:pt>
                <c:pt idx="298">
                  <c:v>112.50104555079652</c:v>
                </c:pt>
                <c:pt idx="299">
                  <c:v>112.65460671540015</c:v>
                </c:pt>
                <c:pt idx="300">
                  <c:v>112.4455213986773</c:v>
                </c:pt>
                <c:pt idx="301">
                  <c:v>112.15229951210266</c:v>
                </c:pt>
                <c:pt idx="302">
                  <c:v>112.13721125332366</c:v>
                </c:pt>
                <c:pt idx="303">
                  <c:v>112.25882741936911</c:v>
                </c:pt>
                <c:pt idx="304">
                  <c:v>112.57387097299245</c:v>
                </c:pt>
                <c:pt idx="305">
                  <c:v>112.70033755176055</c:v>
                </c:pt>
                <c:pt idx="306">
                  <c:v>113.01108841418926</c:v>
                </c:pt>
                <c:pt idx="307">
                  <c:v>113.10831222749673</c:v>
                </c:pt>
                <c:pt idx="308">
                  <c:v>113.25683862515244</c:v>
                </c:pt>
                <c:pt idx="309">
                  <c:v>113.15274885153197</c:v>
                </c:pt>
                <c:pt idx="310">
                  <c:v>113.13335802424662</c:v>
                </c:pt>
                <c:pt idx="311">
                  <c:v>113.56911103026951</c:v>
                </c:pt>
                <c:pt idx="312">
                  <c:v>113.72280505089812</c:v>
                </c:pt>
                <c:pt idx="313">
                  <c:v>113.83439110320182</c:v>
                </c:pt>
                <c:pt idx="314">
                  <c:v>114.15751754384121</c:v>
                </c:pt>
                <c:pt idx="315">
                  <c:v>114.18990739199411</c:v>
                </c:pt>
                <c:pt idx="316">
                  <c:v>114.0637209328597</c:v>
                </c:pt>
                <c:pt idx="317">
                  <c:v>114.06197434196643</c:v>
                </c:pt>
                <c:pt idx="318">
                  <c:v>114.13719399076921</c:v>
                </c:pt>
                <c:pt idx="319">
                  <c:v>114.072869882916</c:v>
                </c:pt>
                <c:pt idx="320">
                  <c:v>113.86975002682593</c:v>
                </c:pt>
                <c:pt idx="321">
                  <c:v>113.80604864479866</c:v>
                </c:pt>
                <c:pt idx="322">
                  <c:v>113.42988327639203</c:v>
                </c:pt>
                <c:pt idx="323">
                  <c:v>113.43366075977406</c:v>
                </c:pt>
                <c:pt idx="324">
                  <c:v>113.84331922113151</c:v>
                </c:pt>
                <c:pt idx="325">
                  <c:v>114.06640446850372</c:v>
                </c:pt>
                <c:pt idx="326">
                  <c:v>114.16470704766499</c:v>
                </c:pt>
                <c:pt idx="327">
                  <c:v>114.41771907915333</c:v>
                </c:pt>
                <c:pt idx="328">
                  <c:v>114.56601666195613</c:v>
                </c:pt>
                <c:pt idx="329">
                  <c:v>114.66055133301761</c:v>
                </c:pt>
                <c:pt idx="330">
                  <c:v>114.7960841398087</c:v>
                </c:pt>
                <c:pt idx="331">
                  <c:v>114.83454019564685</c:v>
                </c:pt>
                <c:pt idx="332">
                  <c:v>114.92115961388843</c:v>
                </c:pt>
                <c:pt idx="333">
                  <c:v>114.59332428638858</c:v>
                </c:pt>
                <c:pt idx="334">
                  <c:v>114.29285535650526</c:v>
                </c:pt>
                <c:pt idx="335">
                  <c:v>114.09989558423858</c:v>
                </c:pt>
                <c:pt idx="336">
                  <c:v>114.02774067419432</c:v>
                </c:pt>
                <c:pt idx="337">
                  <c:v>113.74579966357953</c:v>
                </c:pt>
                <c:pt idx="338">
                  <c:v>114.32352676824831</c:v>
                </c:pt>
                <c:pt idx="339">
                  <c:v>114.34971395078007</c:v>
                </c:pt>
                <c:pt idx="340">
                  <c:v>114.39279738307016</c:v>
                </c:pt>
                <c:pt idx="341">
                  <c:v>114.9451926777792</c:v>
                </c:pt>
                <c:pt idx="342">
                  <c:v>115.2194434383936</c:v>
                </c:pt>
                <c:pt idx="343">
                  <c:v>115.30256688910106</c:v>
                </c:pt>
                <c:pt idx="344">
                  <c:v>115.48898626240926</c:v>
                </c:pt>
                <c:pt idx="345">
                  <c:v>115.32089737224558</c:v>
                </c:pt>
                <c:pt idx="346">
                  <c:v>115.73313214267309</c:v>
                </c:pt>
                <c:pt idx="347">
                  <c:v>115.56835349866313</c:v>
                </c:pt>
                <c:pt idx="348">
                  <c:v>115.68108590299789</c:v>
                </c:pt>
                <c:pt idx="349">
                  <c:v>115.53293290471183</c:v>
                </c:pt>
                <c:pt idx="350">
                  <c:v>115.55988824488446</c:v>
                </c:pt>
                <c:pt idx="351">
                  <c:v>115.38242850349688</c:v>
                </c:pt>
                <c:pt idx="352">
                  <c:v>115.09822163973179</c:v>
                </c:pt>
                <c:pt idx="353">
                  <c:v>115.1482748637783</c:v>
                </c:pt>
                <c:pt idx="354">
                  <c:v>115.56568338544666</c:v>
                </c:pt>
                <c:pt idx="355">
                  <c:v>115.90909855919064</c:v>
                </c:pt>
                <c:pt idx="356">
                  <c:v>115.87189255615999</c:v>
                </c:pt>
                <c:pt idx="357">
                  <c:v>116.12662632557839</c:v>
                </c:pt>
                <c:pt idx="358">
                  <c:v>115.93407230821545</c:v>
                </c:pt>
                <c:pt idx="359">
                  <c:v>116.1691797423081</c:v>
                </c:pt>
                <c:pt idx="360">
                  <c:v>116.79651309487585</c:v>
                </c:pt>
                <c:pt idx="361">
                  <c:v>116.35614430444275</c:v>
                </c:pt>
                <c:pt idx="362">
                  <c:v>116.23400682019931</c:v>
                </c:pt>
                <c:pt idx="363">
                  <c:v>116.4791484450442</c:v>
                </c:pt>
                <c:pt idx="364">
                  <c:v>116.48630357017687</c:v>
                </c:pt>
                <c:pt idx="365">
                  <c:v>116.50069858379655</c:v>
                </c:pt>
                <c:pt idx="366">
                  <c:v>116.53148262427176</c:v>
                </c:pt>
                <c:pt idx="367">
                  <c:v>116.90956738473614</c:v>
                </c:pt>
                <c:pt idx="368">
                  <c:v>117.07363465825179</c:v>
                </c:pt>
                <c:pt idx="369">
                  <c:v>117.0737173802993</c:v>
                </c:pt>
                <c:pt idx="370">
                  <c:v>117.06911462349815</c:v>
                </c:pt>
                <c:pt idx="371">
                  <c:v>117.51100144164032</c:v>
                </c:pt>
                <c:pt idx="372">
                  <c:v>117.95632424524176</c:v>
                </c:pt>
                <c:pt idx="373">
                  <c:v>118.59976669714183</c:v>
                </c:pt>
                <c:pt idx="374">
                  <c:v>119.07618640509163</c:v>
                </c:pt>
                <c:pt idx="375">
                  <c:v>119.16290609487423</c:v>
                </c:pt>
                <c:pt idx="376">
                  <c:v>119.09620646634073</c:v>
                </c:pt>
                <c:pt idx="377">
                  <c:v>119.04194489744981</c:v>
                </c:pt>
                <c:pt idx="378">
                  <c:v>119.42286182998346</c:v>
                </c:pt>
                <c:pt idx="379">
                  <c:v>119.91849984963854</c:v>
                </c:pt>
                <c:pt idx="380">
                  <c:v>120.23376526114136</c:v>
                </c:pt>
                <c:pt idx="381">
                  <c:v>120.13183943039509</c:v>
                </c:pt>
                <c:pt idx="382">
                  <c:v>120.46075233536382</c:v>
                </c:pt>
                <c:pt idx="383">
                  <c:v>120.29666115532285</c:v>
                </c:pt>
                <c:pt idx="384">
                  <c:v>120.61977955223021</c:v>
                </c:pt>
                <c:pt idx="385">
                  <c:v>121.05619026633433</c:v>
                </c:pt>
                <c:pt idx="386">
                  <c:v>121.60648015664836</c:v>
                </c:pt>
                <c:pt idx="387">
                  <c:v>121.63886904630105</c:v>
                </c:pt>
                <c:pt idx="388">
                  <c:v>121.82596519274492</c:v>
                </c:pt>
                <c:pt idx="389">
                  <c:v>122.27169417520196</c:v>
                </c:pt>
                <c:pt idx="390">
                  <c:v>121.62568904609779</c:v>
                </c:pt>
                <c:pt idx="391">
                  <c:v>120.7117576000916</c:v>
                </c:pt>
                <c:pt idx="392">
                  <c:v>120.7800449982935</c:v>
                </c:pt>
                <c:pt idx="393">
                  <c:v>120.56328259303881</c:v>
                </c:pt>
                <c:pt idx="394">
                  <c:v>118.80632647982065</c:v>
                </c:pt>
                <c:pt idx="395">
                  <c:v>116.5287639746287</c:v>
                </c:pt>
                <c:pt idx="396">
                  <c:v>116.18303282748137</c:v>
                </c:pt>
                <c:pt idx="397">
                  <c:v>116.00731164258352</c:v>
                </c:pt>
                <c:pt idx="398">
                  <c:v>114.00460111294007</c:v>
                </c:pt>
                <c:pt idx="399">
                  <c:v>114.11301337000835</c:v>
                </c:pt>
                <c:pt idx="400">
                  <c:v>114.97444862621172</c:v>
                </c:pt>
                <c:pt idx="401">
                  <c:v>115.2979047236134</c:v>
                </c:pt>
                <c:pt idx="402">
                  <c:v>116.13097134628924</c:v>
                </c:pt>
                <c:pt idx="403">
                  <c:v>117.17809044262464</c:v>
                </c:pt>
                <c:pt idx="404">
                  <c:v>117.45106445404203</c:v>
                </c:pt>
                <c:pt idx="405">
                  <c:v>117.39874651738047</c:v>
                </c:pt>
                <c:pt idx="406">
                  <c:v>116.97288203833361</c:v>
                </c:pt>
                <c:pt idx="407">
                  <c:v>116.69296526521308</c:v>
                </c:pt>
                <c:pt idx="408">
                  <c:v>116.67359692246151</c:v>
                </c:pt>
                <c:pt idx="409">
                  <c:v>117.75836878290546</c:v>
                </c:pt>
                <c:pt idx="410">
                  <c:v>118.48290404605343</c:v>
                </c:pt>
                <c:pt idx="411">
                  <c:v>117.62726191629447</c:v>
                </c:pt>
                <c:pt idx="412">
                  <c:v>116.85549973241118</c:v>
                </c:pt>
                <c:pt idx="413">
                  <c:v>116.0969972651813</c:v>
                </c:pt>
                <c:pt idx="414">
                  <c:v>115.85680572396231</c:v>
                </c:pt>
                <c:pt idx="415">
                  <c:v>116.31674187869812</c:v>
                </c:pt>
                <c:pt idx="416">
                  <c:v>116.85337792959231</c:v>
                </c:pt>
                <c:pt idx="417">
                  <c:v>116.74538712349879</c:v>
                </c:pt>
                <c:pt idx="418">
                  <c:v>117.18529814207064</c:v>
                </c:pt>
                <c:pt idx="419">
                  <c:v>118.02808551948146</c:v>
                </c:pt>
                <c:pt idx="420">
                  <c:v>118.3955714427784</c:v>
                </c:pt>
                <c:pt idx="421">
                  <c:v>118.1564799488866</c:v>
                </c:pt>
                <c:pt idx="422">
                  <c:v>117.88500733212469</c:v>
                </c:pt>
                <c:pt idx="423">
                  <c:v>117.82280471181178</c:v>
                </c:pt>
                <c:pt idx="424">
                  <c:v>117.76617528925294</c:v>
                </c:pt>
                <c:pt idx="425">
                  <c:v>116.85869891945632</c:v>
                </c:pt>
                <c:pt idx="426">
                  <c:v>116.8236898274955</c:v>
                </c:pt>
                <c:pt idx="427">
                  <c:v>116.69561591098308</c:v>
                </c:pt>
                <c:pt idx="428">
                  <c:v>115.59735600860863</c:v>
                </c:pt>
                <c:pt idx="429">
                  <c:v>114.17766000012374</c:v>
                </c:pt>
                <c:pt idx="430">
                  <c:v>115.34502027993496</c:v>
                </c:pt>
                <c:pt idx="431">
                  <c:v>115.07119488069544</c:v>
                </c:pt>
                <c:pt idx="432">
                  <c:v>114.72506295058675</c:v>
                </c:pt>
                <c:pt idx="433">
                  <c:v>115.53234124559836</c:v>
                </c:pt>
                <c:pt idx="434">
                  <c:v>115.59902969231712</c:v>
                </c:pt>
                <c:pt idx="435">
                  <c:v>114.65696345936175</c:v>
                </c:pt>
                <c:pt idx="436">
                  <c:v>114.87284382181804</c:v>
                </c:pt>
                <c:pt idx="437">
                  <c:v>115.17000479708076</c:v>
                </c:pt>
                <c:pt idx="438">
                  <c:v>115.81856550052727</c:v>
                </c:pt>
                <c:pt idx="439">
                  <c:v>115.02289467800442</c:v>
                </c:pt>
                <c:pt idx="440">
                  <c:v>115.30587350454277</c:v>
                </c:pt>
                <c:pt idx="441">
                  <c:v>116.3774351415823</c:v>
                </c:pt>
                <c:pt idx="442">
                  <c:v>116.15203108976685</c:v>
                </c:pt>
                <c:pt idx="443">
                  <c:v>116.32983586504044</c:v>
                </c:pt>
                <c:pt idx="444">
                  <c:v>116.27636452524236</c:v>
                </c:pt>
                <c:pt idx="445">
                  <c:v>116.59989912911783</c:v>
                </c:pt>
                <c:pt idx="446">
                  <c:v>117.23955816349707</c:v>
                </c:pt>
                <c:pt idx="447">
                  <c:v>117.43307683715922</c:v>
                </c:pt>
                <c:pt idx="448">
                  <c:v>117.10937786482276</c:v>
                </c:pt>
                <c:pt idx="449">
                  <c:v>116.32947762585523</c:v>
                </c:pt>
                <c:pt idx="450">
                  <c:v>116.11795401417655</c:v>
                </c:pt>
                <c:pt idx="451">
                  <c:v>115.53266804708194</c:v>
                </c:pt>
                <c:pt idx="452">
                  <c:v>115.14811204811305</c:v>
                </c:pt>
                <c:pt idx="453">
                  <c:v>115.83415755658645</c:v>
                </c:pt>
                <c:pt idx="454">
                  <c:v>116.14941766998732</c:v>
                </c:pt>
                <c:pt idx="455">
                  <c:v>115.96756413132883</c:v>
                </c:pt>
                <c:pt idx="456">
                  <c:v>115.74701019888235</c:v>
                </c:pt>
                <c:pt idx="457">
                  <c:v>115.45485402179628</c:v>
                </c:pt>
                <c:pt idx="458">
                  <c:v>115.23564106066794</c:v>
                </c:pt>
                <c:pt idx="459">
                  <c:v>115.85578008354612</c:v>
                </c:pt>
                <c:pt idx="460">
                  <c:v>116.14028351591946</c:v>
                </c:pt>
                <c:pt idx="461">
                  <c:v>116.05720752142403</c:v>
                </c:pt>
                <c:pt idx="462">
                  <c:v>116.47918173991074</c:v>
                </c:pt>
                <c:pt idx="463">
                  <c:v>117.15835337793287</c:v>
                </c:pt>
                <c:pt idx="464">
                  <c:v>117.52997597236738</c:v>
                </c:pt>
                <c:pt idx="465">
                  <c:v>117.65703633948095</c:v>
                </c:pt>
                <c:pt idx="466">
                  <c:v>116.75548837186111</c:v>
                </c:pt>
                <c:pt idx="467">
                  <c:v>116.81626234106811</c:v>
                </c:pt>
                <c:pt idx="468">
                  <c:v>116.80142852548948</c:v>
                </c:pt>
                <c:pt idx="469">
                  <c:v>116.78481457660865</c:v>
                </c:pt>
                <c:pt idx="470">
                  <c:v>117.14061459041977</c:v>
                </c:pt>
                <c:pt idx="471">
                  <c:v>117.11622279716937</c:v>
                </c:pt>
                <c:pt idx="472">
                  <c:v>117.0331956566281</c:v>
                </c:pt>
                <c:pt idx="473">
                  <c:v>116.9500588341585</c:v>
                </c:pt>
                <c:pt idx="474">
                  <c:v>116.88280952730555</c:v>
                </c:pt>
                <c:pt idx="475">
                  <c:v>116.77434582778979</c:v>
                </c:pt>
                <c:pt idx="476">
                  <c:v>116.38161259628332</c:v>
                </c:pt>
                <c:pt idx="477">
                  <c:v>116.65537296103042</c:v>
                </c:pt>
                <c:pt idx="478">
                  <c:v>116.4744318020329</c:v>
                </c:pt>
                <c:pt idx="479">
                  <c:v>116.91358848985112</c:v>
                </c:pt>
                <c:pt idx="480">
                  <c:v>117.37082840980615</c:v>
                </c:pt>
                <c:pt idx="481">
                  <c:v>117.32968391220852</c:v>
                </c:pt>
                <c:pt idx="482">
                  <c:v>117.80618358966063</c:v>
                </c:pt>
                <c:pt idx="483">
                  <c:v>117.99305866309859</c:v>
                </c:pt>
                <c:pt idx="484">
                  <c:v>117.82569445967317</c:v>
                </c:pt>
                <c:pt idx="485">
                  <c:v>118.021754654849</c:v>
                </c:pt>
                <c:pt idx="486">
                  <c:v>118.03804340404203</c:v>
                </c:pt>
                <c:pt idx="487">
                  <c:v>117.76231613762025</c:v>
                </c:pt>
                <c:pt idx="488">
                  <c:v>117.86002443991545</c:v>
                </c:pt>
                <c:pt idx="489">
                  <c:v>117.569265249265</c:v>
                </c:pt>
                <c:pt idx="490">
                  <c:v>117.24087789419491</c:v>
                </c:pt>
                <c:pt idx="491">
                  <c:v>116.67504883050381</c:v>
                </c:pt>
                <c:pt idx="492">
                  <c:v>116.86435081379609</c:v>
                </c:pt>
              </c:numCache>
            </c:numRef>
          </c:val>
          <c:smooth val="0"/>
          <c:extLst xmlns:c16r2="http://schemas.microsoft.com/office/drawing/2015/06/chart">
            <c:ext xmlns:c16="http://schemas.microsoft.com/office/drawing/2014/chart" uri="{C3380CC4-5D6E-409C-BE32-E72D297353CC}">
              <c16:uniqueId val="{00000000-D538-41F6-97A6-3A127336712B}"/>
            </c:ext>
          </c:extLst>
        </c:ser>
        <c:ser>
          <c:idx val="1"/>
          <c:order val="1"/>
          <c:tx>
            <c:strRef>
              <c:f>'Allocations (10y) since pivotal'!$R$1</c:f>
              <c:strCache>
                <c:ptCount val="1"/>
                <c:pt idx="0">
                  <c:v>50/50</c:v>
                </c:pt>
              </c:strCache>
            </c:strRef>
          </c:tx>
          <c:spPr>
            <a:effectLst>
              <a:outerShdw blurRad="50800" dist="38100" dir="2700000" algn="tl" rotWithShape="0">
                <a:prstClr val="black">
                  <a:alpha val="40000"/>
                </a:prstClr>
              </a:outerShdw>
            </a:effectLst>
          </c:spPr>
          <c:marker>
            <c:symbol val="none"/>
          </c:marker>
          <c:cat>
            <c:numRef>
              <c:f>'Allocations (10y) since pivotal'!$P$2:$P$494</c:f>
              <c:numCache>
                <c:formatCode>m/d/yyyy</c:formatCode>
                <c:ptCount val="493"/>
                <c:pt idx="0">
                  <c:v>42583</c:v>
                </c:pt>
                <c:pt idx="1">
                  <c:v>42584</c:v>
                </c:pt>
                <c:pt idx="2">
                  <c:v>42585</c:v>
                </c:pt>
                <c:pt idx="3">
                  <c:v>42586</c:v>
                </c:pt>
                <c:pt idx="4">
                  <c:v>42587</c:v>
                </c:pt>
                <c:pt idx="5">
                  <c:v>42590</c:v>
                </c:pt>
                <c:pt idx="6">
                  <c:v>42591</c:v>
                </c:pt>
                <c:pt idx="7">
                  <c:v>42592</c:v>
                </c:pt>
                <c:pt idx="8">
                  <c:v>42593</c:v>
                </c:pt>
                <c:pt idx="9">
                  <c:v>42594</c:v>
                </c:pt>
                <c:pt idx="10">
                  <c:v>42597</c:v>
                </c:pt>
                <c:pt idx="11">
                  <c:v>42598</c:v>
                </c:pt>
                <c:pt idx="12">
                  <c:v>42599</c:v>
                </c:pt>
                <c:pt idx="13">
                  <c:v>42600</c:v>
                </c:pt>
                <c:pt idx="14">
                  <c:v>42601</c:v>
                </c:pt>
                <c:pt idx="15">
                  <c:v>42604</c:v>
                </c:pt>
                <c:pt idx="16">
                  <c:v>42605</c:v>
                </c:pt>
                <c:pt idx="17">
                  <c:v>42606</c:v>
                </c:pt>
                <c:pt idx="18">
                  <c:v>42607</c:v>
                </c:pt>
                <c:pt idx="19">
                  <c:v>42608</c:v>
                </c:pt>
                <c:pt idx="20">
                  <c:v>42611</c:v>
                </c:pt>
                <c:pt idx="21">
                  <c:v>42612</c:v>
                </c:pt>
                <c:pt idx="22">
                  <c:v>42613</c:v>
                </c:pt>
                <c:pt idx="23">
                  <c:v>42614</c:v>
                </c:pt>
                <c:pt idx="24">
                  <c:v>42615</c:v>
                </c:pt>
                <c:pt idx="25">
                  <c:v>42618</c:v>
                </c:pt>
                <c:pt idx="26">
                  <c:v>42619</c:v>
                </c:pt>
                <c:pt idx="27">
                  <c:v>42620</c:v>
                </c:pt>
                <c:pt idx="28">
                  <c:v>42621</c:v>
                </c:pt>
                <c:pt idx="29">
                  <c:v>42622</c:v>
                </c:pt>
                <c:pt idx="30">
                  <c:v>42625</c:v>
                </c:pt>
                <c:pt idx="31">
                  <c:v>42626</c:v>
                </c:pt>
                <c:pt idx="32">
                  <c:v>42627</c:v>
                </c:pt>
                <c:pt idx="33">
                  <c:v>42628</c:v>
                </c:pt>
                <c:pt idx="34">
                  <c:v>42629</c:v>
                </c:pt>
                <c:pt idx="35">
                  <c:v>42632</c:v>
                </c:pt>
                <c:pt idx="36">
                  <c:v>42633</c:v>
                </c:pt>
                <c:pt idx="37">
                  <c:v>42634</c:v>
                </c:pt>
                <c:pt idx="38">
                  <c:v>42635</c:v>
                </c:pt>
                <c:pt idx="39">
                  <c:v>42636</c:v>
                </c:pt>
                <c:pt idx="40">
                  <c:v>42639</c:v>
                </c:pt>
                <c:pt idx="41">
                  <c:v>42640</c:v>
                </c:pt>
                <c:pt idx="42">
                  <c:v>42641</c:v>
                </c:pt>
                <c:pt idx="43">
                  <c:v>42642</c:v>
                </c:pt>
                <c:pt idx="44">
                  <c:v>42643</c:v>
                </c:pt>
                <c:pt idx="45">
                  <c:v>42646</c:v>
                </c:pt>
                <c:pt idx="46">
                  <c:v>42647</c:v>
                </c:pt>
                <c:pt idx="47">
                  <c:v>42648</c:v>
                </c:pt>
                <c:pt idx="48">
                  <c:v>42649</c:v>
                </c:pt>
                <c:pt idx="49">
                  <c:v>42650</c:v>
                </c:pt>
                <c:pt idx="50">
                  <c:v>42653</c:v>
                </c:pt>
                <c:pt idx="51">
                  <c:v>42654</c:v>
                </c:pt>
                <c:pt idx="52">
                  <c:v>42655</c:v>
                </c:pt>
                <c:pt idx="53">
                  <c:v>42656</c:v>
                </c:pt>
                <c:pt idx="54">
                  <c:v>42657</c:v>
                </c:pt>
                <c:pt idx="55">
                  <c:v>42660</c:v>
                </c:pt>
                <c:pt idx="56">
                  <c:v>42661</c:v>
                </c:pt>
                <c:pt idx="57">
                  <c:v>42662</c:v>
                </c:pt>
                <c:pt idx="58">
                  <c:v>42663</c:v>
                </c:pt>
                <c:pt idx="59">
                  <c:v>42664</c:v>
                </c:pt>
                <c:pt idx="60">
                  <c:v>42667</c:v>
                </c:pt>
                <c:pt idx="61">
                  <c:v>42668</c:v>
                </c:pt>
                <c:pt idx="62">
                  <c:v>42669</c:v>
                </c:pt>
                <c:pt idx="63">
                  <c:v>42670</c:v>
                </c:pt>
                <c:pt idx="64">
                  <c:v>42671</c:v>
                </c:pt>
                <c:pt idx="65">
                  <c:v>42674</c:v>
                </c:pt>
                <c:pt idx="66">
                  <c:v>42675</c:v>
                </c:pt>
                <c:pt idx="67">
                  <c:v>42676</c:v>
                </c:pt>
                <c:pt idx="68">
                  <c:v>42677</c:v>
                </c:pt>
                <c:pt idx="69">
                  <c:v>42678</c:v>
                </c:pt>
                <c:pt idx="70">
                  <c:v>42681</c:v>
                </c:pt>
                <c:pt idx="71">
                  <c:v>42682</c:v>
                </c:pt>
                <c:pt idx="72">
                  <c:v>42683</c:v>
                </c:pt>
                <c:pt idx="73">
                  <c:v>42684</c:v>
                </c:pt>
                <c:pt idx="74">
                  <c:v>42685</c:v>
                </c:pt>
                <c:pt idx="75">
                  <c:v>42688</c:v>
                </c:pt>
                <c:pt idx="76">
                  <c:v>42689</c:v>
                </c:pt>
                <c:pt idx="77">
                  <c:v>42690</c:v>
                </c:pt>
                <c:pt idx="78">
                  <c:v>42691</c:v>
                </c:pt>
                <c:pt idx="79">
                  <c:v>42692</c:v>
                </c:pt>
                <c:pt idx="80">
                  <c:v>42695</c:v>
                </c:pt>
                <c:pt idx="81">
                  <c:v>42696</c:v>
                </c:pt>
                <c:pt idx="82">
                  <c:v>42697</c:v>
                </c:pt>
                <c:pt idx="83">
                  <c:v>42698</c:v>
                </c:pt>
                <c:pt idx="84">
                  <c:v>42699</c:v>
                </c:pt>
                <c:pt idx="85">
                  <c:v>42702</c:v>
                </c:pt>
                <c:pt idx="86">
                  <c:v>42703</c:v>
                </c:pt>
                <c:pt idx="87">
                  <c:v>42704</c:v>
                </c:pt>
                <c:pt idx="88">
                  <c:v>42705</c:v>
                </c:pt>
                <c:pt idx="89">
                  <c:v>42706</c:v>
                </c:pt>
                <c:pt idx="90">
                  <c:v>42709</c:v>
                </c:pt>
                <c:pt idx="91">
                  <c:v>42710</c:v>
                </c:pt>
                <c:pt idx="92">
                  <c:v>42711</c:v>
                </c:pt>
                <c:pt idx="93">
                  <c:v>42712</c:v>
                </c:pt>
                <c:pt idx="94">
                  <c:v>42713</c:v>
                </c:pt>
                <c:pt idx="95">
                  <c:v>42716</c:v>
                </c:pt>
                <c:pt idx="96">
                  <c:v>42717</c:v>
                </c:pt>
                <c:pt idx="97">
                  <c:v>42718</c:v>
                </c:pt>
                <c:pt idx="98">
                  <c:v>42719</c:v>
                </c:pt>
                <c:pt idx="99">
                  <c:v>42720</c:v>
                </c:pt>
                <c:pt idx="100">
                  <c:v>42723</c:v>
                </c:pt>
                <c:pt idx="101">
                  <c:v>42724</c:v>
                </c:pt>
                <c:pt idx="102">
                  <c:v>42725</c:v>
                </c:pt>
                <c:pt idx="103">
                  <c:v>42726</c:v>
                </c:pt>
                <c:pt idx="104">
                  <c:v>42727</c:v>
                </c:pt>
                <c:pt idx="105">
                  <c:v>42730</c:v>
                </c:pt>
                <c:pt idx="106">
                  <c:v>42731</c:v>
                </c:pt>
                <c:pt idx="107">
                  <c:v>42732</c:v>
                </c:pt>
                <c:pt idx="108">
                  <c:v>42733</c:v>
                </c:pt>
                <c:pt idx="109">
                  <c:v>42734</c:v>
                </c:pt>
                <c:pt idx="110">
                  <c:v>42737</c:v>
                </c:pt>
                <c:pt idx="111">
                  <c:v>42738</c:v>
                </c:pt>
                <c:pt idx="112">
                  <c:v>42739</c:v>
                </c:pt>
                <c:pt idx="113">
                  <c:v>42740</c:v>
                </c:pt>
                <c:pt idx="114">
                  <c:v>42741</c:v>
                </c:pt>
                <c:pt idx="115">
                  <c:v>42744</c:v>
                </c:pt>
                <c:pt idx="116">
                  <c:v>42745</c:v>
                </c:pt>
                <c:pt idx="117">
                  <c:v>42746</c:v>
                </c:pt>
                <c:pt idx="118">
                  <c:v>42747</c:v>
                </c:pt>
                <c:pt idx="119">
                  <c:v>42748</c:v>
                </c:pt>
                <c:pt idx="120">
                  <c:v>42751</c:v>
                </c:pt>
                <c:pt idx="121">
                  <c:v>42752</c:v>
                </c:pt>
                <c:pt idx="122">
                  <c:v>42753</c:v>
                </c:pt>
                <c:pt idx="123">
                  <c:v>42754</c:v>
                </c:pt>
                <c:pt idx="124">
                  <c:v>42755</c:v>
                </c:pt>
                <c:pt idx="125">
                  <c:v>42758</c:v>
                </c:pt>
                <c:pt idx="126">
                  <c:v>42759</c:v>
                </c:pt>
                <c:pt idx="127">
                  <c:v>42760</c:v>
                </c:pt>
                <c:pt idx="128">
                  <c:v>42761</c:v>
                </c:pt>
                <c:pt idx="129">
                  <c:v>42762</c:v>
                </c:pt>
                <c:pt idx="130">
                  <c:v>42765</c:v>
                </c:pt>
                <c:pt idx="131">
                  <c:v>42766</c:v>
                </c:pt>
                <c:pt idx="132">
                  <c:v>42767</c:v>
                </c:pt>
                <c:pt idx="133">
                  <c:v>42768</c:v>
                </c:pt>
                <c:pt idx="134">
                  <c:v>42769</c:v>
                </c:pt>
                <c:pt idx="135">
                  <c:v>42772</c:v>
                </c:pt>
                <c:pt idx="136">
                  <c:v>42773</c:v>
                </c:pt>
                <c:pt idx="137">
                  <c:v>42774</c:v>
                </c:pt>
                <c:pt idx="138">
                  <c:v>42775</c:v>
                </c:pt>
                <c:pt idx="139">
                  <c:v>42776</c:v>
                </c:pt>
                <c:pt idx="140">
                  <c:v>42779</c:v>
                </c:pt>
                <c:pt idx="141">
                  <c:v>42780</c:v>
                </c:pt>
                <c:pt idx="142">
                  <c:v>42781</c:v>
                </c:pt>
                <c:pt idx="143">
                  <c:v>42782</c:v>
                </c:pt>
                <c:pt idx="144">
                  <c:v>42783</c:v>
                </c:pt>
                <c:pt idx="145">
                  <c:v>42786</c:v>
                </c:pt>
                <c:pt idx="146">
                  <c:v>42787</c:v>
                </c:pt>
                <c:pt idx="147">
                  <c:v>42788</c:v>
                </c:pt>
                <c:pt idx="148">
                  <c:v>42789</c:v>
                </c:pt>
                <c:pt idx="149">
                  <c:v>42790</c:v>
                </c:pt>
                <c:pt idx="150">
                  <c:v>42793</c:v>
                </c:pt>
                <c:pt idx="151">
                  <c:v>42794</c:v>
                </c:pt>
                <c:pt idx="152">
                  <c:v>42795</c:v>
                </c:pt>
                <c:pt idx="153">
                  <c:v>42796</c:v>
                </c:pt>
                <c:pt idx="154">
                  <c:v>42797</c:v>
                </c:pt>
                <c:pt idx="155">
                  <c:v>42800</c:v>
                </c:pt>
                <c:pt idx="156">
                  <c:v>42801</c:v>
                </c:pt>
                <c:pt idx="157">
                  <c:v>42802</c:v>
                </c:pt>
                <c:pt idx="158">
                  <c:v>42803</c:v>
                </c:pt>
                <c:pt idx="159">
                  <c:v>42804</c:v>
                </c:pt>
                <c:pt idx="160">
                  <c:v>42807</c:v>
                </c:pt>
                <c:pt idx="161">
                  <c:v>42808</c:v>
                </c:pt>
                <c:pt idx="162">
                  <c:v>42809</c:v>
                </c:pt>
                <c:pt idx="163">
                  <c:v>42810</c:v>
                </c:pt>
                <c:pt idx="164">
                  <c:v>42811</c:v>
                </c:pt>
                <c:pt idx="165">
                  <c:v>42814</c:v>
                </c:pt>
                <c:pt idx="166">
                  <c:v>42815</c:v>
                </c:pt>
                <c:pt idx="167">
                  <c:v>42816</c:v>
                </c:pt>
                <c:pt idx="168">
                  <c:v>42817</c:v>
                </c:pt>
                <c:pt idx="169">
                  <c:v>42818</c:v>
                </c:pt>
                <c:pt idx="170">
                  <c:v>42821</c:v>
                </c:pt>
                <c:pt idx="171">
                  <c:v>42822</c:v>
                </c:pt>
                <c:pt idx="172">
                  <c:v>42823</c:v>
                </c:pt>
                <c:pt idx="173">
                  <c:v>42824</c:v>
                </c:pt>
                <c:pt idx="174">
                  <c:v>42825</c:v>
                </c:pt>
                <c:pt idx="175">
                  <c:v>42828</c:v>
                </c:pt>
                <c:pt idx="176">
                  <c:v>42829</c:v>
                </c:pt>
                <c:pt idx="177">
                  <c:v>42830</c:v>
                </c:pt>
                <c:pt idx="178">
                  <c:v>42831</c:v>
                </c:pt>
                <c:pt idx="179">
                  <c:v>42832</c:v>
                </c:pt>
                <c:pt idx="180">
                  <c:v>42835</c:v>
                </c:pt>
                <c:pt idx="181">
                  <c:v>42836</c:v>
                </c:pt>
                <c:pt idx="182">
                  <c:v>42837</c:v>
                </c:pt>
                <c:pt idx="183">
                  <c:v>42838</c:v>
                </c:pt>
                <c:pt idx="184">
                  <c:v>42839</c:v>
                </c:pt>
                <c:pt idx="185">
                  <c:v>42842</c:v>
                </c:pt>
                <c:pt idx="186">
                  <c:v>42843</c:v>
                </c:pt>
                <c:pt idx="187">
                  <c:v>42844</c:v>
                </c:pt>
                <c:pt idx="188">
                  <c:v>42845</c:v>
                </c:pt>
                <c:pt idx="189">
                  <c:v>42846</c:v>
                </c:pt>
                <c:pt idx="190">
                  <c:v>42849</c:v>
                </c:pt>
                <c:pt idx="191">
                  <c:v>42850</c:v>
                </c:pt>
                <c:pt idx="192">
                  <c:v>42851</c:v>
                </c:pt>
                <c:pt idx="193">
                  <c:v>42852</c:v>
                </c:pt>
                <c:pt idx="194">
                  <c:v>42853</c:v>
                </c:pt>
                <c:pt idx="195">
                  <c:v>42856</c:v>
                </c:pt>
                <c:pt idx="196">
                  <c:v>42857</c:v>
                </c:pt>
                <c:pt idx="197">
                  <c:v>42858</c:v>
                </c:pt>
                <c:pt idx="198">
                  <c:v>42859</c:v>
                </c:pt>
                <c:pt idx="199">
                  <c:v>42860</c:v>
                </c:pt>
                <c:pt idx="200">
                  <c:v>42863</c:v>
                </c:pt>
                <c:pt idx="201">
                  <c:v>42864</c:v>
                </c:pt>
                <c:pt idx="202">
                  <c:v>42865</c:v>
                </c:pt>
                <c:pt idx="203">
                  <c:v>42866</c:v>
                </c:pt>
                <c:pt idx="204">
                  <c:v>42867</c:v>
                </c:pt>
                <c:pt idx="205">
                  <c:v>42870</c:v>
                </c:pt>
                <c:pt idx="206">
                  <c:v>42871</c:v>
                </c:pt>
                <c:pt idx="207">
                  <c:v>42872</c:v>
                </c:pt>
                <c:pt idx="208">
                  <c:v>42873</c:v>
                </c:pt>
                <c:pt idx="209">
                  <c:v>42874</c:v>
                </c:pt>
                <c:pt idx="210">
                  <c:v>42877</c:v>
                </c:pt>
                <c:pt idx="211">
                  <c:v>42878</c:v>
                </c:pt>
                <c:pt idx="212">
                  <c:v>42879</c:v>
                </c:pt>
                <c:pt idx="213">
                  <c:v>42880</c:v>
                </c:pt>
                <c:pt idx="214">
                  <c:v>42881</c:v>
                </c:pt>
                <c:pt idx="215">
                  <c:v>42884</c:v>
                </c:pt>
                <c:pt idx="216">
                  <c:v>42885</c:v>
                </c:pt>
                <c:pt idx="217">
                  <c:v>42886</c:v>
                </c:pt>
                <c:pt idx="218">
                  <c:v>42887</c:v>
                </c:pt>
                <c:pt idx="219">
                  <c:v>42888</c:v>
                </c:pt>
                <c:pt idx="220">
                  <c:v>42891</c:v>
                </c:pt>
                <c:pt idx="221">
                  <c:v>42892</c:v>
                </c:pt>
                <c:pt idx="222">
                  <c:v>42893</c:v>
                </c:pt>
                <c:pt idx="223">
                  <c:v>42894</c:v>
                </c:pt>
                <c:pt idx="224">
                  <c:v>42895</c:v>
                </c:pt>
                <c:pt idx="225">
                  <c:v>42898</c:v>
                </c:pt>
                <c:pt idx="226">
                  <c:v>42899</c:v>
                </c:pt>
                <c:pt idx="227">
                  <c:v>42900</c:v>
                </c:pt>
                <c:pt idx="228">
                  <c:v>42901</c:v>
                </c:pt>
                <c:pt idx="229">
                  <c:v>42902</c:v>
                </c:pt>
                <c:pt idx="230">
                  <c:v>42905</c:v>
                </c:pt>
                <c:pt idx="231">
                  <c:v>42906</c:v>
                </c:pt>
                <c:pt idx="232">
                  <c:v>42907</c:v>
                </c:pt>
                <c:pt idx="233">
                  <c:v>42908</c:v>
                </c:pt>
                <c:pt idx="234">
                  <c:v>42909</c:v>
                </c:pt>
                <c:pt idx="235">
                  <c:v>42912</c:v>
                </c:pt>
                <c:pt idx="236">
                  <c:v>42913</c:v>
                </c:pt>
                <c:pt idx="237">
                  <c:v>42914</c:v>
                </c:pt>
                <c:pt idx="238">
                  <c:v>42915</c:v>
                </c:pt>
                <c:pt idx="239">
                  <c:v>42916</c:v>
                </c:pt>
                <c:pt idx="240">
                  <c:v>42919</c:v>
                </c:pt>
                <c:pt idx="241">
                  <c:v>42920</c:v>
                </c:pt>
                <c:pt idx="242">
                  <c:v>42921</c:v>
                </c:pt>
                <c:pt idx="243">
                  <c:v>42922</c:v>
                </c:pt>
                <c:pt idx="244">
                  <c:v>42923</c:v>
                </c:pt>
                <c:pt idx="245">
                  <c:v>42926</c:v>
                </c:pt>
                <c:pt idx="246">
                  <c:v>42927</c:v>
                </c:pt>
                <c:pt idx="247">
                  <c:v>42928</c:v>
                </c:pt>
                <c:pt idx="248">
                  <c:v>42929</c:v>
                </c:pt>
                <c:pt idx="249">
                  <c:v>42930</c:v>
                </c:pt>
                <c:pt idx="250">
                  <c:v>42933</c:v>
                </c:pt>
                <c:pt idx="251">
                  <c:v>42934</c:v>
                </c:pt>
                <c:pt idx="252">
                  <c:v>42935</c:v>
                </c:pt>
                <c:pt idx="253">
                  <c:v>42936</c:v>
                </c:pt>
                <c:pt idx="254">
                  <c:v>42937</c:v>
                </c:pt>
                <c:pt idx="255">
                  <c:v>42940</c:v>
                </c:pt>
                <c:pt idx="256">
                  <c:v>42941</c:v>
                </c:pt>
                <c:pt idx="257">
                  <c:v>42942</c:v>
                </c:pt>
                <c:pt idx="258">
                  <c:v>42943</c:v>
                </c:pt>
                <c:pt idx="259">
                  <c:v>42944</c:v>
                </c:pt>
                <c:pt idx="260">
                  <c:v>42947</c:v>
                </c:pt>
                <c:pt idx="261">
                  <c:v>42948</c:v>
                </c:pt>
                <c:pt idx="262">
                  <c:v>42949</c:v>
                </c:pt>
                <c:pt idx="263">
                  <c:v>42950</c:v>
                </c:pt>
                <c:pt idx="264">
                  <c:v>42951</c:v>
                </c:pt>
                <c:pt idx="265">
                  <c:v>42954</c:v>
                </c:pt>
                <c:pt idx="266">
                  <c:v>42955</c:v>
                </c:pt>
                <c:pt idx="267">
                  <c:v>42956</c:v>
                </c:pt>
                <c:pt idx="268">
                  <c:v>42957</c:v>
                </c:pt>
                <c:pt idx="269">
                  <c:v>42958</c:v>
                </c:pt>
                <c:pt idx="270">
                  <c:v>42961</c:v>
                </c:pt>
                <c:pt idx="271">
                  <c:v>42962</c:v>
                </c:pt>
                <c:pt idx="272">
                  <c:v>42963</c:v>
                </c:pt>
                <c:pt idx="273">
                  <c:v>42964</c:v>
                </c:pt>
                <c:pt idx="274">
                  <c:v>42965</c:v>
                </c:pt>
                <c:pt idx="275">
                  <c:v>42968</c:v>
                </c:pt>
                <c:pt idx="276">
                  <c:v>42969</c:v>
                </c:pt>
                <c:pt idx="277">
                  <c:v>42970</c:v>
                </c:pt>
                <c:pt idx="278">
                  <c:v>42971</c:v>
                </c:pt>
                <c:pt idx="279">
                  <c:v>42972</c:v>
                </c:pt>
                <c:pt idx="280">
                  <c:v>42975</c:v>
                </c:pt>
                <c:pt idx="281">
                  <c:v>42976</c:v>
                </c:pt>
                <c:pt idx="282">
                  <c:v>42977</c:v>
                </c:pt>
                <c:pt idx="283">
                  <c:v>42978</c:v>
                </c:pt>
                <c:pt idx="284">
                  <c:v>42979</c:v>
                </c:pt>
                <c:pt idx="285">
                  <c:v>42982</c:v>
                </c:pt>
                <c:pt idx="286">
                  <c:v>42983</c:v>
                </c:pt>
                <c:pt idx="287">
                  <c:v>42984</c:v>
                </c:pt>
                <c:pt idx="288">
                  <c:v>42985</c:v>
                </c:pt>
                <c:pt idx="289">
                  <c:v>42986</c:v>
                </c:pt>
                <c:pt idx="290">
                  <c:v>42989</c:v>
                </c:pt>
                <c:pt idx="291">
                  <c:v>42990</c:v>
                </c:pt>
                <c:pt idx="292">
                  <c:v>42991</c:v>
                </c:pt>
                <c:pt idx="293">
                  <c:v>42992</c:v>
                </c:pt>
                <c:pt idx="294">
                  <c:v>42993</c:v>
                </c:pt>
                <c:pt idx="295">
                  <c:v>42996</c:v>
                </c:pt>
                <c:pt idx="296">
                  <c:v>42997</c:v>
                </c:pt>
                <c:pt idx="297">
                  <c:v>42998</c:v>
                </c:pt>
                <c:pt idx="298">
                  <c:v>42999</c:v>
                </c:pt>
                <c:pt idx="299">
                  <c:v>43000</c:v>
                </c:pt>
                <c:pt idx="300">
                  <c:v>43003</c:v>
                </c:pt>
                <c:pt idx="301">
                  <c:v>43004</c:v>
                </c:pt>
                <c:pt idx="302">
                  <c:v>43005</c:v>
                </c:pt>
                <c:pt idx="303">
                  <c:v>43006</c:v>
                </c:pt>
                <c:pt idx="304">
                  <c:v>43007</c:v>
                </c:pt>
                <c:pt idx="305">
                  <c:v>43010</c:v>
                </c:pt>
                <c:pt idx="306">
                  <c:v>43011</c:v>
                </c:pt>
                <c:pt idx="307">
                  <c:v>43012</c:v>
                </c:pt>
                <c:pt idx="308">
                  <c:v>43013</c:v>
                </c:pt>
                <c:pt idx="309">
                  <c:v>43014</c:v>
                </c:pt>
                <c:pt idx="310">
                  <c:v>43017</c:v>
                </c:pt>
                <c:pt idx="311">
                  <c:v>43018</c:v>
                </c:pt>
                <c:pt idx="312">
                  <c:v>43019</c:v>
                </c:pt>
                <c:pt idx="313">
                  <c:v>43020</c:v>
                </c:pt>
                <c:pt idx="314">
                  <c:v>43021</c:v>
                </c:pt>
                <c:pt idx="315">
                  <c:v>43024</c:v>
                </c:pt>
                <c:pt idx="316">
                  <c:v>43025</c:v>
                </c:pt>
                <c:pt idx="317">
                  <c:v>43026</c:v>
                </c:pt>
                <c:pt idx="318">
                  <c:v>43027</c:v>
                </c:pt>
                <c:pt idx="319">
                  <c:v>43028</c:v>
                </c:pt>
                <c:pt idx="320">
                  <c:v>43031</c:v>
                </c:pt>
                <c:pt idx="321">
                  <c:v>43032</c:v>
                </c:pt>
                <c:pt idx="322">
                  <c:v>43033</c:v>
                </c:pt>
                <c:pt idx="323">
                  <c:v>43034</c:v>
                </c:pt>
                <c:pt idx="324">
                  <c:v>43035</c:v>
                </c:pt>
                <c:pt idx="325">
                  <c:v>43038</c:v>
                </c:pt>
                <c:pt idx="326">
                  <c:v>43039</c:v>
                </c:pt>
                <c:pt idx="327">
                  <c:v>43040</c:v>
                </c:pt>
                <c:pt idx="328">
                  <c:v>43041</c:v>
                </c:pt>
                <c:pt idx="329">
                  <c:v>43042</c:v>
                </c:pt>
                <c:pt idx="330">
                  <c:v>43045</c:v>
                </c:pt>
                <c:pt idx="331">
                  <c:v>43046</c:v>
                </c:pt>
                <c:pt idx="332">
                  <c:v>43047</c:v>
                </c:pt>
                <c:pt idx="333">
                  <c:v>43048</c:v>
                </c:pt>
                <c:pt idx="334">
                  <c:v>43049</c:v>
                </c:pt>
                <c:pt idx="335">
                  <c:v>43052</c:v>
                </c:pt>
                <c:pt idx="336">
                  <c:v>43053</c:v>
                </c:pt>
                <c:pt idx="337">
                  <c:v>43054</c:v>
                </c:pt>
                <c:pt idx="338">
                  <c:v>43055</c:v>
                </c:pt>
                <c:pt idx="339">
                  <c:v>43056</c:v>
                </c:pt>
                <c:pt idx="340">
                  <c:v>43059</c:v>
                </c:pt>
                <c:pt idx="341">
                  <c:v>43060</c:v>
                </c:pt>
                <c:pt idx="342">
                  <c:v>43061</c:v>
                </c:pt>
                <c:pt idx="343">
                  <c:v>43062</c:v>
                </c:pt>
                <c:pt idx="344">
                  <c:v>43063</c:v>
                </c:pt>
                <c:pt idx="345">
                  <c:v>43066</c:v>
                </c:pt>
                <c:pt idx="346">
                  <c:v>43067</c:v>
                </c:pt>
                <c:pt idx="347">
                  <c:v>43068</c:v>
                </c:pt>
                <c:pt idx="348">
                  <c:v>43069</c:v>
                </c:pt>
                <c:pt idx="349">
                  <c:v>43070</c:v>
                </c:pt>
                <c:pt idx="350">
                  <c:v>43073</c:v>
                </c:pt>
                <c:pt idx="351">
                  <c:v>43074</c:v>
                </c:pt>
                <c:pt idx="352">
                  <c:v>43075</c:v>
                </c:pt>
                <c:pt idx="353">
                  <c:v>43076</c:v>
                </c:pt>
                <c:pt idx="354">
                  <c:v>43077</c:v>
                </c:pt>
                <c:pt idx="355">
                  <c:v>43080</c:v>
                </c:pt>
                <c:pt idx="356">
                  <c:v>43081</c:v>
                </c:pt>
                <c:pt idx="357">
                  <c:v>43082</c:v>
                </c:pt>
                <c:pt idx="358">
                  <c:v>43083</c:v>
                </c:pt>
                <c:pt idx="359">
                  <c:v>43084</c:v>
                </c:pt>
                <c:pt idx="360">
                  <c:v>43087</c:v>
                </c:pt>
                <c:pt idx="361">
                  <c:v>43088</c:v>
                </c:pt>
                <c:pt idx="362">
                  <c:v>43089</c:v>
                </c:pt>
                <c:pt idx="363">
                  <c:v>43090</c:v>
                </c:pt>
                <c:pt idx="364">
                  <c:v>43091</c:v>
                </c:pt>
                <c:pt idx="365">
                  <c:v>43094</c:v>
                </c:pt>
                <c:pt idx="366">
                  <c:v>43095</c:v>
                </c:pt>
                <c:pt idx="367">
                  <c:v>43096</c:v>
                </c:pt>
                <c:pt idx="368">
                  <c:v>43097</c:v>
                </c:pt>
                <c:pt idx="369">
                  <c:v>43098</c:v>
                </c:pt>
                <c:pt idx="370">
                  <c:v>43101</c:v>
                </c:pt>
                <c:pt idx="371">
                  <c:v>43102</c:v>
                </c:pt>
                <c:pt idx="372">
                  <c:v>43103</c:v>
                </c:pt>
                <c:pt idx="373">
                  <c:v>43104</c:v>
                </c:pt>
                <c:pt idx="374">
                  <c:v>43105</c:v>
                </c:pt>
                <c:pt idx="375">
                  <c:v>43108</c:v>
                </c:pt>
                <c:pt idx="376">
                  <c:v>43109</c:v>
                </c:pt>
                <c:pt idx="377">
                  <c:v>43110</c:v>
                </c:pt>
                <c:pt idx="378">
                  <c:v>43111</c:v>
                </c:pt>
                <c:pt idx="379">
                  <c:v>43112</c:v>
                </c:pt>
                <c:pt idx="380">
                  <c:v>43115</c:v>
                </c:pt>
                <c:pt idx="381">
                  <c:v>43116</c:v>
                </c:pt>
                <c:pt idx="382">
                  <c:v>43117</c:v>
                </c:pt>
                <c:pt idx="383">
                  <c:v>43118</c:v>
                </c:pt>
                <c:pt idx="384">
                  <c:v>43119</c:v>
                </c:pt>
                <c:pt idx="385">
                  <c:v>43122</c:v>
                </c:pt>
                <c:pt idx="386">
                  <c:v>43123</c:v>
                </c:pt>
                <c:pt idx="387">
                  <c:v>43124</c:v>
                </c:pt>
                <c:pt idx="388">
                  <c:v>43125</c:v>
                </c:pt>
                <c:pt idx="389">
                  <c:v>43126</c:v>
                </c:pt>
                <c:pt idx="390">
                  <c:v>43129</c:v>
                </c:pt>
                <c:pt idx="391">
                  <c:v>43130</c:v>
                </c:pt>
                <c:pt idx="392">
                  <c:v>43131</c:v>
                </c:pt>
                <c:pt idx="393">
                  <c:v>43132</c:v>
                </c:pt>
                <c:pt idx="394">
                  <c:v>43133</c:v>
                </c:pt>
                <c:pt idx="395">
                  <c:v>43136</c:v>
                </c:pt>
                <c:pt idx="396">
                  <c:v>43137</c:v>
                </c:pt>
                <c:pt idx="397">
                  <c:v>43138</c:v>
                </c:pt>
                <c:pt idx="398">
                  <c:v>43139</c:v>
                </c:pt>
                <c:pt idx="399">
                  <c:v>43140</c:v>
                </c:pt>
                <c:pt idx="400">
                  <c:v>43143</c:v>
                </c:pt>
                <c:pt idx="401">
                  <c:v>43144</c:v>
                </c:pt>
                <c:pt idx="402">
                  <c:v>43145</c:v>
                </c:pt>
                <c:pt idx="403">
                  <c:v>43146</c:v>
                </c:pt>
                <c:pt idx="404">
                  <c:v>43147</c:v>
                </c:pt>
                <c:pt idx="405">
                  <c:v>43150</c:v>
                </c:pt>
                <c:pt idx="406">
                  <c:v>43151</c:v>
                </c:pt>
                <c:pt idx="407">
                  <c:v>43152</c:v>
                </c:pt>
                <c:pt idx="408">
                  <c:v>43153</c:v>
                </c:pt>
                <c:pt idx="409">
                  <c:v>43154</c:v>
                </c:pt>
                <c:pt idx="410">
                  <c:v>43157</c:v>
                </c:pt>
                <c:pt idx="411">
                  <c:v>43158</c:v>
                </c:pt>
                <c:pt idx="412">
                  <c:v>43159</c:v>
                </c:pt>
                <c:pt idx="413">
                  <c:v>43160</c:v>
                </c:pt>
                <c:pt idx="414">
                  <c:v>43161</c:v>
                </c:pt>
                <c:pt idx="415">
                  <c:v>43164</c:v>
                </c:pt>
                <c:pt idx="416">
                  <c:v>43165</c:v>
                </c:pt>
                <c:pt idx="417">
                  <c:v>43166</c:v>
                </c:pt>
                <c:pt idx="418">
                  <c:v>43167</c:v>
                </c:pt>
                <c:pt idx="419">
                  <c:v>43168</c:v>
                </c:pt>
                <c:pt idx="420">
                  <c:v>43171</c:v>
                </c:pt>
                <c:pt idx="421">
                  <c:v>43172</c:v>
                </c:pt>
                <c:pt idx="422">
                  <c:v>43173</c:v>
                </c:pt>
                <c:pt idx="423">
                  <c:v>43174</c:v>
                </c:pt>
                <c:pt idx="424">
                  <c:v>43175</c:v>
                </c:pt>
                <c:pt idx="425">
                  <c:v>43178</c:v>
                </c:pt>
                <c:pt idx="426">
                  <c:v>43179</c:v>
                </c:pt>
                <c:pt idx="427">
                  <c:v>43180</c:v>
                </c:pt>
                <c:pt idx="428">
                  <c:v>43181</c:v>
                </c:pt>
                <c:pt idx="429">
                  <c:v>43182</c:v>
                </c:pt>
                <c:pt idx="430">
                  <c:v>43185</c:v>
                </c:pt>
                <c:pt idx="431">
                  <c:v>43186</c:v>
                </c:pt>
                <c:pt idx="432">
                  <c:v>43187</c:v>
                </c:pt>
                <c:pt idx="433">
                  <c:v>43188</c:v>
                </c:pt>
                <c:pt idx="434">
                  <c:v>43189</c:v>
                </c:pt>
                <c:pt idx="435">
                  <c:v>43192</c:v>
                </c:pt>
                <c:pt idx="436">
                  <c:v>43193</c:v>
                </c:pt>
                <c:pt idx="437">
                  <c:v>43194</c:v>
                </c:pt>
                <c:pt idx="438">
                  <c:v>43195</c:v>
                </c:pt>
                <c:pt idx="439">
                  <c:v>43196</c:v>
                </c:pt>
                <c:pt idx="440">
                  <c:v>43199</c:v>
                </c:pt>
                <c:pt idx="441">
                  <c:v>43200</c:v>
                </c:pt>
                <c:pt idx="442">
                  <c:v>43201</c:v>
                </c:pt>
                <c:pt idx="443">
                  <c:v>43202</c:v>
                </c:pt>
                <c:pt idx="444">
                  <c:v>43203</c:v>
                </c:pt>
                <c:pt idx="445">
                  <c:v>43206</c:v>
                </c:pt>
                <c:pt idx="446">
                  <c:v>43207</c:v>
                </c:pt>
                <c:pt idx="447">
                  <c:v>43208</c:v>
                </c:pt>
                <c:pt idx="448">
                  <c:v>43209</c:v>
                </c:pt>
                <c:pt idx="449">
                  <c:v>43210</c:v>
                </c:pt>
                <c:pt idx="450">
                  <c:v>43213</c:v>
                </c:pt>
                <c:pt idx="451">
                  <c:v>43214</c:v>
                </c:pt>
                <c:pt idx="452">
                  <c:v>43215</c:v>
                </c:pt>
                <c:pt idx="453">
                  <c:v>43216</c:v>
                </c:pt>
                <c:pt idx="454">
                  <c:v>43217</c:v>
                </c:pt>
                <c:pt idx="455">
                  <c:v>43220</c:v>
                </c:pt>
                <c:pt idx="456">
                  <c:v>43221</c:v>
                </c:pt>
                <c:pt idx="457">
                  <c:v>43222</c:v>
                </c:pt>
                <c:pt idx="458">
                  <c:v>43223</c:v>
                </c:pt>
                <c:pt idx="459">
                  <c:v>43224</c:v>
                </c:pt>
                <c:pt idx="460">
                  <c:v>43227</c:v>
                </c:pt>
                <c:pt idx="461">
                  <c:v>43228</c:v>
                </c:pt>
                <c:pt idx="462">
                  <c:v>43229</c:v>
                </c:pt>
                <c:pt idx="463">
                  <c:v>43230</c:v>
                </c:pt>
                <c:pt idx="464">
                  <c:v>43231</c:v>
                </c:pt>
                <c:pt idx="465">
                  <c:v>43234</c:v>
                </c:pt>
                <c:pt idx="466">
                  <c:v>43235</c:v>
                </c:pt>
                <c:pt idx="467">
                  <c:v>43236</c:v>
                </c:pt>
                <c:pt idx="468">
                  <c:v>43237</c:v>
                </c:pt>
                <c:pt idx="469">
                  <c:v>43238</c:v>
                </c:pt>
                <c:pt idx="470">
                  <c:v>43241</c:v>
                </c:pt>
                <c:pt idx="471">
                  <c:v>43242</c:v>
                </c:pt>
                <c:pt idx="472">
                  <c:v>43243</c:v>
                </c:pt>
                <c:pt idx="473">
                  <c:v>43244</c:v>
                </c:pt>
                <c:pt idx="474">
                  <c:v>43245</c:v>
                </c:pt>
                <c:pt idx="475">
                  <c:v>43248</c:v>
                </c:pt>
                <c:pt idx="476">
                  <c:v>43249</c:v>
                </c:pt>
                <c:pt idx="477">
                  <c:v>43250</c:v>
                </c:pt>
                <c:pt idx="478">
                  <c:v>43251</c:v>
                </c:pt>
                <c:pt idx="479">
                  <c:v>43252</c:v>
                </c:pt>
                <c:pt idx="480">
                  <c:v>43255</c:v>
                </c:pt>
                <c:pt idx="481">
                  <c:v>43256</c:v>
                </c:pt>
                <c:pt idx="482">
                  <c:v>43257</c:v>
                </c:pt>
                <c:pt idx="483">
                  <c:v>43258</c:v>
                </c:pt>
                <c:pt idx="484">
                  <c:v>43259</c:v>
                </c:pt>
                <c:pt idx="485">
                  <c:v>43262</c:v>
                </c:pt>
                <c:pt idx="486">
                  <c:v>43263</c:v>
                </c:pt>
                <c:pt idx="487">
                  <c:v>43264</c:v>
                </c:pt>
                <c:pt idx="488">
                  <c:v>43265</c:v>
                </c:pt>
                <c:pt idx="489">
                  <c:v>43266</c:v>
                </c:pt>
                <c:pt idx="490">
                  <c:v>43269</c:v>
                </c:pt>
                <c:pt idx="491">
                  <c:v>43270</c:v>
                </c:pt>
                <c:pt idx="492">
                  <c:v>43271</c:v>
                </c:pt>
              </c:numCache>
            </c:numRef>
          </c:cat>
          <c:val>
            <c:numRef>
              <c:f>'Allocations (10y) since pivotal'!$R$2:$R$494</c:f>
              <c:numCache>
                <c:formatCode>General</c:formatCode>
                <c:ptCount val="493"/>
                <c:pt idx="0">
                  <c:v>100</c:v>
                </c:pt>
                <c:pt idx="1">
                  <c:v>99.50296649903791</c:v>
                </c:pt>
                <c:pt idx="2">
                  <c:v>99.358698255030475</c:v>
                </c:pt>
                <c:pt idx="3">
                  <c:v>99.709028982805165</c:v>
                </c:pt>
                <c:pt idx="4">
                  <c:v>99.656323967717242</c:v>
                </c:pt>
                <c:pt idx="5">
                  <c:v>99.79043430159301</c:v>
                </c:pt>
                <c:pt idx="6">
                  <c:v>100.22054709810875</c:v>
                </c:pt>
                <c:pt idx="7">
                  <c:v>100.38820092473826</c:v>
                </c:pt>
                <c:pt idx="8">
                  <c:v>100.33042249248638</c:v>
                </c:pt>
                <c:pt idx="9">
                  <c:v>100.6132139907324</c:v>
                </c:pt>
                <c:pt idx="10">
                  <c:v>100.55601514249304</c:v>
                </c:pt>
                <c:pt idx="11">
                  <c:v>100.24172065331946</c:v>
                </c:pt>
                <c:pt idx="12">
                  <c:v>100.30810158935712</c:v>
                </c:pt>
                <c:pt idx="13">
                  <c:v>100.60807595038477</c:v>
                </c:pt>
                <c:pt idx="14">
                  <c:v>100.24870511456314</c:v>
                </c:pt>
                <c:pt idx="15">
                  <c:v>100.42422823289525</c:v>
                </c:pt>
                <c:pt idx="16">
                  <c:v>100.53232686875508</c:v>
                </c:pt>
                <c:pt idx="17">
                  <c:v>100.25780759811495</c:v>
                </c:pt>
                <c:pt idx="18">
                  <c:v>100.09108984555613</c:v>
                </c:pt>
                <c:pt idx="19">
                  <c:v>99.827132152321212</c:v>
                </c:pt>
                <c:pt idx="20">
                  <c:v>100.09891063084841</c:v>
                </c:pt>
                <c:pt idx="21">
                  <c:v>100.05777487792908</c:v>
                </c:pt>
                <c:pt idx="22">
                  <c:v>99.935721937982933</c:v>
                </c:pt>
                <c:pt idx="23">
                  <c:v>100.02268231085546</c:v>
                </c:pt>
                <c:pt idx="24">
                  <c:v>100.24535531388763</c:v>
                </c:pt>
                <c:pt idx="25">
                  <c:v>100.38019030349142</c:v>
                </c:pt>
                <c:pt idx="26">
                  <c:v>100.93944075681983</c:v>
                </c:pt>
                <c:pt idx="27">
                  <c:v>101.02199470228086</c:v>
                </c:pt>
                <c:pt idx="28">
                  <c:v>100.60130783624375</c:v>
                </c:pt>
                <c:pt idx="29">
                  <c:v>99.311186421663251</c:v>
                </c:pt>
                <c:pt idx="30">
                  <c:v>99.435794940925206</c:v>
                </c:pt>
                <c:pt idx="31">
                  <c:v>98.601994985365508</c:v>
                </c:pt>
                <c:pt idx="32">
                  <c:v>98.754474079728297</c:v>
                </c:pt>
                <c:pt idx="33">
                  <c:v>99.034484010206484</c:v>
                </c:pt>
                <c:pt idx="34">
                  <c:v>98.806782017414164</c:v>
                </c:pt>
                <c:pt idx="35">
                  <c:v>99.077559634024766</c:v>
                </c:pt>
                <c:pt idx="36">
                  <c:v>99.13860912501481</c:v>
                </c:pt>
                <c:pt idx="37">
                  <c:v>99.749386318306492</c:v>
                </c:pt>
                <c:pt idx="38">
                  <c:v>100.49974001043658</c:v>
                </c:pt>
                <c:pt idx="39">
                  <c:v>100.28637455290971</c:v>
                </c:pt>
                <c:pt idx="40">
                  <c:v>99.954415948114786</c:v>
                </c:pt>
                <c:pt idx="41">
                  <c:v>100.27407926966825</c:v>
                </c:pt>
                <c:pt idx="42">
                  <c:v>100.42880745521119</c:v>
                </c:pt>
                <c:pt idx="43">
                  <c:v>100.33525188626233</c:v>
                </c:pt>
                <c:pt idx="44">
                  <c:v>100.20703568892428</c:v>
                </c:pt>
                <c:pt idx="45">
                  <c:v>100.11045350818276</c:v>
                </c:pt>
                <c:pt idx="46">
                  <c:v>99.741614980034711</c:v>
                </c:pt>
                <c:pt idx="47">
                  <c:v>99.688973304397749</c:v>
                </c:pt>
                <c:pt idx="48">
                  <c:v>99.515106469216846</c:v>
                </c:pt>
                <c:pt idx="49">
                  <c:v>99.386122346776119</c:v>
                </c:pt>
                <c:pt idx="50">
                  <c:v>99.431195562232759</c:v>
                </c:pt>
                <c:pt idx="51">
                  <c:v>98.922792538648153</c:v>
                </c:pt>
                <c:pt idx="52">
                  <c:v>98.771591949195425</c:v>
                </c:pt>
                <c:pt idx="53">
                  <c:v>98.729684904899315</c:v>
                </c:pt>
                <c:pt idx="54">
                  <c:v>98.637636669811826</c:v>
                </c:pt>
                <c:pt idx="55">
                  <c:v>98.592595889786736</c:v>
                </c:pt>
                <c:pt idx="56">
                  <c:v>99.10228249803086</c:v>
                </c:pt>
                <c:pt idx="57">
                  <c:v>99.267382503498681</c:v>
                </c:pt>
                <c:pt idx="58">
                  <c:v>99.229032364079643</c:v>
                </c:pt>
                <c:pt idx="59">
                  <c:v>99.180031363726158</c:v>
                </c:pt>
                <c:pt idx="60">
                  <c:v>99.256579097343447</c:v>
                </c:pt>
                <c:pt idx="61">
                  <c:v>99.152195688233277</c:v>
                </c:pt>
                <c:pt idx="62">
                  <c:v>98.932492420273476</c:v>
                </c:pt>
                <c:pt idx="63">
                  <c:v>98.533730380578461</c:v>
                </c:pt>
                <c:pt idx="64">
                  <c:v>98.428576171056392</c:v>
                </c:pt>
                <c:pt idx="65">
                  <c:v>98.487666863657793</c:v>
                </c:pt>
                <c:pt idx="66">
                  <c:v>98.358437537371103</c:v>
                </c:pt>
                <c:pt idx="67">
                  <c:v>98.094205256440802</c:v>
                </c:pt>
                <c:pt idx="68">
                  <c:v>97.86869468808176</c:v>
                </c:pt>
                <c:pt idx="69">
                  <c:v>97.794190883939166</c:v>
                </c:pt>
                <c:pt idx="70">
                  <c:v>98.359269880820079</c:v>
                </c:pt>
                <c:pt idx="71">
                  <c:v>98.430654095507052</c:v>
                </c:pt>
                <c:pt idx="72">
                  <c:v>97.502807855466315</c:v>
                </c:pt>
                <c:pt idx="73">
                  <c:v>97.372093178948617</c:v>
                </c:pt>
                <c:pt idx="74">
                  <c:v>97.109136985547508</c:v>
                </c:pt>
                <c:pt idx="75">
                  <c:v>96.683271891163017</c:v>
                </c:pt>
                <c:pt idx="76">
                  <c:v>96.863562841022613</c:v>
                </c:pt>
                <c:pt idx="77">
                  <c:v>96.877626724198933</c:v>
                </c:pt>
                <c:pt idx="78">
                  <c:v>96.875423830758095</c:v>
                </c:pt>
                <c:pt idx="79">
                  <c:v>96.371452237794813</c:v>
                </c:pt>
                <c:pt idx="80">
                  <c:v>96.873970814039666</c:v>
                </c:pt>
                <c:pt idx="81">
                  <c:v>97.081966777288784</c:v>
                </c:pt>
                <c:pt idx="82">
                  <c:v>96.836157377136828</c:v>
                </c:pt>
                <c:pt idx="83">
                  <c:v>96.90908203422191</c:v>
                </c:pt>
                <c:pt idx="84">
                  <c:v>97.069564819689546</c:v>
                </c:pt>
                <c:pt idx="85">
                  <c:v>97.141825155113906</c:v>
                </c:pt>
                <c:pt idx="86">
                  <c:v>97.263481789633744</c:v>
                </c:pt>
                <c:pt idx="87">
                  <c:v>96.933848448380132</c:v>
                </c:pt>
                <c:pt idx="88">
                  <c:v>96.550476986159651</c:v>
                </c:pt>
                <c:pt idx="89">
                  <c:v>96.754332818440076</c:v>
                </c:pt>
                <c:pt idx="90">
                  <c:v>97.01331668358435</c:v>
                </c:pt>
                <c:pt idx="91">
                  <c:v>97.276324863311643</c:v>
                </c:pt>
                <c:pt idx="92">
                  <c:v>98.06725477282798</c:v>
                </c:pt>
                <c:pt idx="93">
                  <c:v>98.053001508570475</c:v>
                </c:pt>
                <c:pt idx="94">
                  <c:v>97.907541367218258</c:v>
                </c:pt>
                <c:pt idx="95">
                  <c:v>97.818369509686207</c:v>
                </c:pt>
                <c:pt idx="96">
                  <c:v>98.189601796171502</c:v>
                </c:pt>
                <c:pt idx="97">
                  <c:v>97.729531611765466</c:v>
                </c:pt>
                <c:pt idx="98">
                  <c:v>97.183018228422299</c:v>
                </c:pt>
                <c:pt idx="99">
                  <c:v>97.105112431177972</c:v>
                </c:pt>
                <c:pt idx="100">
                  <c:v>97.427524209600008</c:v>
                </c:pt>
                <c:pt idx="101">
                  <c:v>97.380772836622256</c:v>
                </c:pt>
                <c:pt idx="102">
                  <c:v>97.456341439639573</c:v>
                </c:pt>
                <c:pt idx="103">
                  <c:v>97.326071522322977</c:v>
                </c:pt>
                <c:pt idx="104">
                  <c:v>97.421178041742138</c:v>
                </c:pt>
                <c:pt idx="105">
                  <c:v>97.412594634766492</c:v>
                </c:pt>
                <c:pt idx="106">
                  <c:v>97.377743757099296</c:v>
                </c:pt>
                <c:pt idx="107">
                  <c:v>97.431639588903991</c:v>
                </c:pt>
                <c:pt idx="108">
                  <c:v>97.680410526831281</c:v>
                </c:pt>
                <c:pt idx="109">
                  <c:v>97.804330793412916</c:v>
                </c:pt>
                <c:pt idx="110">
                  <c:v>97.85170619519026</c:v>
                </c:pt>
                <c:pt idx="111">
                  <c:v>97.921607023335142</c:v>
                </c:pt>
                <c:pt idx="112">
                  <c:v>98.354279518578267</c:v>
                </c:pt>
                <c:pt idx="113">
                  <c:v>98.996103741335759</c:v>
                </c:pt>
                <c:pt idx="114">
                  <c:v>98.81057421179527</c:v>
                </c:pt>
                <c:pt idx="115">
                  <c:v>98.828769104824957</c:v>
                </c:pt>
                <c:pt idx="116">
                  <c:v>98.902529488573521</c:v>
                </c:pt>
                <c:pt idx="117">
                  <c:v>98.917618625230446</c:v>
                </c:pt>
                <c:pt idx="118">
                  <c:v>99.150482189565238</c:v>
                </c:pt>
                <c:pt idx="119">
                  <c:v>99.194372879596074</c:v>
                </c:pt>
                <c:pt idx="120">
                  <c:v>99.04615377041587</c:v>
                </c:pt>
                <c:pt idx="121">
                  <c:v>99.292022173186226</c:v>
                </c:pt>
                <c:pt idx="122">
                  <c:v>99.124986742743118</c:v>
                </c:pt>
                <c:pt idx="123">
                  <c:v>98.558311930253907</c:v>
                </c:pt>
                <c:pt idx="124">
                  <c:v>98.694042126873995</c:v>
                </c:pt>
                <c:pt idx="125">
                  <c:v>99.007424885907128</c:v>
                </c:pt>
                <c:pt idx="126">
                  <c:v>98.973340399657431</c:v>
                </c:pt>
                <c:pt idx="127">
                  <c:v>99.148201417368341</c:v>
                </c:pt>
                <c:pt idx="128">
                  <c:v>99.192457195341689</c:v>
                </c:pt>
                <c:pt idx="129">
                  <c:v>99.310631320566415</c:v>
                </c:pt>
                <c:pt idx="130">
                  <c:v>99.013977979168089</c:v>
                </c:pt>
                <c:pt idx="131">
                  <c:v>99.107563087334327</c:v>
                </c:pt>
                <c:pt idx="132">
                  <c:v>99.066556158915574</c:v>
                </c:pt>
                <c:pt idx="133">
                  <c:v>99.146365017600445</c:v>
                </c:pt>
                <c:pt idx="134">
                  <c:v>99.346623555250758</c:v>
                </c:pt>
                <c:pt idx="135">
                  <c:v>99.533815832544121</c:v>
                </c:pt>
                <c:pt idx="136">
                  <c:v>99.60202721352421</c:v>
                </c:pt>
                <c:pt idx="137">
                  <c:v>99.91511431842784</c:v>
                </c:pt>
                <c:pt idx="138">
                  <c:v>99.821255242560497</c:v>
                </c:pt>
                <c:pt idx="139">
                  <c:v>99.96234194096715</c:v>
                </c:pt>
                <c:pt idx="140">
                  <c:v>100.1032165069995</c:v>
                </c:pt>
                <c:pt idx="141">
                  <c:v>99.950598076143294</c:v>
                </c:pt>
                <c:pt idx="142">
                  <c:v>100.09901540462651</c:v>
                </c:pt>
                <c:pt idx="143">
                  <c:v>100.44781504977522</c:v>
                </c:pt>
                <c:pt idx="144">
                  <c:v>100.54015815964898</c:v>
                </c:pt>
                <c:pt idx="145">
                  <c:v>100.57792000593736</c:v>
                </c:pt>
                <c:pt idx="146">
                  <c:v>100.73228001651012</c:v>
                </c:pt>
                <c:pt idx="147">
                  <c:v>100.82814612400563</c:v>
                </c:pt>
                <c:pt idx="148">
                  <c:v>101.06106178452546</c:v>
                </c:pt>
                <c:pt idx="149">
                  <c:v>101.23784853554032</c:v>
                </c:pt>
                <c:pt idx="150">
                  <c:v>101.02336297482019</c:v>
                </c:pt>
                <c:pt idx="151">
                  <c:v>100.97511055782726</c:v>
                </c:pt>
                <c:pt idx="152">
                  <c:v>100.96945539138277</c:v>
                </c:pt>
                <c:pt idx="153">
                  <c:v>100.6708116689634</c:v>
                </c:pt>
                <c:pt idx="154">
                  <c:v>100.6382589203884</c:v>
                </c:pt>
                <c:pt idx="155">
                  <c:v>100.52661047066563</c:v>
                </c:pt>
                <c:pt idx="156">
                  <c:v>100.33940220817041</c:v>
                </c:pt>
                <c:pt idx="157">
                  <c:v>100.02453778819773</c:v>
                </c:pt>
                <c:pt idx="158">
                  <c:v>99.784178107778104</c:v>
                </c:pt>
                <c:pt idx="159">
                  <c:v>100.2081161576313</c:v>
                </c:pt>
                <c:pt idx="160">
                  <c:v>100.27984795737967</c:v>
                </c:pt>
                <c:pt idx="161">
                  <c:v>100.1796666158709</c:v>
                </c:pt>
                <c:pt idx="162">
                  <c:v>100.87966283305296</c:v>
                </c:pt>
                <c:pt idx="163">
                  <c:v>101.16318931198703</c:v>
                </c:pt>
                <c:pt idx="164">
                  <c:v>101.27063044332569</c:v>
                </c:pt>
                <c:pt idx="165">
                  <c:v>101.38379022312181</c:v>
                </c:pt>
                <c:pt idx="166">
                  <c:v>101.22106747852924</c:v>
                </c:pt>
                <c:pt idx="167">
                  <c:v>101.2682269084451</c:v>
                </c:pt>
                <c:pt idx="168">
                  <c:v>101.24035412700081</c:v>
                </c:pt>
                <c:pt idx="169">
                  <c:v>101.36011345845397</c:v>
                </c:pt>
                <c:pt idx="170">
                  <c:v>101.44120257810738</c:v>
                </c:pt>
                <c:pt idx="171">
                  <c:v>101.6555569722823</c:v>
                </c:pt>
                <c:pt idx="172">
                  <c:v>101.7585742073442</c:v>
                </c:pt>
                <c:pt idx="173">
                  <c:v>101.69987193021679</c:v>
                </c:pt>
                <c:pt idx="174">
                  <c:v>101.60404797699279</c:v>
                </c:pt>
                <c:pt idx="175">
                  <c:v>101.73405729434259</c:v>
                </c:pt>
                <c:pt idx="176">
                  <c:v>101.5844420360154</c:v>
                </c:pt>
                <c:pt idx="177">
                  <c:v>101.48638246939632</c:v>
                </c:pt>
                <c:pt idx="178">
                  <c:v>101.54975954241935</c:v>
                </c:pt>
                <c:pt idx="179">
                  <c:v>101.38868977962116</c:v>
                </c:pt>
                <c:pt idx="180">
                  <c:v>101.46965544310889</c:v>
                </c:pt>
                <c:pt idx="181">
                  <c:v>101.76333690531727</c:v>
                </c:pt>
                <c:pt idx="182">
                  <c:v>101.67723689971297</c:v>
                </c:pt>
                <c:pt idx="183">
                  <c:v>101.77001112983147</c:v>
                </c:pt>
                <c:pt idx="184">
                  <c:v>101.74438128528253</c:v>
                </c:pt>
                <c:pt idx="185">
                  <c:v>102.00045925984452</c:v>
                </c:pt>
                <c:pt idx="186">
                  <c:v>102.08797856072177</c:v>
                </c:pt>
                <c:pt idx="187">
                  <c:v>101.9102952961301</c:v>
                </c:pt>
                <c:pt idx="188">
                  <c:v>102.06177210609548</c:v>
                </c:pt>
                <c:pt idx="189">
                  <c:v>102.00496677606994</c:v>
                </c:pt>
                <c:pt idx="190">
                  <c:v>102.63290287721991</c:v>
                </c:pt>
                <c:pt idx="191">
                  <c:v>102.71112865016909</c:v>
                </c:pt>
                <c:pt idx="192">
                  <c:v>102.80667558268523</c:v>
                </c:pt>
                <c:pt idx="193">
                  <c:v>102.83949111843296</c:v>
                </c:pt>
                <c:pt idx="194">
                  <c:v>102.83922451511914</c:v>
                </c:pt>
                <c:pt idx="195">
                  <c:v>102.75555006135482</c:v>
                </c:pt>
                <c:pt idx="196">
                  <c:v>103.04478454612968</c:v>
                </c:pt>
                <c:pt idx="197">
                  <c:v>102.91173039426245</c:v>
                </c:pt>
                <c:pt idx="198">
                  <c:v>102.76525035348919</c:v>
                </c:pt>
                <c:pt idx="199">
                  <c:v>103.02757810890442</c:v>
                </c:pt>
                <c:pt idx="200">
                  <c:v>102.9949441737305</c:v>
                </c:pt>
                <c:pt idx="201">
                  <c:v>102.80203217765798</c:v>
                </c:pt>
                <c:pt idx="202">
                  <c:v>102.87247420368722</c:v>
                </c:pt>
                <c:pt idx="203">
                  <c:v>102.84688995759792</c:v>
                </c:pt>
                <c:pt idx="204">
                  <c:v>103.20822540016468</c:v>
                </c:pt>
                <c:pt idx="205">
                  <c:v>103.46413461153867</c:v>
                </c:pt>
                <c:pt idx="206">
                  <c:v>103.66503491323616</c:v>
                </c:pt>
                <c:pt idx="207">
                  <c:v>103.5745939751133</c:v>
                </c:pt>
                <c:pt idx="208">
                  <c:v>103.40900228754491</c:v>
                </c:pt>
                <c:pt idx="209">
                  <c:v>103.68977713818802</c:v>
                </c:pt>
                <c:pt idx="210">
                  <c:v>103.91477311102105</c:v>
                </c:pt>
                <c:pt idx="211">
                  <c:v>103.83166948010188</c:v>
                </c:pt>
                <c:pt idx="212">
                  <c:v>104.00642825495888</c:v>
                </c:pt>
                <c:pt idx="213">
                  <c:v>104.28226268781988</c:v>
                </c:pt>
                <c:pt idx="214">
                  <c:v>104.27875745624948</c:v>
                </c:pt>
                <c:pt idx="215">
                  <c:v>104.26189131097671</c:v>
                </c:pt>
                <c:pt idx="216">
                  <c:v>104.37240584466863</c:v>
                </c:pt>
                <c:pt idx="217">
                  <c:v>104.47174625293253</c:v>
                </c:pt>
                <c:pt idx="218">
                  <c:v>104.69148643545212</c:v>
                </c:pt>
                <c:pt idx="219">
                  <c:v>105.3013356136186</c:v>
                </c:pt>
                <c:pt idx="220">
                  <c:v>105.14260311435615</c:v>
                </c:pt>
                <c:pt idx="221">
                  <c:v>105.15405665888326</c:v>
                </c:pt>
                <c:pt idx="222">
                  <c:v>105.03516990424538</c:v>
                </c:pt>
                <c:pt idx="223">
                  <c:v>104.92355587351294</c:v>
                </c:pt>
                <c:pt idx="224">
                  <c:v>104.87101783036969</c:v>
                </c:pt>
                <c:pt idx="225">
                  <c:v>104.66168238172536</c:v>
                </c:pt>
                <c:pt idx="226">
                  <c:v>104.94775849473676</c:v>
                </c:pt>
                <c:pt idx="227">
                  <c:v>105.34322869906771</c:v>
                </c:pt>
                <c:pt idx="228">
                  <c:v>104.84257243688995</c:v>
                </c:pt>
                <c:pt idx="229">
                  <c:v>105.03739422612836</c:v>
                </c:pt>
                <c:pt idx="230">
                  <c:v>105.27787715789356</c:v>
                </c:pt>
                <c:pt idx="231">
                  <c:v>105.08229945087342</c:v>
                </c:pt>
                <c:pt idx="232">
                  <c:v>105.00725161860255</c:v>
                </c:pt>
                <c:pt idx="233">
                  <c:v>105.07702380418232</c:v>
                </c:pt>
                <c:pt idx="234">
                  <c:v>105.22855360510621</c:v>
                </c:pt>
                <c:pt idx="235">
                  <c:v>105.37755142787547</c:v>
                </c:pt>
                <c:pt idx="236">
                  <c:v>104.846822013588</c:v>
                </c:pt>
                <c:pt idx="237">
                  <c:v>105.06804979243438</c:v>
                </c:pt>
                <c:pt idx="238">
                  <c:v>104.59567487269749</c:v>
                </c:pt>
                <c:pt idx="239">
                  <c:v>104.35112813816265</c:v>
                </c:pt>
                <c:pt idx="240">
                  <c:v>104.28134205027639</c:v>
                </c:pt>
                <c:pt idx="241">
                  <c:v>104.20174392183979</c:v>
                </c:pt>
                <c:pt idx="242">
                  <c:v>104.32173010541808</c:v>
                </c:pt>
                <c:pt idx="243">
                  <c:v>103.88595826864004</c:v>
                </c:pt>
                <c:pt idx="244">
                  <c:v>103.87187554071728</c:v>
                </c:pt>
                <c:pt idx="245">
                  <c:v>104.10764370244782</c:v>
                </c:pt>
                <c:pt idx="246">
                  <c:v>104.17059740010961</c:v>
                </c:pt>
                <c:pt idx="247">
                  <c:v>104.8221377165339</c:v>
                </c:pt>
                <c:pt idx="248">
                  <c:v>104.88557880681356</c:v>
                </c:pt>
                <c:pt idx="249">
                  <c:v>105.33062631829198</c:v>
                </c:pt>
                <c:pt idx="250">
                  <c:v>105.43083946778449</c:v>
                </c:pt>
                <c:pt idx="251">
                  <c:v>105.68361595182131</c:v>
                </c:pt>
                <c:pt idx="252">
                  <c:v>105.9207788236033</c:v>
                </c:pt>
                <c:pt idx="253">
                  <c:v>106.10108517383242</c:v>
                </c:pt>
                <c:pt idx="254">
                  <c:v>106.16349299955195</c:v>
                </c:pt>
                <c:pt idx="255">
                  <c:v>106.00146301730392</c:v>
                </c:pt>
                <c:pt idx="256">
                  <c:v>105.79419621556751</c:v>
                </c:pt>
                <c:pt idx="257">
                  <c:v>106.03791308780821</c:v>
                </c:pt>
                <c:pt idx="258">
                  <c:v>105.99326754045121</c:v>
                </c:pt>
                <c:pt idx="259">
                  <c:v>106.00066650082941</c:v>
                </c:pt>
                <c:pt idx="260">
                  <c:v>106.017667197794</c:v>
                </c:pt>
                <c:pt idx="261">
                  <c:v>106.4488626700614</c:v>
                </c:pt>
                <c:pt idx="262">
                  <c:v>106.38113252544909</c:v>
                </c:pt>
                <c:pt idx="263">
                  <c:v>106.5616472791862</c:v>
                </c:pt>
                <c:pt idx="264">
                  <c:v>106.38182881064031</c:v>
                </c:pt>
                <c:pt idx="265">
                  <c:v>106.58588230059951</c:v>
                </c:pt>
                <c:pt idx="266">
                  <c:v>106.37856626193513</c:v>
                </c:pt>
                <c:pt idx="267">
                  <c:v>106.40138322725468</c:v>
                </c:pt>
                <c:pt idx="268">
                  <c:v>105.9815352804805</c:v>
                </c:pt>
                <c:pt idx="269">
                  <c:v>105.95408923445783</c:v>
                </c:pt>
                <c:pt idx="270">
                  <c:v>106.23693338314223</c:v>
                </c:pt>
                <c:pt idx="271">
                  <c:v>105.9323409219312</c:v>
                </c:pt>
                <c:pt idx="272">
                  <c:v>106.29665459900622</c:v>
                </c:pt>
                <c:pt idx="273">
                  <c:v>106.02015992004145</c:v>
                </c:pt>
                <c:pt idx="274">
                  <c:v>105.89248681238037</c:v>
                </c:pt>
                <c:pt idx="275">
                  <c:v>106.03092402548192</c:v>
                </c:pt>
                <c:pt idx="276">
                  <c:v>106.23814406907258</c:v>
                </c:pt>
                <c:pt idx="277">
                  <c:v>106.39742832055795</c:v>
                </c:pt>
                <c:pt idx="278">
                  <c:v>106.27592681747828</c:v>
                </c:pt>
                <c:pt idx="279">
                  <c:v>106.5320392067959</c:v>
                </c:pt>
                <c:pt idx="280">
                  <c:v>106.63463675246466</c:v>
                </c:pt>
                <c:pt idx="281">
                  <c:v>106.73224549131297</c:v>
                </c:pt>
                <c:pt idx="282">
                  <c:v>106.81048971584889</c:v>
                </c:pt>
                <c:pt idx="283">
                  <c:v>107.22199852745686</c:v>
                </c:pt>
                <c:pt idx="284">
                  <c:v>107.23647396146424</c:v>
                </c:pt>
                <c:pt idx="285">
                  <c:v>107.1355065098882</c:v>
                </c:pt>
                <c:pt idx="286">
                  <c:v>107.42924813437848</c:v>
                </c:pt>
                <c:pt idx="287">
                  <c:v>107.36062844684962</c:v>
                </c:pt>
                <c:pt idx="288">
                  <c:v>107.76397076914445</c:v>
                </c:pt>
                <c:pt idx="289">
                  <c:v>107.72240077974112</c:v>
                </c:pt>
                <c:pt idx="290">
                  <c:v>107.89040064715488</c:v>
                </c:pt>
                <c:pt idx="291">
                  <c:v>107.8488774758161</c:v>
                </c:pt>
                <c:pt idx="292">
                  <c:v>107.68451483013116</c:v>
                </c:pt>
                <c:pt idx="293">
                  <c:v>107.65582592931533</c:v>
                </c:pt>
                <c:pt idx="294">
                  <c:v>107.76901381463226</c:v>
                </c:pt>
                <c:pt idx="295">
                  <c:v>107.77239692338185</c:v>
                </c:pt>
                <c:pt idx="296">
                  <c:v>107.83007012720009</c:v>
                </c:pt>
                <c:pt idx="297">
                  <c:v>107.75165856011644</c:v>
                </c:pt>
                <c:pt idx="298">
                  <c:v>107.51076935620669</c:v>
                </c:pt>
                <c:pt idx="299">
                  <c:v>107.66441794265221</c:v>
                </c:pt>
                <c:pt idx="300">
                  <c:v>107.60982464425643</c:v>
                </c:pt>
                <c:pt idx="301">
                  <c:v>107.38736178121356</c:v>
                </c:pt>
                <c:pt idx="302">
                  <c:v>107.17834699904508</c:v>
                </c:pt>
                <c:pt idx="303">
                  <c:v>107.26803985453361</c:v>
                </c:pt>
                <c:pt idx="304">
                  <c:v>107.43590567572251</c:v>
                </c:pt>
                <c:pt idx="305">
                  <c:v>107.49509073743657</c:v>
                </c:pt>
                <c:pt idx="306">
                  <c:v>107.72315831958699</c:v>
                </c:pt>
                <c:pt idx="307">
                  <c:v>107.79601232073762</c:v>
                </c:pt>
                <c:pt idx="308">
                  <c:v>107.85070488152435</c:v>
                </c:pt>
                <c:pt idx="309">
                  <c:v>107.7371562903339</c:v>
                </c:pt>
                <c:pt idx="310">
                  <c:v>107.75491411658197</c:v>
                </c:pt>
                <c:pt idx="311">
                  <c:v>108.08710657847152</c:v>
                </c:pt>
                <c:pt idx="312">
                  <c:v>108.19832569703507</c:v>
                </c:pt>
                <c:pt idx="313">
                  <c:v>108.36345388977105</c:v>
                </c:pt>
                <c:pt idx="314">
                  <c:v>108.70531691746228</c:v>
                </c:pt>
                <c:pt idx="315">
                  <c:v>108.65164602052849</c:v>
                </c:pt>
                <c:pt idx="316">
                  <c:v>108.57745542646856</c:v>
                </c:pt>
                <c:pt idx="317">
                  <c:v>108.46667057908559</c:v>
                </c:pt>
                <c:pt idx="318">
                  <c:v>108.56826154284992</c:v>
                </c:pt>
                <c:pt idx="319">
                  <c:v>108.36998030586301</c:v>
                </c:pt>
                <c:pt idx="320">
                  <c:v>108.24861396147857</c:v>
                </c:pt>
                <c:pt idx="321">
                  <c:v>108.12454849628384</c:v>
                </c:pt>
                <c:pt idx="322">
                  <c:v>107.76884339894458</c:v>
                </c:pt>
                <c:pt idx="323">
                  <c:v>107.74892445272521</c:v>
                </c:pt>
                <c:pt idx="324">
                  <c:v>108.10080749594024</c:v>
                </c:pt>
                <c:pt idx="325">
                  <c:v>108.41014215543476</c:v>
                </c:pt>
                <c:pt idx="326">
                  <c:v>108.46415414568122</c:v>
                </c:pt>
                <c:pt idx="327">
                  <c:v>108.65236977474471</c:v>
                </c:pt>
                <c:pt idx="328">
                  <c:v>108.82806719156828</c:v>
                </c:pt>
                <c:pt idx="329">
                  <c:v>108.91257105417071</c:v>
                </c:pt>
                <c:pt idx="330">
                  <c:v>109.04536073138952</c:v>
                </c:pt>
                <c:pt idx="331">
                  <c:v>109.07822273418387</c:v>
                </c:pt>
                <c:pt idx="332">
                  <c:v>109.0901886865116</c:v>
                </c:pt>
                <c:pt idx="333">
                  <c:v>108.82107622915119</c:v>
                </c:pt>
                <c:pt idx="334">
                  <c:v>108.43782529771224</c:v>
                </c:pt>
                <c:pt idx="335">
                  <c:v>108.30406371905229</c:v>
                </c:pt>
                <c:pt idx="336">
                  <c:v>108.33754096461338</c:v>
                </c:pt>
                <c:pt idx="337">
                  <c:v>108.27710350875864</c:v>
                </c:pt>
                <c:pt idx="338">
                  <c:v>108.5990880403362</c:v>
                </c:pt>
                <c:pt idx="339">
                  <c:v>108.63716458338176</c:v>
                </c:pt>
                <c:pt idx="340">
                  <c:v>108.62430539070422</c:v>
                </c:pt>
                <c:pt idx="341">
                  <c:v>109.0253856707763</c:v>
                </c:pt>
                <c:pt idx="342">
                  <c:v>109.32124646547085</c:v>
                </c:pt>
                <c:pt idx="343">
                  <c:v>109.3795054939023</c:v>
                </c:pt>
                <c:pt idx="344">
                  <c:v>109.46255282071613</c:v>
                </c:pt>
                <c:pt idx="345">
                  <c:v>109.38514856117789</c:v>
                </c:pt>
                <c:pt idx="346">
                  <c:v>109.68113779637878</c:v>
                </c:pt>
                <c:pt idx="347">
                  <c:v>109.46305952067257</c:v>
                </c:pt>
                <c:pt idx="348">
                  <c:v>109.43269754414212</c:v>
                </c:pt>
                <c:pt idx="349">
                  <c:v>109.48205193885933</c:v>
                </c:pt>
                <c:pt idx="350">
                  <c:v>109.45787751647488</c:v>
                </c:pt>
                <c:pt idx="351">
                  <c:v>109.40395877485149</c:v>
                </c:pt>
                <c:pt idx="352">
                  <c:v>109.24783247732454</c:v>
                </c:pt>
                <c:pt idx="353">
                  <c:v>109.15619863187275</c:v>
                </c:pt>
                <c:pt idx="354">
                  <c:v>109.42500847633256</c:v>
                </c:pt>
                <c:pt idx="355">
                  <c:v>109.65431544596078</c:v>
                </c:pt>
                <c:pt idx="356">
                  <c:v>109.58167366712033</c:v>
                </c:pt>
                <c:pt idx="357">
                  <c:v>109.90418686331289</c:v>
                </c:pt>
                <c:pt idx="358">
                  <c:v>109.78585431162379</c:v>
                </c:pt>
                <c:pt idx="359">
                  <c:v>109.92607925134458</c:v>
                </c:pt>
                <c:pt idx="360">
                  <c:v>110.24825832503541</c:v>
                </c:pt>
                <c:pt idx="361">
                  <c:v>109.77425021732554</c:v>
                </c:pt>
                <c:pt idx="362">
                  <c:v>109.59926619054474</c:v>
                </c:pt>
                <c:pt idx="363">
                  <c:v>109.8062402970819</c:v>
                </c:pt>
                <c:pt idx="364">
                  <c:v>109.8020389919842</c:v>
                </c:pt>
                <c:pt idx="365">
                  <c:v>109.81368761436985</c:v>
                </c:pt>
                <c:pt idx="366">
                  <c:v>109.89631779464011</c:v>
                </c:pt>
                <c:pt idx="367">
                  <c:v>110.30255943948542</c:v>
                </c:pt>
                <c:pt idx="368">
                  <c:v>110.36031530818418</c:v>
                </c:pt>
                <c:pt idx="369">
                  <c:v>110.42617839172476</c:v>
                </c:pt>
                <c:pt idx="370">
                  <c:v>110.42508502575794</c:v>
                </c:pt>
                <c:pt idx="371">
                  <c:v>110.57522747489405</c:v>
                </c:pt>
                <c:pt idx="372">
                  <c:v>110.93169209290274</c:v>
                </c:pt>
                <c:pt idx="373">
                  <c:v>111.3457752322748</c:v>
                </c:pt>
                <c:pt idx="374">
                  <c:v>111.60575138615241</c:v>
                </c:pt>
                <c:pt idx="375">
                  <c:v>111.65564878188485</c:v>
                </c:pt>
                <c:pt idx="376">
                  <c:v>111.4356276850458</c:v>
                </c:pt>
                <c:pt idx="377">
                  <c:v>111.39116859087703</c:v>
                </c:pt>
                <c:pt idx="378">
                  <c:v>111.69868585001059</c:v>
                </c:pt>
                <c:pt idx="379">
                  <c:v>111.97988429832981</c:v>
                </c:pt>
                <c:pt idx="380">
                  <c:v>112.19216946763859</c:v>
                </c:pt>
                <c:pt idx="381">
                  <c:v>112.14670003434259</c:v>
                </c:pt>
                <c:pt idx="382">
                  <c:v>112.27598098503752</c:v>
                </c:pt>
                <c:pt idx="383">
                  <c:v>112.07628245932835</c:v>
                </c:pt>
                <c:pt idx="384">
                  <c:v>112.22029233236265</c:v>
                </c:pt>
                <c:pt idx="385">
                  <c:v>112.4452740934812</c:v>
                </c:pt>
                <c:pt idx="386">
                  <c:v>112.92642304913316</c:v>
                </c:pt>
                <c:pt idx="387">
                  <c:v>112.86180321235128</c:v>
                </c:pt>
                <c:pt idx="388">
                  <c:v>113.05534801179951</c:v>
                </c:pt>
                <c:pt idx="389">
                  <c:v>113.2427990979898</c:v>
                </c:pt>
                <c:pt idx="390">
                  <c:v>112.71325432010921</c:v>
                </c:pt>
                <c:pt idx="391">
                  <c:v>112.03738848920855</c:v>
                </c:pt>
                <c:pt idx="392">
                  <c:v>112.11588173220802</c:v>
                </c:pt>
                <c:pt idx="393">
                  <c:v>111.82892405175406</c:v>
                </c:pt>
                <c:pt idx="394">
                  <c:v>110.45272170660341</c:v>
                </c:pt>
                <c:pt idx="395">
                  <c:v>109.1025495245987</c:v>
                </c:pt>
                <c:pt idx="396">
                  <c:v>108.94952210792032</c:v>
                </c:pt>
                <c:pt idx="397">
                  <c:v>108.62637982170926</c:v>
                </c:pt>
                <c:pt idx="398">
                  <c:v>107.2711332233894</c:v>
                </c:pt>
                <c:pt idx="399">
                  <c:v>107.40019848925344</c:v>
                </c:pt>
                <c:pt idx="400">
                  <c:v>107.90104058391579</c:v>
                </c:pt>
                <c:pt idx="401">
                  <c:v>108.17542879450214</c:v>
                </c:pt>
                <c:pt idx="402">
                  <c:v>108.53830358920425</c:v>
                </c:pt>
                <c:pt idx="403">
                  <c:v>109.25984332458505</c:v>
                </c:pt>
                <c:pt idx="404">
                  <c:v>109.48881148460056</c:v>
                </c:pt>
                <c:pt idx="405">
                  <c:v>109.45637914856425</c:v>
                </c:pt>
                <c:pt idx="406">
                  <c:v>109.13068320105856</c:v>
                </c:pt>
                <c:pt idx="407">
                  <c:v>108.81837339539182</c:v>
                </c:pt>
                <c:pt idx="408">
                  <c:v>108.8720087798649</c:v>
                </c:pt>
                <c:pt idx="409">
                  <c:v>109.72537908818812</c:v>
                </c:pt>
                <c:pt idx="410">
                  <c:v>110.24465744563706</c:v>
                </c:pt>
                <c:pt idx="411">
                  <c:v>109.54436141344101</c:v>
                </c:pt>
                <c:pt idx="412">
                  <c:v>109.14230365275762</c:v>
                </c:pt>
                <c:pt idx="413">
                  <c:v>108.81568984422795</c:v>
                </c:pt>
                <c:pt idx="414">
                  <c:v>108.51575833408859</c:v>
                </c:pt>
                <c:pt idx="415">
                  <c:v>108.76721276918603</c:v>
                </c:pt>
                <c:pt idx="416">
                  <c:v>109.11820990493798</c:v>
                </c:pt>
                <c:pt idx="417">
                  <c:v>109.03381841831491</c:v>
                </c:pt>
                <c:pt idx="418">
                  <c:v>109.37392818276301</c:v>
                </c:pt>
                <c:pt idx="419">
                  <c:v>109.86911381645898</c:v>
                </c:pt>
                <c:pt idx="420">
                  <c:v>110.18024455398248</c:v>
                </c:pt>
                <c:pt idx="421">
                  <c:v>110.08326197210572</c:v>
                </c:pt>
                <c:pt idx="422">
                  <c:v>109.98906997738204</c:v>
                </c:pt>
                <c:pt idx="423">
                  <c:v>109.93026131291829</c:v>
                </c:pt>
                <c:pt idx="424">
                  <c:v>109.83565888512922</c:v>
                </c:pt>
                <c:pt idx="425">
                  <c:v>109.20391035433975</c:v>
                </c:pt>
                <c:pt idx="426">
                  <c:v>109.08482937277091</c:v>
                </c:pt>
                <c:pt idx="427">
                  <c:v>108.93302272299843</c:v>
                </c:pt>
                <c:pt idx="428">
                  <c:v>108.4046637542679</c:v>
                </c:pt>
                <c:pt idx="429">
                  <c:v>107.47534768436384</c:v>
                </c:pt>
                <c:pt idx="430">
                  <c:v>108.22403578512004</c:v>
                </c:pt>
                <c:pt idx="431">
                  <c:v>108.18361710873974</c:v>
                </c:pt>
                <c:pt idx="432">
                  <c:v>107.98732188787247</c:v>
                </c:pt>
                <c:pt idx="433">
                  <c:v>108.6432147861232</c:v>
                </c:pt>
                <c:pt idx="434">
                  <c:v>108.69506921923093</c:v>
                </c:pt>
                <c:pt idx="435">
                  <c:v>108.09853885772529</c:v>
                </c:pt>
                <c:pt idx="436">
                  <c:v>108.11177418197887</c:v>
                </c:pt>
                <c:pt idx="437">
                  <c:v>108.29460669829014</c:v>
                </c:pt>
                <c:pt idx="438">
                  <c:v>108.62137931493339</c:v>
                </c:pt>
                <c:pt idx="439">
                  <c:v>108.24622841129791</c:v>
                </c:pt>
                <c:pt idx="440">
                  <c:v>108.40984086360402</c:v>
                </c:pt>
                <c:pt idx="441">
                  <c:v>109.10279619873147</c:v>
                </c:pt>
                <c:pt idx="442">
                  <c:v>108.97370129088142</c:v>
                </c:pt>
                <c:pt idx="443">
                  <c:v>108.97855658866091</c:v>
                </c:pt>
                <c:pt idx="444">
                  <c:v>108.99870224614992</c:v>
                </c:pt>
                <c:pt idx="445">
                  <c:v>109.20794093960535</c:v>
                </c:pt>
                <c:pt idx="446">
                  <c:v>109.68707590180225</c:v>
                </c:pt>
                <c:pt idx="447">
                  <c:v>109.67667890156062</c:v>
                </c:pt>
                <c:pt idx="448">
                  <c:v>109.34006207138839</c:v>
                </c:pt>
                <c:pt idx="449">
                  <c:v>108.7286044808212</c:v>
                </c:pt>
                <c:pt idx="450">
                  <c:v>108.54553487874729</c:v>
                </c:pt>
                <c:pt idx="451">
                  <c:v>108.1325112456677</c:v>
                </c:pt>
                <c:pt idx="452">
                  <c:v>107.77006767076753</c:v>
                </c:pt>
                <c:pt idx="453">
                  <c:v>108.3192168275561</c:v>
                </c:pt>
                <c:pt idx="454">
                  <c:v>108.60068458973893</c:v>
                </c:pt>
                <c:pt idx="455">
                  <c:v>108.53559525291159</c:v>
                </c:pt>
                <c:pt idx="456">
                  <c:v>108.2877179585789</c:v>
                </c:pt>
                <c:pt idx="457">
                  <c:v>108.12425643679431</c:v>
                </c:pt>
                <c:pt idx="458">
                  <c:v>108.02883428230898</c:v>
                </c:pt>
                <c:pt idx="459">
                  <c:v>108.44144021801034</c:v>
                </c:pt>
                <c:pt idx="460">
                  <c:v>108.61935640718289</c:v>
                </c:pt>
                <c:pt idx="461">
                  <c:v>108.51718552624956</c:v>
                </c:pt>
                <c:pt idx="462">
                  <c:v>108.7082236623028</c:v>
                </c:pt>
                <c:pt idx="463">
                  <c:v>109.22246184632782</c:v>
                </c:pt>
                <c:pt idx="464">
                  <c:v>109.4623179807063</c:v>
                </c:pt>
                <c:pt idx="465">
                  <c:v>109.48981227943018</c:v>
                </c:pt>
                <c:pt idx="466">
                  <c:v>108.70678817368392</c:v>
                </c:pt>
                <c:pt idx="467">
                  <c:v>108.66285093575769</c:v>
                </c:pt>
                <c:pt idx="468">
                  <c:v>108.62064866345072</c:v>
                </c:pt>
                <c:pt idx="469">
                  <c:v>108.76846624239968</c:v>
                </c:pt>
                <c:pt idx="470">
                  <c:v>109.01750196863749</c:v>
                </c:pt>
                <c:pt idx="471">
                  <c:v>108.98875779024885</c:v>
                </c:pt>
                <c:pt idx="472">
                  <c:v>109.09984791905453</c:v>
                </c:pt>
                <c:pt idx="473">
                  <c:v>109.10598230525241</c:v>
                </c:pt>
                <c:pt idx="474">
                  <c:v>109.19129013650404</c:v>
                </c:pt>
                <c:pt idx="475">
                  <c:v>109.12130754392558</c:v>
                </c:pt>
                <c:pt idx="476">
                  <c:v>109.3116162517356</c:v>
                </c:pt>
                <c:pt idx="477">
                  <c:v>109.29483170090123</c:v>
                </c:pt>
                <c:pt idx="478">
                  <c:v>109.16644802448985</c:v>
                </c:pt>
                <c:pt idx="479">
                  <c:v>109.27388953166154</c:v>
                </c:pt>
                <c:pt idx="480">
                  <c:v>109.46934063662047</c:v>
                </c:pt>
                <c:pt idx="481">
                  <c:v>109.49340914149145</c:v>
                </c:pt>
                <c:pt idx="482">
                  <c:v>109.6616172436277</c:v>
                </c:pt>
                <c:pt idx="483">
                  <c:v>109.91152130442609</c:v>
                </c:pt>
                <c:pt idx="484">
                  <c:v>109.75345519329042</c:v>
                </c:pt>
                <c:pt idx="485">
                  <c:v>109.82732420284833</c:v>
                </c:pt>
                <c:pt idx="486">
                  <c:v>109.80616535813562</c:v>
                </c:pt>
                <c:pt idx="487">
                  <c:v>109.56629783206023</c:v>
                </c:pt>
                <c:pt idx="488">
                  <c:v>109.72228356455058</c:v>
                </c:pt>
                <c:pt idx="489">
                  <c:v>109.5953146608707</c:v>
                </c:pt>
                <c:pt idx="490">
                  <c:v>109.39378869021625</c:v>
                </c:pt>
                <c:pt idx="491">
                  <c:v>109.10719143944138</c:v>
                </c:pt>
                <c:pt idx="492">
                  <c:v>109.14361936133827</c:v>
                </c:pt>
              </c:numCache>
            </c:numRef>
          </c:val>
          <c:smooth val="0"/>
          <c:extLst xmlns:c16r2="http://schemas.microsoft.com/office/drawing/2015/06/chart">
            <c:ext xmlns:c16="http://schemas.microsoft.com/office/drawing/2014/chart" uri="{C3380CC4-5D6E-409C-BE32-E72D297353CC}">
              <c16:uniqueId val="{00000001-D538-41F6-97A6-3A127336712B}"/>
            </c:ext>
          </c:extLst>
        </c:ser>
        <c:ser>
          <c:idx val="2"/>
          <c:order val="2"/>
          <c:tx>
            <c:strRef>
              <c:f>'Allocations (10y) since pivotal'!$S$1</c:f>
              <c:strCache>
                <c:ptCount val="1"/>
                <c:pt idx="0">
                  <c:v>30 equity/70 bond</c:v>
                </c:pt>
              </c:strCache>
            </c:strRef>
          </c:tx>
          <c:spPr>
            <a:ln>
              <a:solidFill>
                <a:schemeClr val="accent5"/>
              </a:solidFill>
            </a:ln>
            <a:effectLst>
              <a:outerShdw blurRad="50800" dist="38100" dir="2700000" algn="tl" rotWithShape="0">
                <a:prstClr val="black">
                  <a:alpha val="40000"/>
                </a:prstClr>
              </a:outerShdw>
            </a:effectLst>
          </c:spPr>
          <c:marker>
            <c:symbol val="none"/>
          </c:marker>
          <c:cat>
            <c:numRef>
              <c:f>'Allocations (10y) since pivotal'!$P$2:$P$494</c:f>
              <c:numCache>
                <c:formatCode>m/d/yyyy</c:formatCode>
                <c:ptCount val="493"/>
                <c:pt idx="0">
                  <c:v>42583</c:v>
                </c:pt>
                <c:pt idx="1">
                  <c:v>42584</c:v>
                </c:pt>
                <c:pt idx="2">
                  <c:v>42585</c:v>
                </c:pt>
                <c:pt idx="3">
                  <c:v>42586</c:v>
                </c:pt>
                <c:pt idx="4">
                  <c:v>42587</c:v>
                </c:pt>
                <c:pt idx="5">
                  <c:v>42590</c:v>
                </c:pt>
                <c:pt idx="6">
                  <c:v>42591</c:v>
                </c:pt>
                <c:pt idx="7">
                  <c:v>42592</c:v>
                </c:pt>
                <c:pt idx="8">
                  <c:v>42593</c:v>
                </c:pt>
                <c:pt idx="9">
                  <c:v>42594</c:v>
                </c:pt>
                <c:pt idx="10">
                  <c:v>42597</c:v>
                </c:pt>
                <c:pt idx="11">
                  <c:v>42598</c:v>
                </c:pt>
                <c:pt idx="12">
                  <c:v>42599</c:v>
                </c:pt>
                <c:pt idx="13">
                  <c:v>42600</c:v>
                </c:pt>
                <c:pt idx="14">
                  <c:v>42601</c:v>
                </c:pt>
                <c:pt idx="15">
                  <c:v>42604</c:v>
                </c:pt>
                <c:pt idx="16">
                  <c:v>42605</c:v>
                </c:pt>
                <c:pt idx="17">
                  <c:v>42606</c:v>
                </c:pt>
                <c:pt idx="18">
                  <c:v>42607</c:v>
                </c:pt>
                <c:pt idx="19">
                  <c:v>42608</c:v>
                </c:pt>
                <c:pt idx="20">
                  <c:v>42611</c:v>
                </c:pt>
                <c:pt idx="21">
                  <c:v>42612</c:v>
                </c:pt>
                <c:pt idx="22">
                  <c:v>42613</c:v>
                </c:pt>
                <c:pt idx="23">
                  <c:v>42614</c:v>
                </c:pt>
                <c:pt idx="24">
                  <c:v>42615</c:v>
                </c:pt>
                <c:pt idx="25">
                  <c:v>42618</c:v>
                </c:pt>
                <c:pt idx="26">
                  <c:v>42619</c:v>
                </c:pt>
                <c:pt idx="27">
                  <c:v>42620</c:v>
                </c:pt>
                <c:pt idx="28">
                  <c:v>42621</c:v>
                </c:pt>
                <c:pt idx="29">
                  <c:v>42622</c:v>
                </c:pt>
                <c:pt idx="30">
                  <c:v>42625</c:v>
                </c:pt>
                <c:pt idx="31">
                  <c:v>42626</c:v>
                </c:pt>
                <c:pt idx="32">
                  <c:v>42627</c:v>
                </c:pt>
                <c:pt idx="33">
                  <c:v>42628</c:v>
                </c:pt>
                <c:pt idx="34">
                  <c:v>42629</c:v>
                </c:pt>
                <c:pt idx="35">
                  <c:v>42632</c:v>
                </c:pt>
                <c:pt idx="36">
                  <c:v>42633</c:v>
                </c:pt>
                <c:pt idx="37">
                  <c:v>42634</c:v>
                </c:pt>
                <c:pt idx="38">
                  <c:v>42635</c:v>
                </c:pt>
                <c:pt idx="39">
                  <c:v>42636</c:v>
                </c:pt>
                <c:pt idx="40">
                  <c:v>42639</c:v>
                </c:pt>
                <c:pt idx="41">
                  <c:v>42640</c:v>
                </c:pt>
                <c:pt idx="42">
                  <c:v>42641</c:v>
                </c:pt>
                <c:pt idx="43">
                  <c:v>42642</c:v>
                </c:pt>
                <c:pt idx="44">
                  <c:v>42643</c:v>
                </c:pt>
                <c:pt idx="45">
                  <c:v>42646</c:v>
                </c:pt>
                <c:pt idx="46">
                  <c:v>42647</c:v>
                </c:pt>
                <c:pt idx="47">
                  <c:v>42648</c:v>
                </c:pt>
                <c:pt idx="48">
                  <c:v>42649</c:v>
                </c:pt>
                <c:pt idx="49">
                  <c:v>42650</c:v>
                </c:pt>
                <c:pt idx="50">
                  <c:v>42653</c:v>
                </c:pt>
                <c:pt idx="51">
                  <c:v>42654</c:v>
                </c:pt>
                <c:pt idx="52">
                  <c:v>42655</c:v>
                </c:pt>
                <c:pt idx="53">
                  <c:v>42656</c:v>
                </c:pt>
                <c:pt idx="54">
                  <c:v>42657</c:v>
                </c:pt>
                <c:pt idx="55">
                  <c:v>42660</c:v>
                </c:pt>
                <c:pt idx="56">
                  <c:v>42661</c:v>
                </c:pt>
                <c:pt idx="57">
                  <c:v>42662</c:v>
                </c:pt>
                <c:pt idx="58">
                  <c:v>42663</c:v>
                </c:pt>
                <c:pt idx="59">
                  <c:v>42664</c:v>
                </c:pt>
                <c:pt idx="60">
                  <c:v>42667</c:v>
                </c:pt>
                <c:pt idx="61">
                  <c:v>42668</c:v>
                </c:pt>
                <c:pt idx="62">
                  <c:v>42669</c:v>
                </c:pt>
                <c:pt idx="63">
                  <c:v>42670</c:v>
                </c:pt>
                <c:pt idx="64">
                  <c:v>42671</c:v>
                </c:pt>
                <c:pt idx="65">
                  <c:v>42674</c:v>
                </c:pt>
                <c:pt idx="66">
                  <c:v>42675</c:v>
                </c:pt>
                <c:pt idx="67">
                  <c:v>42676</c:v>
                </c:pt>
                <c:pt idx="68">
                  <c:v>42677</c:v>
                </c:pt>
                <c:pt idx="69">
                  <c:v>42678</c:v>
                </c:pt>
                <c:pt idx="70">
                  <c:v>42681</c:v>
                </c:pt>
                <c:pt idx="71">
                  <c:v>42682</c:v>
                </c:pt>
                <c:pt idx="72">
                  <c:v>42683</c:v>
                </c:pt>
                <c:pt idx="73">
                  <c:v>42684</c:v>
                </c:pt>
                <c:pt idx="74">
                  <c:v>42685</c:v>
                </c:pt>
                <c:pt idx="75">
                  <c:v>42688</c:v>
                </c:pt>
                <c:pt idx="76">
                  <c:v>42689</c:v>
                </c:pt>
                <c:pt idx="77">
                  <c:v>42690</c:v>
                </c:pt>
                <c:pt idx="78">
                  <c:v>42691</c:v>
                </c:pt>
                <c:pt idx="79">
                  <c:v>42692</c:v>
                </c:pt>
                <c:pt idx="80">
                  <c:v>42695</c:v>
                </c:pt>
                <c:pt idx="81">
                  <c:v>42696</c:v>
                </c:pt>
                <c:pt idx="82">
                  <c:v>42697</c:v>
                </c:pt>
                <c:pt idx="83">
                  <c:v>42698</c:v>
                </c:pt>
                <c:pt idx="84">
                  <c:v>42699</c:v>
                </c:pt>
                <c:pt idx="85">
                  <c:v>42702</c:v>
                </c:pt>
                <c:pt idx="86">
                  <c:v>42703</c:v>
                </c:pt>
                <c:pt idx="87">
                  <c:v>42704</c:v>
                </c:pt>
                <c:pt idx="88">
                  <c:v>42705</c:v>
                </c:pt>
                <c:pt idx="89">
                  <c:v>42706</c:v>
                </c:pt>
                <c:pt idx="90">
                  <c:v>42709</c:v>
                </c:pt>
                <c:pt idx="91">
                  <c:v>42710</c:v>
                </c:pt>
                <c:pt idx="92">
                  <c:v>42711</c:v>
                </c:pt>
                <c:pt idx="93">
                  <c:v>42712</c:v>
                </c:pt>
                <c:pt idx="94">
                  <c:v>42713</c:v>
                </c:pt>
                <c:pt idx="95">
                  <c:v>42716</c:v>
                </c:pt>
                <c:pt idx="96">
                  <c:v>42717</c:v>
                </c:pt>
                <c:pt idx="97">
                  <c:v>42718</c:v>
                </c:pt>
                <c:pt idx="98">
                  <c:v>42719</c:v>
                </c:pt>
                <c:pt idx="99">
                  <c:v>42720</c:v>
                </c:pt>
                <c:pt idx="100">
                  <c:v>42723</c:v>
                </c:pt>
                <c:pt idx="101">
                  <c:v>42724</c:v>
                </c:pt>
                <c:pt idx="102">
                  <c:v>42725</c:v>
                </c:pt>
                <c:pt idx="103">
                  <c:v>42726</c:v>
                </c:pt>
                <c:pt idx="104">
                  <c:v>42727</c:v>
                </c:pt>
                <c:pt idx="105">
                  <c:v>42730</c:v>
                </c:pt>
                <c:pt idx="106">
                  <c:v>42731</c:v>
                </c:pt>
                <c:pt idx="107">
                  <c:v>42732</c:v>
                </c:pt>
                <c:pt idx="108">
                  <c:v>42733</c:v>
                </c:pt>
                <c:pt idx="109">
                  <c:v>42734</c:v>
                </c:pt>
                <c:pt idx="110">
                  <c:v>42737</c:v>
                </c:pt>
                <c:pt idx="111">
                  <c:v>42738</c:v>
                </c:pt>
                <c:pt idx="112">
                  <c:v>42739</c:v>
                </c:pt>
                <c:pt idx="113">
                  <c:v>42740</c:v>
                </c:pt>
                <c:pt idx="114">
                  <c:v>42741</c:v>
                </c:pt>
                <c:pt idx="115">
                  <c:v>42744</c:v>
                </c:pt>
                <c:pt idx="116">
                  <c:v>42745</c:v>
                </c:pt>
                <c:pt idx="117">
                  <c:v>42746</c:v>
                </c:pt>
                <c:pt idx="118">
                  <c:v>42747</c:v>
                </c:pt>
                <c:pt idx="119">
                  <c:v>42748</c:v>
                </c:pt>
                <c:pt idx="120">
                  <c:v>42751</c:v>
                </c:pt>
                <c:pt idx="121">
                  <c:v>42752</c:v>
                </c:pt>
                <c:pt idx="122">
                  <c:v>42753</c:v>
                </c:pt>
                <c:pt idx="123">
                  <c:v>42754</c:v>
                </c:pt>
                <c:pt idx="124">
                  <c:v>42755</c:v>
                </c:pt>
                <c:pt idx="125">
                  <c:v>42758</c:v>
                </c:pt>
                <c:pt idx="126">
                  <c:v>42759</c:v>
                </c:pt>
                <c:pt idx="127">
                  <c:v>42760</c:v>
                </c:pt>
                <c:pt idx="128">
                  <c:v>42761</c:v>
                </c:pt>
                <c:pt idx="129">
                  <c:v>42762</c:v>
                </c:pt>
                <c:pt idx="130">
                  <c:v>42765</c:v>
                </c:pt>
                <c:pt idx="131">
                  <c:v>42766</c:v>
                </c:pt>
                <c:pt idx="132">
                  <c:v>42767</c:v>
                </c:pt>
                <c:pt idx="133">
                  <c:v>42768</c:v>
                </c:pt>
                <c:pt idx="134">
                  <c:v>42769</c:v>
                </c:pt>
                <c:pt idx="135">
                  <c:v>42772</c:v>
                </c:pt>
                <c:pt idx="136">
                  <c:v>42773</c:v>
                </c:pt>
                <c:pt idx="137">
                  <c:v>42774</c:v>
                </c:pt>
                <c:pt idx="138">
                  <c:v>42775</c:v>
                </c:pt>
                <c:pt idx="139">
                  <c:v>42776</c:v>
                </c:pt>
                <c:pt idx="140">
                  <c:v>42779</c:v>
                </c:pt>
                <c:pt idx="141">
                  <c:v>42780</c:v>
                </c:pt>
                <c:pt idx="142">
                  <c:v>42781</c:v>
                </c:pt>
                <c:pt idx="143">
                  <c:v>42782</c:v>
                </c:pt>
                <c:pt idx="144">
                  <c:v>42783</c:v>
                </c:pt>
                <c:pt idx="145">
                  <c:v>42786</c:v>
                </c:pt>
                <c:pt idx="146">
                  <c:v>42787</c:v>
                </c:pt>
                <c:pt idx="147">
                  <c:v>42788</c:v>
                </c:pt>
                <c:pt idx="148">
                  <c:v>42789</c:v>
                </c:pt>
                <c:pt idx="149">
                  <c:v>42790</c:v>
                </c:pt>
                <c:pt idx="150">
                  <c:v>42793</c:v>
                </c:pt>
                <c:pt idx="151">
                  <c:v>42794</c:v>
                </c:pt>
                <c:pt idx="152">
                  <c:v>42795</c:v>
                </c:pt>
                <c:pt idx="153">
                  <c:v>42796</c:v>
                </c:pt>
                <c:pt idx="154">
                  <c:v>42797</c:v>
                </c:pt>
                <c:pt idx="155">
                  <c:v>42800</c:v>
                </c:pt>
                <c:pt idx="156">
                  <c:v>42801</c:v>
                </c:pt>
                <c:pt idx="157">
                  <c:v>42802</c:v>
                </c:pt>
                <c:pt idx="158">
                  <c:v>42803</c:v>
                </c:pt>
                <c:pt idx="159">
                  <c:v>42804</c:v>
                </c:pt>
                <c:pt idx="160">
                  <c:v>42807</c:v>
                </c:pt>
                <c:pt idx="161">
                  <c:v>42808</c:v>
                </c:pt>
                <c:pt idx="162">
                  <c:v>42809</c:v>
                </c:pt>
                <c:pt idx="163">
                  <c:v>42810</c:v>
                </c:pt>
                <c:pt idx="164">
                  <c:v>42811</c:v>
                </c:pt>
                <c:pt idx="165">
                  <c:v>42814</c:v>
                </c:pt>
                <c:pt idx="166">
                  <c:v>42815</c:v>
                </c:pt>
                <c:pt idx="167">
                  <c:v>42816</c:v>
                </c:pt>
                <c:pt idx="168">
                  <c:v>42817</c:v>
                </c:pt>
                <c:pt idx="169">
                  <c:v>42818</c:v>
                </c:pt>
                <c:pt idx="170">
                  <c:v>42821</c:v>
                </c:pt>
                <c:pt idx="171">
                  <c:v>42822</c:v>
                </c:pt>
                <c:pt idx="172">
                  <c:v>42823</c:v>
                </c:pt>
                <c:pt idx="173">
                  <c:v>42824</c:v>
                </c:pt>
                <c:pt idx="174">
                  <c:v>42825</c:v>
                </c:pt>
                <c:pt idx="175">
                  <c:v>42828</c:v>
                </c:pt>
                <c:pt idx="176">
                  <c:v>42829</c:v>
                </c:pt>
                <c:pt idx="177">
                  <c:v>42830</c:v>
                </c:pt>
                <c:pt idx="178">
                  <c:v>42831</c:v>
                </c:pt>
                <c:pt idx="179">
                  <c:v>42832</c:v>
                </c:pt>
                <c:pt idx="180">
                  <c:v>42835</c:v>
                </c:pt>
                <c:pt idx="181">
                  <c:v>42836</c:v>
                </c:pt>
                <c:pt idx="182">
                  <c:v>42837</c:v>
                </c:pt>
                <c:pt idx="183">
                  <c:v>42838</c:v>
                </c:pt>
                <c:pt idx="184">
                  <c:v>42839</c:v>
                </c:pt>
                <c:pt idx="185">
                  <c:v>42842</c:v>
                </c:pt>
                <c:pt idx="186">
                  <c:v>42843</c:v>
                </c:pt>
                <c:pt idx="187">
                  <c:v>42844</c:v>
                </c:pt>
                <c:pt idx="188">
                  <c:v>42845</c:v>
                </c:pt>
                <c:pt idx="189">
                  <c:v>42846</c:v>
                </c:pt>
                <c:pt idx="190">
                  <c:v>42849</c:v>
                </c:pt>
                <c:pt idx="191">
                  <c:v>42850</c:v>
                </c:pt>
                <c:pt idx="192">
                  <c:v>42851</c:v>
                </c:pt>
                <c:pt idx="193">
                  <c:v>42852</c:v>
                </c:pt>
                <c:pt idx="194">
                  <c:v>42853</c:v>
                </c:pt>
                <c:pt idx="195">
                  <c:v>42856</c:v>
                </c:pt>
                <c:pt idx="196">
                  <c:v>42857</c:v>
                </c:pt>
                <c:pt idx="197">
                  <c:v>42858</c:v>
                </c:pt>
                <c:pt idx="198">
                  <c:v>42859</c:v>
                </c:pt>
                <c:pt idx="199">
                  <c:v>42860</c:v>
                </c:pt>
                <c:pt idx="200">
                  <c:v>42863</c:v>
                </c:pt>
                <c:pt idx="201">
                  <c:v>42864</c:v>
                </c:pt>
                <c:pt idx="202">
                  <c:v>42865</c:v>
                </c:pt>
                <c:pt idx="203">
                  <c:v>42866</c:v>
                </c:pt>
                <c:pt idx="204">
                  <c:v>42867</c:v>
                </c:pt>
                <c:pt idx="205">
                  <c:v>42870</c:v>
                </c:pt>
                <c:pt idx="206">
                  <c:v>42871</c:v>
                </c:pt>
                <c:pt idx="207">
                  <c:v>42872</c:v>
                </c:pt>
                <c:pt idx="208">
                  <c:v>42873</c:v>
                </c:pt>
                <c:pt idx="209">
                  <c:v>42874</c:v>
                </c:pt>
                <c:pt idx="210">
                  <c:v>42877</c:v>
                </c:pt>
                <c:pt idx="211">
                  <c:v>42878</c:v>
                </c:pt>
                <c:pt idx="212">
                  <c:v>42879</c:v>
                </c:pt>
                <c:pt idx="213">
                  <c:v>42880</c:v>
                </c:pt>
                <c:pt idx="214">
                  <c:v>42881</c:v>
                </c:pt>
                <c:pt idx="215">
                  <c:v>42884</c:v>
                </c:pt>
                <c:pt idx="216">
                  <c:v>42885</c:v>
                </c:pt>
                <c:pt idx="217">
                  <c:v>42886</c:v>
                </c:pt>
                <c:pt idx="218">
                  <c:v>42887</c:v>
                </c:pt>
                <c:pt idx="219">
                  <c:v>42888</c:v>
                </c:pt>
                <c:pt idx="220">
                  <c:v>42891</c:v>
                </c:pt>
                <c:pt idx="221">
                  <c:v>42892</c:v>
                </c:pt>
                <c:pt idx="222">
                  <c:v>42893</c:v>
                </c:pt>
                <c:pt idx="223">
                  <c:v>42894</c:v>
                </c:pt>
                <c:pt idx="224">
                  <c:v>42895</c:v>
                </c:pt>
                <c:pt idx="225">
                  <c:v>42898</c:v>
                </c:pt>
                <c:pt idx="226">
                  <c:v>42899</c:v>
                </c:pt>
                <c:pt idx="227">
                  <c:v>42900</c:v>
                </c:pt>
                <c:pt idx="228">
                  <c:v>42901</c:v>
                </c:pt>
                <c:pt idx="229">
                  <c:v>42902</c:v>
                </c:pt>
                <c:pt idx="230">
                  <c:v>42905</c:v>
                </c:pt>
                <c:pt idx="231">
                  <c:v>42906</c:v>
                </c:pt>
                <c:pt idx="232">
                  <c:v>42907</c:v>
                </c:pt>
                <c:pt idx="233">
                  <c:v>42908</c:v>
                </c:pt>
                <c:pt idx="234">
                  <c:v>42909</c:v>
                </c:pt>
                <c:pt idx="235">
                  <c:v>42912</c:v>
                </c:pt>
                <c:pt idx="236">
                  <c:v>42913</c:v>
                </c:pt>
                <c:pt idx="237">
                  <c:v>42914</c:v>
                </c:pt>
                <c:pt idx="238">
                  <c:v>42915</c:v>
                </c:pt>
                <c:pt idx="239">
                  <c:v>42916</c:v>
                </c:pt>
                <c:pt idx="240">
                  <c:v>42919</c:v>
                </c:pt>
                <c:pt idx="241">
                  <c:v>42920</c:v>
                </c:pt>
                <c:pt idx="242">
                  <c:v>42921</c:v>
                </c:pt>
                <c:pt idx="243">
                  <c:v>42922</c:v>
                </c:pt>
                <c:pt idx="244">
                  <c:v>42923</c:v>
                </c:pt>
                <c:pt idx="245">
                  <c:v>42926</c:v>
                </c:pt>
                <c:pt idx="246">
                  <c:v>42927</c:v>
                </c:pt>
                <c:pt idx="247">
                  <c:v>42928</c:v>
                </c:pt>
                <c:pt idx="248">
                  <c:v>42929</c:v>
                </c:pt>
                <c:pt idx="249">
                  <c:v>42930</c:v>
                </c:pt>
                <c:pt idx="250">
                  <c:v>42933</c:v>
                </c:pt>
                <c:pt idx="251">
                  <c:v>42934</c:v>
                </c:pt>
                <c:pt idx="252">
                  <c:v>42935</c:v>
                </c:pt>
                <c:pt idx="253">
                  <c:v>42936</c:v>
                </c:pt>
                <c:pt idx="254">
                  <c:v>42937</c:v>
                </c:pt>
                <c:pt idx="255">
                  <c:v>42940</c:v>
                </c:pt>
                <c:pt idx="256">
                  <c:v>42941</c:v>
                </c:pt>
                <c:pt idx="257">
                  <c:v>42942</c:v>
                </c:pt>
                <c:pt idx="258">
                  <c:v>42943</c:v>
                </c:pt>
                <c:pt idx="259">
                  <c:v>42944</c:v>
                </c:pt>
                <c:pt idx="260">
                  <c:v>42947</c:v>
                </c:pt>
                <c:pt idx="261">
                  <c:v>42948</c:v>
                </c:pt>
                <c:pt idx="262">
                  <c:v>42949</c:v>
                </c:pt>
                <c:pt idx="263">
                  <c:v>42950</c:v>
                </c:pt>
                <c:pt idx="264">
                  <c:v>42951</c:v>
                </c:pt>
                <c:pt idx="265">
                  <c:v>42954</c:v>
                </c:pt>
                <c:pt idx="266">
                  <c:v>42955</c:v>
                </c:pt>
                <c:pt idx="267">
                  <c:v>42956</c:v>
                </c:pt>
                <c:pt idx="268">
                  <c:v>42957</c:v>
                </c:pt>
                <c:pt idx="269">
                  <c:v>42958</c:v>
                </c:pt>
                <c:pt idx="270">
                  <c:v>42961</c:v>
                </c:pt>
                <c:pt idx="271">
                  <c:v>42962</c:v>
                </c:pt>
                <c:pt idx="272">
                  <c:v>42963</c:v>
                </c:pt>
                <c:pt idx="273">
                  <c:v>42964</c:v>
                </c:pt>
                <c:pt idx="274">
                  <c:v>42965</c:v>
                </c:pt>
                <c:pt idx="275">
                  <c:v>42968</c:v>
                </c:pt>
                <c:pt idx="276">
                  <c:v>42969</c:v>
                </c:pt>
                <c:pt idx="277">
                  <c:v>42970</c:v>
                </c:pt>
                <c:pt idx="278">
                  <c:v>42971</c:v>
                </c:pt>
                <c:pt idx="279">
                  <c:v>42972</c:v>
                </c:pt>
                <c:pt idx="280">
                  <c:v>42975</c:v>
                </c:pt>
                <c:pt idx="281">
                  <c:v>42976</c:v>
                </c:pt>
                <c:pt idx="282">
                  <c:v>42977</c:v>
                </c:pt>
                <c:pt idx="283">
                  <c:v>42978</c:v>
                </c:pt>
                <c:pt idx="284">
                  <c:v>42979</c:v>
                </c:pt>
                <c:pt idx="285">
                  <c:v>42982</c:v>
                </c:pt>
                <c:pt idx="286">
                  <c:v>42983</c:v>
                </c:pt>
                <c:pt idx="287">
                  <c:v>42984</c:v>
                </c:pt>
                <c:pt idx="288">
                  <c:v>42985</c:v>
                </c:pt>
                <c:pt idx="289">
                  <c:v>42986</c:v>
                </c:pt>
                <c:pt idx="290">
                  <c:v>42989</c:v>
                </c:pt>
                <c:pt idx="291">
                  <c:v>42990</c:v>
                </c:pt>
                <c:pt idx="292">
                  <c:v>42991</c:v>
                </c:pt>
                <c:pt idx="293">
                  <c:v>42992</c:v>
                </c:pt>
                <c:pt idx="294">
                  <c:v>42993</c:v>
                </c:pt>
                <c:pt idx="295">
                  <c:v>42996</c:v>
                </c:pt>
                <c:pt idx="296">
                  <c:v>42997</c:v>
                </c:pt>
                <c:pt idx="297">
                  <c:v>42998</c:v>
                </c:pt>
                <c:pt idx="298">
                  <c:v>42999</c:v>
                </c:pt>
                <c:pt idx="299">
                  <c:v>43000</c:v>
                </c:pt>
                <c:pt idx="300">
                  <c:v>43003</c:v>
                </c:pt>
                <c:pt idx="301">
                  <c:v>43004</c:v>
                </c:pt>
                <c:pt idx="302">
                  <c:v>43005</c:v>
                </c:pt>
                <c:pt idx="303">
                  <c:v>43006</c:v>
                </c:pt>
                <c:pt idx="304">
                  <c:v>43007</c:v>
                </c:pt>
                <c:pt idx="305">
                  <c:v>43010</c:v>
                </c:pt>
                <c:pt idx="306">
                  <c:v>43011</c:v>
                </c:pt>
                <c:pt idx="307">
                  <c:v>43012</c:v>
                </c:pt>
                <c:pt idx="308">
                  <c:v>43013</c:v>
                </c:pt>
                <c:pt idx="309">
                  <c:v>43014</c:v>
                </c:pt>
                <c:pt idx="310">
                  <c:v>43017</c:v>
                </c:pt>
                <c:pt idx="311">
                  <c:v>43018</c:v>
                </c:pt>
                <c:pt idx="312">
                  <c:v>43019</c:v>
                </c:pt>
                <c:pt idx="313">
                  <c:v>43020</c:v>
                </c:pt>
                <c:pt idx="314">
                  <c:v>43021</c:v>
                </c:pt>
                <c:pt idx="315">
                  <c:v>43024</c:v>
                </c:pt>
                <c:pt idx="316">
                  <c:v>43025</c:v>
                </c:pt>
                <c:pt idx="317">
                  <c:v>43026</c:v>
                </c:pt>
                <c:pt idx="318">
                  <c:v>43027</c:v>
                </c:pt>
                <c:pt idx="319">
                  <c:v>43028</c:v>
                </c:pt>
                <c:pt idx="320">
                  <c:v>43031</c:v>
                </c:pt>
                <c:pt idx="321">
                  <c:v>43032</c:v>
                </c:pt>
                <c:pt idx="322">
                  <c:v>43033</c:v>
                </c:pt>
                <c:pt idx="323">
                  <c:v>43034</c:v>
                </c:pt>
                <c:pt idx="324">
                  <c:v>43035</c:v>
                </c:pt>
                <c:pt idx="325">
                  <c:v>43038</c:v>
                </c:pt>
                <c:pt idx="326">
                  <c:v>43039</c:v>
                </c:pt>
                <c:pt idx="327">
                  <c:v>43040</c:v>
                </c:pt>
                <c:pt idx="328">
                  <c:v>43041</c:v>
                </c:pt>
                <c:pt idx="329">
                  <c:v>43042</c:v>
                </c:pt>
                <c:pt idx="330">
                  <c:v>43045</c:v>
                </c:pt>
                <c:pt idx="331">
                  <c:v>43046</c:v>
                </c:pt>
                <c:pt idx="332">
                  <c:v>43047</c:v>
                </c:pt>
                <c:pt idx="333">
                  <c:v>43048</c:v>
                </c:pt>
                <c:pt idx="334">
                  <c:v>43049</c:v>
                </c:pt>
                <c:pt idx="335">
                  <c:v>43052</c:v>
                </c:pt>
                <c:pt idx="336">
                  <c:v>43053</c:v>
                </c:pt>
                <c:pt idx="337">
                  <c:v>43054</c:v>
                </c:pt>
                <c:pt idx="338">
                  <c:v>43055</c:v>
                </c:pt>
                <c:pt idx="339">
                  <c:v>43056</c:v>
                </c:pt>
                <c:pt idx="340">
                  <c:v>43059</c:v>
                </c:pt>
                <c:pt idx="341">
                  <c:v>43060</c:v>
                </c:pt>
                <c:pt idx="342">
                  <c:v>43061</c:v>
                </c:pt>
                <c:pt idx="343">
                  <c:v>43062</c:v>
                </c:pt>
                <c:pt idx="344">
                  <c:v>43063</c:v>
                </c:pt>
                <c:pt idx="345">
                  <c:v>43066</c:v>
                </c:pt>
                <c:pt idx="346">
                  <c:v>43067</c:v>
                </c:pt>
                <c:pt idx="347">
                  <c:v>43068</c:v>
                </c:pt>
                <c:pt idx="348">
                  <c:v>43069</c:v>
                </c:pt>
                <c:pt idx="349">
                  <c:v>43070</c:v>
                </c:pt>
                <c:pt idx="350">
                  <c:v>43073</c:v>
                </c:pt>
                <c:pt idx="351">
                  <c:v>43074</c:v>
                </c:pt>
                <c:pt idx="352">
                  <c:v>43075</c:v>
                </c:pt>
                <c:pt idx="353">
                  <c:v>43076</c:v>
                </c:pt>
                <c:pt idx="354">
                  <c:v>43077</c:v>
                </c:pt>
                <c:pt idx="355">
                  <c:v>43080</c:v>
                </c:pt>
                <c:pt idx="356">
                  <c:v>43081</c:v>
                </c:pt>
                <c:pt idx="357">
                  <c:v>43082</c:v>
                </c:pt>
                <c:pt idx="358">
                  <c:v>43083</c:v>
                </c:pt>
                <c:pt idx="359">
                  <c:v>43084</c:v>
                </c:pt>
                <c:pt idx="360">
                  <c:v>43087</c:v>
                </c:pt>
                <c:pt idx="361">
                  <c:v>43088</c:v>
                </c:pt>
                <c:pt idx="362">
                  <c:v>43089</c:v>
                </c:pt>
                <c:pt idx="363">
                  <c:v>43090</c:v>
                </c:pt>
                <c:pt idx="364">
                  <c:v>43091</c:v>
                </c:pt>
                <c:pt idx="365">
                  <c:v>43094</c:v>
                </c:pt>
                <c:pt idx="366">
                  <c:v>43095</c:v>
                </c:pt>
                <c:pt idx="367">
                  <c:v>43096</c:v>
                </c:pt>
                <c:pt idx="368">
                  <c:v>43097</c:v>
                </c:pt>
                <c:pt idx="369">
                  <c:v>43098</c:v>
                </c:pt>
                <c:pt idx="370">
                  <c:v>43101</c:v>
                </c:pt>
                <c:pt idx="371">
                  <c:v>43102</c:v>
                </c:pt>
                <c:pt idx="372">
                  <c:v>43103</c:v>
                </c:pt>
                <c:pt idx="373">
                  <c:v>43104</c:v>
                </c:pt>
                <c:pt idx="374">
                  <c:v>43105</c:v>
                </c:pt>
                <c:pt idx="375">
                  <c:v>43108</c:v>
                </c:pt>
                <c:pt idx="376">
                  <c:v>43109</c:v>
                </c:pt>
                <c:pt idx="377">
                  <c:v>43110</c:v>
                </c:pt>
                <c:pt idx="378">
                  <c:v>43111</c:v>
                </c:pt>
                <c:pt idx="379">
                  <c:v>43112</c:v>
                </c:pt>
                <c:pt idx="380">
                  <c:v>43115</c:v>
                </c:pt>
                <c:pt idx="381">
                  <c:v>43116</c:v>
                </c:pt>
                <c:pt idx="382">
                  <c:v>43117</c:v>
                </c:pt>
                <c:pt idx="383">
                  <c:v>43118</c:v>
                </c:pt>
                <c:pt idx="384">
                  <c:v>43119</c:v>
                </c:pt>
                <c:pt idx="385">
                  <c:v>43122</c:v>
                </c:pt>
                <c:pt idx="386">
                  <c:v>43123</c:v>
                </c:pt>
                <c:pt idx="387">
                  <c:v>43124</c:v>
                </c:pt>
                <c:pt idx="388">
                  <c:v>43125</c:v>
                </c:pt>
                <c:pt idx="389">
                  <c:v>43126</c:v>
                </c:pt>
                <c:pt idx="390">
                  <c:v>43129</c:v>
                </c:pt>
                <c:pt idx="391">
                  <c:v>43130</c:v>
                </c:pt>
                <c:pt idx="392">
                  <c:v>43131</c:v>
                </c:pt>
                <c:pt idx="393">
                  <c:v>43132</c:v>
                </c:pt>
                <c:pt idx="394">
                  <c:v>43133</c:v>
                </c:pt>
                <c:pt idx="395">
                  <c:v>43136</c:v>
                </c:pt>
                <c:pt idx="396">
                  <c:v>43137</c:v>
                </c:pt>
                <c:pt idx="397">
                  <c:v>43138</c:v>
                </c:pt>
                <c:pt idx="398">
                  <c:v>43139</c:v>
                </c:pt>
                <c:pt idx="399">
                  <c:v>43140</c:v>
                </c:pt>
                <c:pt idx="400">
                  <c:v>43143</c:v>
                </c:pt>
                <c:pt idx="401">
                  <c:v>43144</c:v>
                </c:pt>
                <c:pt idx="402">
                  <c:v>43145</c:v>
                </c:pt>
                <c:pt idx="403">
                  <c:v>43146</c:v>
                </c:pt>
                <c:pt idx="404">
                  <c:v>43147</c:v>
                </c:pt>
                <c:pt idx="405">
                  <c:v>43150</c:v>
                </c:pt>
                <c:pt idx="406">
                  <c:v>43151</c:v>
                </c:pt>
                <c:pt idx="407">
                  <c:v>43152</c:v>
                </c:pt>
                <c:pt idx="408">
                  <c:v>43153</c:v>
                </c:pt>
                <c:pt idx="409">
                  <c:v>43154</c:v>
                </c:pt>
                <c:pt idx="410">
                  <c:v>43157</c:v>
                </c:pt>
                <c:pt idx="411">
                  <c:v>43158</c:v>
                </c:pt>
                <c:pt idx="412">
                  <c:v>43159</c:v>
                </c:pt>
                <c:pt idx="413">
                  <c:v>43160</c:v>
                </c:pt>
                <c:pt idx="414">
                  <c:v>43161</c:v>
                </c:pt>
                <c:pt idx="415">
                  <c:v>43164</c:v>
                </c:pt>
                <c:pt idx="416">
                  <c:v>43165</c:v>
                </c:pt>
                <c:pt idx="417">
                  <c:v>43166</c:v>
                </c:pt>
                <c:pt idx="418">
                  <c:v>43167</c:v>
                </c:pt>
                <c:pt idx="419">
                  <c:v>43168</c:v>
                </c:pt>
                <c:pt idx="420">
                  <c:v>43171</c:v>
                </c:pt>
                <c:pt idx="421">
                  <c:v>43172</c:v>
                </c:pt>
                <c:pt idx="422">
                  <c:v>43173</c:v>
                </c:pt>
                <c:pt idx="423">
                  <c:v>43174</c:v>
                </c:pt>
                <c:pt idx="424">
                  <c:v>43175</c:v>
                </c:pt>
                <c:pt idx="425">
                  <c:v>43178</c:v>
                </c:pt>
                <c:pt idx="426">
                  <c:v>43179</c:v>
                </c:pt>
                <c:pt idx="427">
                  <c:v>43180</c:v>
                </c:pt>
                <c:pt idx="428">
                  <c:v>43181</c:v>
                </c:pt>
                <c:pt idx="429">
                  <c:v>43182</c:v>
                </c:pt>
                <c:pt idx="430">
                  <c:v>43185</c:v>
                </c:pt>
                <c:pt idx="431">
                  <c:v>43186</c:v>
                </c:pt>
                <c:pt idx="432">
                  <c:v>43187</c:v>
                </c:pt>
                <c:pt idx="433">
                  <c:v>43188</c:v>
                </c:pt>
                <c:pt idx="434">
                  <c:v>43189</c:v>
                </c:pt>
                <c:pt idx="435">
                  <c:v>43192</c:v>
                </c:pt>
                <c:pt idx="436">
                  <c:v>43193</c:v>
                </c:pt>
                <c:pt idx="437">
                  <c:v>43194</c:v>
                </c:pt>
                <c:pt idx="438">
                  <c:v>43195</c:v>
                </c:pt>
                <c:pt idx="439">
                  <c:v>43196</c:v>
                </c:pt>
                <c:pt idx="440">
                  <c:v>43199</c:v>
                </c:pt>
                <c:pt idx="441">
                  <c:v>43200</c:v>
                </c:pt>
                <c:pt idx="442">
                  <c:v>43201</c:v>
                </c:pt>
                <c:pt idx="443">
                  <c:v>43202</c:v>
                </c:pt>
                <c:pt idx="444">
                  <c:v>43203</c:v>
                </c:pt>
                <c:pt idx="445">
                  <c:v>43206</c:v>
                </c:pt>
                <c:pt idx="446">
                  <c:v>43207</c:v>
                </c:pt>
                <c:pt idx="447">
                  <c:v>43208</c:v>
                </c:pt>
                <c:pt idx="448">
                  <c:v>43209</c:v>
                </c:pt>
                <c:pt idx="449">
                  <c:v>43210</c:v>
                </c:pt>
                <c:pt idx="450">
                  <c:v>43213</c:v>
                </c:pt>
                <c:pt idx="451">
                  <c:v>43214</c:v>
                </c:pt>
                <c:pt idx="452">
                  <c:v>43215</c:v>
                </c:pt>
                <c:pt idx="453">
                  <c:v>43216</c:v>
                </c:pt>
                <c:pt idx="454">
                  <c:v>43217</c:v>
                </c:pt>
                <c:pt idx="455">
                  <c:v>43220</c:v>
                </c:pt>
                <c:pt idx="456">
                  <c:v>43221</c:v>
                </c:pt>
                <c:pt idx="457">
                  <c:v>43222</c:v>
                </c:pt>
                <c:pt idx="458">
                  <c:v>43223</c:v>
                </c:pt>
                <c:pt idx="459">
                  <c:v>43224</c:v>
                </c:pt>
                <c:pt idx="460">
                  <c:v>43227</c:v>
                </c:pt>
                <c:pt idx="461">
                  <c:v>43228</c:v>
                </c:pt>
                <c:pt idx="462">
                  <c:v>43229</c:v>
                </c:pt>
                <c:pt idx="463">
                  <c:v>43230</c:v>
                </c:pt>
                <c:pt idx="464">
                  <c:v>43231</c:v>
                </c:pt>
                <c:pt idx="465">
                  <c:v>43234</c:v>
                </c:pt>
                <c:pt idx="466">
                  <c:v>43235</c:v>
                </c:pt>
                <c:pt idx="467">
                  <c:v>43236</c:v>
                </c:pt>
                <c:pt idx="468">
                  <c:v>43237</c:v>
                </c:pt>
                <c:pt idx="469">
                  <c:v>43238</c:v>
                </c:pt>
                <c:pt idx="470">
                  <c:v>43241</c:v>
                </c:pt>
                <c:pt idx="471">
                  <c:v>43242</c:v>
                </c:pt>
                <c:pt idx="472">
                  <c:v>43243</c:v>
                </c:pt>
                <c:pt idx="473">
                  <c:v>43244</c:v>
                </c:pt>
                <c:pt idx="474">
                  <c:v>43245</c:v>
                </c:pt>
                <c:pt idx="475">
                  <c:v>43248</c:v>
                </c:pt>
                <c:pt idx="476">
                  <c:v>43249</c:v>
                </c:pt>
                <c:pt idx="477">
                  <c:v>43250</c:v>
                </c:pt>
                <c:pt idx="478">
                  <c:v>43251</c:v>
                </c:pt>
                <c:pt idx="479">
                  <c:v>43252</c:v>
                </c:pt>
                <c:pt idx="480">
                  <c:v>43255</c:v>
                </c:pt>
                <c:pt idx="481">
                  <c:v>43256</c:v>
                </c:pt>
                <c:pt idx="482">
                  <c:v>43257</c:v>
                </c:pt>
                <c:pt idx="483">
                  <c:v>43258</c:v>
                </c:pt>
                <c:pt idx="484">
                  <c:v>43259</c:v>
                </c:pt>
                <c:pt idx="485">
                  <c:v>43262</c:v>
                </c:pt>
                <c:pt idx="486">
                  <c:v>43263</c:v>
                </c:pt>
                <c:pt idx="487">
                  <c:v>43264</c:v>
                </c:pt>
                <c:pt idx="488">
                  <c:v>43265</c:v>
                </c:pt>
                <c:pt idx="489">
                  <c:v>43266</c:v>
                </c:pt>
                <c:pt idx="490">
                  <c:v>43269</c:v>
                </c:pt>
                <c:pt idx="491">
                  <c:v>43270</c:v>
                </c:pt>
                <c:pt idx="492">
                  <c:v>43271</c:v>
                </c:pt>
              </c:numCache>
            </c:numRef>
          </c:cat>
          <c:val>
            <c:numRef>
              <c:f>'Allocations (10y) since pivotal'!$S$2:$S$494</c:f>
              <c:numCache>
                <c:formatCode>General</c:formatCode>
                <c:ptCount val="493"/>
                <c:pt idx="0">
                  <c:v>100</c:v>
                </c:pt>
                <c:pt idx="1">
                  <c:v>99.561916781850925</c:v>
                </c:pt>
                <c:pt idx="2">
                  <c:v>99.458548961848862</c:v>
                </c:pt>
                <c:pt idx="3">
                  <c:v>99.812143521676532</c:v>
                </c:pt>
                <c:pt idx="4">
                  <c:v>99.502829867231611</c:v>
                </c:pt>
                <c:pt idx="5">
                  <c:v>99.57260051935657</c:v>
                </c:pt>
                <c:pt idx="6">
                  <c:v>99.97391264996547</c:v>
                </c:pt>
                <c:pt idx="7">
                  <c:v>100.20576373464228</c:v>
                </c:pt>
                <c:pt idx="8">
                  <c:v>99.913524920927529</c:v>
                </c:pt>
                <c:pt idx="9">
                  <c:v>100.28599532010149</c:v>
                </c:pt>
                <c:pt idx="10">
                  <c:v>100.10504738245204</c:v>
                </c:pt>
                <c:pt idx="11">
                  <c:v>99.838434461072382</c:v>
                </c:pt>
                <c:pt idx="12">
                  <c:v>99.936234510708744</c:v>
                </c:pt>
                <c:pt idx="13">
                  <c:v>100.21140386432543</c:v>
                </c:pt>
                <c:pt idx="14">
                  <c:v>99.8382054455153</c:v>
                </c:pt>
                <c:pt idx="15">
                  <c:v>100.09548614872372</c:v>
                </c:pt>
                <c:pt idx="16">
                  <c:v>100.11154696453787</c:v>
                </c:pt>
                <c:pt idx="17">
                  <c:v>99.924055393144442</c:v>
                </c:pt>
                <c:pt idx="18">
                  <c:v>99.763191972037063</c:v>
                </c:pt>
                <c:pt idx="19">
                  <c:v>99.403090483983519</c:v>
                </c:pt>
                <c:pt idx="20">
                  <c:v>99.812247277176098</c:v>
                </c:pt>
                <c:pt idx="21">
                  <c:v>99.776714583337451</c:v>
                </c:pt>
                <c:pt idx="22">
                  <c:v>99.711583242275637</c:v>
                </c:pt>
                <c:pt idx="23">
                  <c:v>99.758975375480759</c:v>
                </c:pt>
                <c:pt idx="24">
                  <c:v>99.796791336622221</c:v>
                </c:pt>
                <c:pt idx="25">
                  <c:v>99.878979200057955</c:v>
                </c:pt>
                <c:pt idx="26">
                  <c:v>100.41589020084588</c:v>
                </c:pt>
                <c:pt idx="27">
                  <c:v>100.47936120975665</c:v>
                </c:pt>
                <c:pt idx="28">
                  <c:v>99.946560221539016</c:v>
                </c:pt>
                <c:pt idx="29">
                  <c:v>98.980639715590399</c:v>
                </c:pt>
                <c:pt idx="30">
                  <c:v>99.088143161216834</c:v>
                </c:pt>
                <c:pt idx="31">
                  <c:v>98.365032013772591</c:v>
                </c:pt>
                <c:pt idx="32">
                  <c:v>98.627318626281692</c:v>
                </c:pt>
                <c:pt idx="33">
                  <c:v>98.740363443608061</c:v>
                </c:pt>
                <c:pt idx="34">
                  <c:v>98.615335326732975</c:v>
                </c:pt>
                <c:pt idx="35">
                  <c:v>98.791613869045193</c:v>
                </c:pt>
                <c:pt idx="36">
                  <c:v>98.867354511794616</c:v>
                </c:pt>
                <c:pt idx="37">
                  <c:v>99.303471152637186</c:v>
                </c:pt>
                <c:pt idx="38">
                  <c:v>99.885498086290994</c:v>
                </c:pt>
                <c:pt idx="39">
                  <c:v>99.82623373297335</c:v>
                </c:pt>
                <c:pt idx="40">
                  <c:v>99.724024220585093</c:v>
                </c:pt>
                <c:pt idx="41">
                  <c:v>100.03615174320166</c:v>
                </c:pt>
                <c:pt idx="42">
                  <c:v>100.092802771866</c:v>
                </c:pt>
                <c:pt idx="43">
                  <c:v>100.07616793214453</c:v>
                </c:pt>
                <c:pt idx="44">
                  <c:v>99.822379872200358</c:v>
                </c:pt>
                <c:pt idx="45">
                  <c:v>99.703369533070514</c:v>
                </c:pt>
                <c:pt idx="46">
                  <c:v>99.270773628663079</c:v>
                </c:pt>
                <c:pt idx="47">
                  <c:v>99.121358539604017</c:v>
                </c:pt>
                <c:pt idx="48">
                  <c:v>98.924656587929874</c:v>
                </c:pt>
                <c:pt idx="49">
                  <c:v>98.877869075724249</c:v>
                </c:pt>
                <c:pt idx="50">
                  <c:v>98.7804529694167</c:v>
                </c:pt>
                <c:pt idx="51">
                  <c:v>98.523194530664838</c:v>
                </c:pt>
                <c:pt idx="52">
                  <c:v>98.421898343769925</c:v>
                </c:pt>
                <c:pt idx="53">
                  <c:v>98.543201770105711</c:v>
                </c:pt>
                <c:pt idx="54">
                  <c:v>98.298387142304705</c:v>
                </c:pt>
                <c:pt idx="55">
                  <c:v>98.367411582775915</c:v>
                </c:pt>
                <c:pt idx="56">
                  <c:v>98.737020322021976</c:v>
                </c:pt>
                <c:pt idx="57">
                  <c:v>98.824712686768507</c:v>
                </c:pt>
                <c:pt idx="58">
                  <c:v>98.822318871631225</c:v>
                </c:pt>
                <c:pt idx="59">
                  <c:v>98.823166276253772</c:v>
                </c:pt>
                <c:pt idx="60">
                  <c:v>98.788694072973641</c:v>
                </c:pt>
                <c:pt idx="61">
                  <c:v>98.746946835437171</c:v>
                </c:pt>
                <c:pt idx="62">
                  <c:v>98.503857239204336</c:v>
                </c:pt>
                <c:pt idx="63">
                  <c:v>98.078278415578353</c:v>
                </c:pt>
                <c:pt idx="64">
                  <c:v>98.014157986511279</c:v>
                </c:pt>
                <c:pt idx="65">
                  <c:v>98.088826838242525</c:v>
                </c:pt>
                <c:pt idx="66">
                  <c:v>98.063614051550573</c:v>
                </c:pt>
                <c:pt idx="67">
                  <c:v>97.982620104240638</c:v>
                </c:pt>
                <c:pt idx="68">
                  <c:v>97.805200408341534</c:v>
                </c:pt>
                <c:pt idx="69">
                  <c:v>97.865658749145723</c:v>
                </c:pt>
                <c:pt idx="70">
                  <c:v>98.050232593107069</c:v>
                </c:pt>
                <c:pt idx="71">
                  <c:v>97.97502238785502</c:v>
                </c:pt>
                <c:pt idx="72">
                  <c:v>96.691279863198915</c:v>
                </c:pt>
                <c:pt idx="73">
                  <c:v>96.424933722720638</c:v>
                </c:pt>
                <c:pt idx="74">
                  <c:v>96.273681652102269</c:v>
                </c:pt>
                <c:pt idx="75">
                  <c:v>95.818101842496375</c:v>
                </c:pt>
                <c:pt idx="76">
                  <c:v>95.856835127139618</c:v>
                </c:pt>
                <c:pt idx="77">
                  <c:v>95.911578213131733</c:v>
                </c:pt>
                <c:pt idx="78">
                  <c:v>95.733132949767025</c:v>
                </c:pt>
                <c:pt idx="79">
                  <c:v>95.238411880873784</c:v>
                </c:pt>
                <c:pt idx="80">
                  <c:v>95.655168131492928</c:v>
                </c:pt>
                <c:pt idx="81">
                  <c:v>95.842105710353962</c:v>
                </c:pt>
                <c:pt idx="82">
                  <c:v>95.575459556832669</c:v>
                </c:pt>
                <c:pt idx="83">
                  <c:v>95.620783161610589</c:v>
                </c:pt>
                <c:pt idx="84">
                  <c:v>95.673005905506855</c:v>
                </c:pt>
                <c:pt idx="85">
                  <c:v>95.890787188726961</c:v>
                </c:pt>
                <c:pt idx="86">
                  <c:v>96.02664726781282</c:v>
                </c:pt>
                <c:pt idx="87">
                  <c:v>95.611756173302339</c:v>
                </c:pt>
                <c:pt idx="88">
                  <c:v>95.170621501669913</c:v>
                </c:pt>
                <c:pt idx="89">
                  <c:v>95.470831541644316</c:v>
                </c:pt>
                <c:pt idx="90">
                  <c:v>95.638667478663805</c:v>
                </c:pt>
                <c:pt idx="91">
                  <c:v>95.771676062762182</c:v>
                </c:pt>
                <c:pt idx="92">
                  <c:v>96.4020922328518</c:v>
                </c:pt>
                <c:pt idx="93">
                  <c:v>96.253102917180556</c:v>
                </c:pt>
                <c:pt idx="94">
                  <c:v>95.918953822047655</c:v>
                </c:pt>
                <c:pt idx="95">
                  <c:v>95.818828633086213</c:v>
                </c:pt>
                <c:pt idx="96">
                  <c:v>96.032959528457198</c:v>
                </c:pt>
                <c:pt idx="97">
                  <c:v>95.62131960479735</c:v>
                </c:pt>
                <c:pt idx="98">
                  <c:v>95.115170637593891</c:v>
                </c:pt>
                <c:pt idx="99">
                  <c:v>95.013588502302397</c:v>
                </c:pt>
                <c:pt idx="100">
                  <c:v>95.398803627156212</c:v>
                </c:pt>
                <c:pt idx="101">
                  <c:v>95.27990169943493</c:v>
                </c:pt>
                <c:pt idx="102">
                  <c:v>95.407680361150867</c:v>
                </c:pt>
                <c:pt idx="103">
                  <c:v>95.308363337921733</c:v>
                </c:pt>
                <c:pt idx="104">
                  <c:v>95.41455369284219</c:v>
                </c:pt>
                <c:pt idx="105">
                  <c:v>95.4117407363089</c:v>
                </c:pt>
                <c:pt idx="106">
                  <c:v>95.312302420412067</c:v>
                </c:pt>
                <c:pt idx="107">
                  <c:v>95.533565268503779</c:v>
                </c:pt>
                <c:pt idx="108">
                  <c:v>95.78804125104017</c:v>
                </c:pt>
                <c:pt idx="109">
                  <c:v>95.97344255247603</c:v>
                </c:pt>
                <c:pt idx="110">
                  <c:v>96.003492889661288</c:v>
                </c:pt>
                <c:pt idx="111">
                  <c:v>95.972221121356569</c:v>
                </c:pt>
                <c:pt idx="112">
                  <c:v>96.235098488526873</c:v>
                </c:pt>
                <c:pt idx="113">
                  <c:v>96.90127001741746</c:v>
                </c:pt>
                <c:pt idx="114">
                  <c:v>96.630451352095747</c:v>
                </c:pt>
                <c:pt idx="115">
                  <c:v>96.787013854835124</c:v>
                </c:pt>
                <c:pt idx="116">
                  <c:v>96.801349283328292</c:v>
                </c:pt>
                <c:pt idx="117">
                  <c:v>96.843574156460122</c:v>
                </c:pt>
                <c:pt idx="118">
                  <c:v>97.013712319605716</c:v>
                </c:pt>
                <c:pt idx="119">
                  <c:v>96.983688886930921</c:v>
                </c:pt>
                <c:pt idx="120">
                  <c:v>96.898908444591129</c:v>
                </c:pt>
                <c:pt idx="121">
                  <c:v>97.226414363293841</c:v>
                </c:pt>
                <c:pt idx="122">
                  <c:v>96.924848763062045</c:v>
                </c:pt>
                <c:pt idx="123">
                  <c:v>96.350978913371904</c:v>
                </c:pt>
                <c:pt idx="124">
                  <c:v>96.412152876861555</c:v>
                </c:pt>
                <c:pt idx="125">
                  <c:v>96.82326934272092</c:v>
                </c:pt>
                <c:pt idx="126">
                  <c:v>96.568141396644819</c:v>
                </c:pt>
                <c:pt idx="127">
                  <c:v>96.497258136014736</c:v>
                </c:pt>
                <c:pt idx="128">
                  <c:v>96.575586509396729</c:v>
                </c:pt>
                <c:pt idx="129">
                  <c:v>96.745576313866451</c:v>
                </c:pt>
                <c:pt idx="130">
                  <c:v>96.568092269749783</c:v>
                </c:pt>
                <c:pt idx="131">
                  <c:v>96.706678542681786</c:v>
                </c:pt>
                <c:pt idx="132">
                  <c:v>96.609719654699319</c:v>
                </c:pt>
                <c:pt idx="133">
                  <c:v>96.671115752768529</c:v>
                </c:pt>
                <c:pt idx="134">
                  <c:v>96.725991482008794</c:v>
                </c:pt>
                <c:pt idx="135">
                  <c:v>97.101377515324614</c:v>
                </c:pt>
                <c:pt idx="136">
                  <c:v>97.224957426386723</c:v>
                </c:pt>
                <c:pt idx="137">
                  <c:v>97.541918116238264</c:v>
                </c:pt>
                <c:pt idx="138">
                  <c:v>97.28889769650435</c:v>
                </c:pt>
                <c:pt idx="139">
                  <c:v>97.32161478863847</c:v>
                </c:pt>
                <c:pt idx="140">
                  <c:v>97.318155594628408</c:v>
                </c:pt>
                <c:pt idx="141">
                  <c:v>97.10538800598033</c:v>
                </c:pt>
                <c:pt idx="142">
                  <c:v>97.08069653846006</c:v>
                </c:pt>
                <c:pt idx="143">
                  <c:v>97.469129714269187</c:v>
                </c:pt>
                <c:pt idx="144">
                  <c:v>97.624294541234775</c:v>
                </c:pt>
                <c:pt idx="145">
                  <c:v>97.64869177416189</c:v>
                </c:pt>
                <c:pt idx="146">
                  <c:v>97.728677197247094</c:v>
                </c:pt>
                <c:pt idx="147">
                  <c:v>97.842773603121415</c:v>
                </c:pt>
                <c:pt idx="148">
                  <c:v>98.086293118732286</c:v>
                </c:pt>
                <c:pt idx="149">
                  <c:v>98.444753060815358</c:v>
                </c:pt>
                <c:pt idx="150">
                  <c:v>98.148890110496509</c:v>
                </c:pt>
                <c:pt idx="151">
                  <c:v>98.15415862844219</c:v>
                </c:pt>
                <c:pt idx="152">
                  <c:v>97.794393635362468</c:v>
                </c:pt>
                <c:pt idx="153">
                  <c:v>97.529949348303319</c:v>
                </c:pt>
                <c:pt idx="154">
                  <c:v>97.506009950655383</c:v>
                </c:pt>
                <c:pt idx="155">
                  <c:v>97.400080189056766</c:v>
                </c:pt>
                <c:pt idx="156">
                  <c:v>97.231602087438134</c:v>
                </c:pt>
                <c:pt idx="157">
                  <c:v>96.914356611512588</c:v>
                </c:pt>
                <c:pt idx="158">
                  <c:v>96.615546311311022</c:v>
                </c:pt>
                <c:pt idx="159">
                  <c:v>96.987505613472706</c:v>
                </c:pt>
                <c:pt idx="160">
                  <c:v>96.944365437136156</c:v>
                </c:pt>
                <c:pt idx="161">
                  <c:v>96.932451130158398</c:v>
                </c:pt>
                <c:pt idx="162">
                  <c:v>97.652963090845518</c:v>
                </c:pt>
                <c:pt idx="163">
                  <c:v>97.751578336461407</c:v>
                </c:pt>
                <c:pt idx="164">
                  <c:v>97.902531486810702</c:v>
                </c:pt>
                <c:pt idx="165">
                  <c:v>98.070488430030736</c:v>
                </c:pt>
                <c:pt idx="166">
                  <c:v>98.109478746632306</c:v>
                </c:pt>
                <c:pt idx="167">
                  <c:v>98.269938340746492</c:v>
                </c:pt>
                <c:pt idx="168">
                  <c:v>98.181653022020626</c:v>
                </c:pt>
                <c:pt idx="169">
                  <c:v>98.320854243894402</c:v>
                </c:pt>
                <c:pt idx="170">
                  <c:v>98.457503633736607</c:v>
                </c:pt>
                <c:pt idx="171">
                  <c:v>98.466843918596396</c:v>
                </c:pt>
                <c:pt idx="172">
                  <c:v>98.603850480687939</c:v>
                </c:pt>
                <c:pt idx="173">
                  <c:v>98.466451517956457</c:v>
                </c:pt>
                <c:pt idx="174">
                  <c:v>98.499184517554625</c:v>
                </c:pt>
                <c:pt idx="175">
                  <c:v>98.732591833159844</c:v>
                </c:pt>
                <c:pt idx="176">
                  <c:v>98.505491518475168</c:v>
                </c:pt>
                <c:pt idx="177">
                  <c:v>98.426132394369915</c:v>
                </c:pt>
                <c:pt idx="178">
                  <c:v>98.515025493640792</c:v>
                </c:pt>
                <c:pt idx="179">
                  <c:v>98.323392683603572</c:v>
                </c:pt>
                <c:pt idx="180">
                  <c:v>98.416278117428135</c:v>
                </c:pt>
                <c:pt idx="181">
                  <c:v>98.806265191490866</c:v>
                </c:pt>
                <c:pt idx="182">
                  <c:v>98.764737773307033</c:v>
                </c:pt>
                <c:pt idx="183">
                  <c:v>99.055883724289728</c:v>
                </c:pt>
                <c:pt idx="184">
                  <c:v>99.048218889520641</c:v>
                </c:pt>
                <c:pt idx="185">
                  <c:v>99.120212005574743</c:v>
                </c:pt>
                <c:pt idx="186">
                  <c:v>99.426712214694149</c:v>
                </c:pt>
                <c:pt idx="187">
                  <c:v>99.245349586882313</c:v>
                </c:pt>
                <c:pt idx="188">
                  <c:v>99.200940369251427</c:v>
                </c:pt>
                <c:pt idx="189">
                  <c:v>99.193666553852538</c:v>
                </c:pt>
                <c:pt idx="190">
                  <c:v>99.43305517619325</c:v>
                </c:pt>
                <c:pt idx="191">
                  <c:v>99.288757564002182</c:v>
                </c:pt>
                <c:pt idx="192">
                  <c:v>99.408792492695312</c:v>
                </c:pt>
                <c:pt idx="193">
                  <c:v>99.48008208945447</c:v>
                </c:pt>
                <c:pt idx="194">
                  <c:v>99.536969652143611</c:v>
                </c:pt>
                <c:pt idx="195">
                  <c:v>99.335638022375676</c:v>
                </c:pt>
                <c:pt idx="196">
                  <c:v>99.611597562849468</c:v>
                </c:pt>
                <c:pt idx="197">
                  <c:v>99.493323836420871</c:v>
                </c:pt>
                <c:pt idx="198">
                  <c:v>99.249078981820347</c:v>
                </c:pt>
                <c:pt idx="199">
                  <c:v>99.414763673563783</c:v>
                </c:pt>
                <c:pt idx="200">
                  <c:v>99.317247152776005</c:v>
                </c:pt>
                <c:pt idx="201">
                  <c:v>99.101943926178222</c:v>
                </c:pt>
                <c:pt idx="202">
                  <c:v>99.120181981225855</c:v>
                </c:pt>
                <c:pt idx="203">
                  <c:v>99.132834591891537</c:v>
                </c:pt>
                <c:pt idx="204">
                  <c:v>99.574180728652081</c:v>
                </c:pt>
                <c:pt idx="205">
                  <c:v>99.712290859161271</c:v>
                </c:pt>
                <c:pt idx="206">
                  <c:v>99.862129303977369</c:v>
                </c:pt>
                <c:pt idx="207">
                  <c:v>100.20008036766235</c:v>
                </c:pt>
                <c:pt idx="208">
                  <c:v>100.08798091427057</c:v>
                </c:pt>
                <c:pt idx="209">
                  <c:v>100.17201170561665</c:v>
                </c:pt>
                <c:pt idx="210">
                  <c:v>100.24313251316543</c:v>
                </c:pt>
                <c:pt idx="211">
                  <c:v>100.09229759315092</c:v>
                </c:pt>
                <c:pt idx="212">
                  <c:v>100.30134492758538</c:v>
                </c:pt>
                <c:pt idx="213">
                  <c:v>100.50067802849112</c:v>
                </c:pt>
                <c:pt idx="214">
                  <c:v>100.5249782342018</c:v>
                </c:pt>
                <c:pt idx="215">
                  <c:v>100.51771594554219</c:v>
                </c:pt>
                <c:pt idx="216">
                  <c:v>100.70835975022699</c:v>
                </c:pt>
                <c:pt idx="217">
                  <c:v>100.83032612542864</c:v>
                </c:pt>
                <c:pt idx="218">
                  <c:v>100.89203911140289</c:v>
                </c:pt>
                <c:pt idx="219">
                  <c:v>101.45730566770132</c:v>
                </c:pt>
                <c:pt idx="220">
                  <c:v>101.29353156365586</c:v>
                </c:pt>
                <c:pt idx="221">
                  <c:v>101.42076791657608</c:v>
                </c:pt>
                <c:pt idx="222">
                  <c:v>101.23661113948035</c:v>
                </c:pt>
                <c:pt idx="223">
                  <c:v>101.11879457866165</c:v>
                </c:pt>
                <c:pt idx="224">
                  <c:v>101.07746823002388</c:v>
                </c:pt>
                <c:pt idx="225">
                  <c:v>100.90930490708436</c:v>
                </c:pt>
                <c:pt idx="226">
                  <c:v>101.0959143074159</c:v>
                </c:pt>
                <c:pt idx="227">
                  <c:v>101.57560071646331</c:v>
                </c:pt>
                <c:pt idx="228">
                  <c:v>101.20162966254971</c:v>
                </c:pt>
                <c:pt idx="229">
                  <c:v>101.34072799116637</c:v>
                </c:pt>
                <c:pt idx="230">
                  <c:v>101.37093132891856</c:v>
                </c:pt>
                <c:pt idx="231">
                  <c:v>101.38482619913097</c:v>
                </c:pt>
                <c:pt idx="232">
                  <c:v>101.33771599852319</c:v>
                </c:pt>
                <c:pt idx="233">
                  <c:v>101.3868974153945</c:v>
                </c:pt>
                <c:pt idx="234">
                  <c:v>101.51321404893397</c:v>
                </c:pt>
                <c:pt idx="235">
                  <c:v>101.62678279601535</c:v>
                </c:pt>
                <c:pt idx="236">
                  <c:v>101.10512295374745</c:v>
                </c:pt>
                <c:pt idx="237">
                  <c:v>101.14881036651968</c:v>
                </c:pt>
                <c:pt idx="238">
                  <c:v>100.72300791005975</c:v>
                </c:pt>
                <c:pt idx="239">
                  <c:v>100.46503795185379</c:v>
                </c:pt>
                <c:pt idx="240">
                  <c:v>100.27179041543774</c:v>
                </c:pt>
                <c:pt idx="241">
                  <c:v>100.22837059084289</c:v>
                </c:pt>
                <c:pt idx="242">
                  <c:v>100.34375618228202</c:v>
                </c:pt>
                <c:pt idx="243">
                  <c:v>99.970314280833151</c:v>
                </c:pt>
                <c:pt idx="244">
                  <c:v>99.888925087721489</c:v>
                </c:pt>
                <c:pt idx="245">
                  <c:v>100.10225648397179</c:v>
                </c:pt>
                <c:pt idx="246">
                  <c:v>100.17229444928776</c:v>
                </c:pt>
                <c:pt idx="247">
                  <c:v>100.67535476747098</c:v>
                </c:pt>
                <c:pt idx="248">
                  <c:v>100.63335752975136</c:v>
                </c:pt>
                <c:pt idx="249">
                  <c:v>100.99732233723167</c:v>
                </c:pt>
                <c:pt idx="250">
                  <c:v>101.10133323280634</c:v>
                </c:pt>
                <c:pt idx="251">
                  <c:v>101.41207172132074</c:v>
                </c:pt>
                <c:pt idx="252">
                  <c:v>101.53236963659137</c:v>
                </c:pt>
                <c:pt idx="253">
                  <c:v>101.68873536017941</c:v>
                </c:pt>
                <c:pt idx="254">
                  <c:v>101.85149450750421</c:v>
                </c:pt>
                <c:pt idx="255">
                  <c:v>101.68567740655016</c:v>
                </c:pt>
                <c:pt idx="256">
                  <c:v>101.31228498350706</c:v>
                </c:pt>
                <c:pt idx="257">
                  <c:v>101.61180371635892</c:v>
                </c:pt>
                <c:pt idx="258">
                  <c:v>101.48837138975807</c:v>
                </c:pt>
                <c:pt idx="259">
                  <c:v>101.58196626003567</c:v>
                </c:pt>
                <c:pt idx="260">
                  <c:v>101.57553050168258</c:v>
                </c:pt>
                <c:pt idx="261">
                  <c:v>101.97019399834957</c:v>
                </c:pt>
                <c:pt idx="262">
                  <c:v>101.87106689581836</c:v>
                </c:pt>
                <c:pt idx="263">
                  <c:v>102.15945876554989</c:v>
                </c:pt>
                <c:pt idx="264">
                  <c:v>101.91949909211313</c:v>
                </c:pt>
                <c:pt idx="265">
                  <c:v>102.08328152322407</c:v>
                </c:pt>
                <c:pt idx="266">
                  <c:v>101.87882440824869</c:v>
                </c:pt>
                <c:pt idx="267">
                  <c:v>102.03895421081687</c:v>
                </c:pt>
                <c:pt idx="268">
                  <c:v>101.90654148149096</c:v>
                </c:pt>
                <c:pt idx="269">
                  <c:v>101.97330140618217</c:v>
                </c:pt>
                <c:pt idx="270">
                  <c:v>102.02700387957594</c:v>
                </c:pt>
                <c:pt idx="271">
                  <c:v>101.67889165722896</c:v>
                </c:pt>
                <c:pt idx="272">
                  <c:v>102.03523275149485</c:v>
                </c:pt>
                <c:pt idx="273">
                  <c:v>101.97245549202852</c:v>
                </c:pt>
                <c:pt idx="274">
                  <c:v>101.92525412619624</c:v>
                </c:pt>
                <c:pt idx="275">
                  <c:v>102.05837910730159</c:v>
                </c:pt>
                <c:pt idx="276">
                  <c:v>102.05379360140243</c:v>
                </c:pt>
                <c:pt idx="277">
                  <c:v>102.30692671506525</c:v>
                </c:pt>
                <c:pt idx="278">
                  <c:v>102.15680482571507</c:v>
                </c:pt>
                <c:pt idx="279">
                  <c:v>102.39445656822163</c:v>
                </c:pt>
                <c:pt idx="280">
                  <c:v>102.50051311061172</c:v>
                </c:pt>
                <c:pt idx="281">
                  <c:v>102.66720033360265</c:v>
                </c:pt>
                <c:pt idx="282">
                  <c:v>102.68949777989687</c:v>
                </c:pt>
                <c:pt idx="283">
                  <c:v>103.01185517182971</c:v>
                </c:pt>
                <c:pt idx="284">
                  <c:v>102.90046228897052</c:v>
                </c:pt>
                <c:pt idx="285">
                  <c:v>102.84484204705507</c:v>
                </c:pt>
                <c:pt idx="286">
                  <c:v>103.39243008904121</c:v>
                </c:pt>
                <c:pt idx="287">
                  <c:v>103.22192514117408</c:v>
                </c:pt>
                <c:pt idx="288">
                  <c:v>103.62246617564354</c:v>
                </c:pt>
                <c:pt idx="289">
                  <c:v>103.56142579451955</c:v>
                </c:pt>
                <c:pt idx="290">
                  <c:v>103.42569930096882</c:v>
                </c:pt>
                <c:pt idx="291">
                  <c:v>103.23837313384266</c:v>
                </c:pt>
                <c:pt idx="292">
                  <c:v>103.05689443306154</c:v>
                </c:pt>
                <c:pt idx="293">
                  <c:v>103.06849971074371</c:v>
                </c:pt>
                <c:pt idx="294">
                  <c:v>103.12826993035974</c:v>
                </c:pt>
                <c:pt idx="295">
                  <c:v>103.03020683797193</c:v>
                </c:pt>
                <c:pt idx="296">
                  <c:v>103.02085624553557</c:v>
                </c:pt>
                <c:pt idx="297">
                  <c:v>102.85642507353914</c:v>
                </c:pt>
                <c:pt idx="298">
                  <c:v>102.70172807379146</c:v>
                </c:pt>
                <c:pt idx="299">
                  <c:v>102.85509426553648</c:v>
                </c:pt>
                <c:pt idx="300">
                  <c:v>102.94168255119837</c:v>
                </c:pt>
                <c:pt idx="301">
                  <c:v>102.78449673883722</c:v>
                </c:pt>
                <c:pt idx="302">
                  <c:v>102.39821284048814</c:v>
                </c:pt>
                <c:pt idx="303">
                  <c:v>102.45854405201072</c:v>
                </c:pt>
                <c:pt idx="304">
                  <c:v>102.49168274402042</c:v>
                </c:pt>
                <c:pt idx="305">
                  <c:v>102.48946529881964</c:v>
                </c:pt>
                <c:pt idx="306">
                  <c:v>102.6417638116104</c:v>
                </c:pt>
                <c:pt idx="307">
                  <c:v>102.6922955924334</c:v>
                </c:pt>
                <c:pt idx="308">
                  <c:v>102.66165298964867</c:v>
                </c:pt>
                <c:pt idx="309">
                  <c:v>102.539834366722</c:v>
                </c:pt>
                <c:pt idx="310">
                  <c:v>102.5912088243437</c:v>
                </c:pt>
                <c:pt idx="311">
                  <c:v>102.828607802729</c:v>
                </c:pt>
                <c:pt idx="312">
                  <c:v>102.90106548554087</c:v>
                </c:pt>
                <c:pt idx="313">
                  <c:v>103.1141852707896</c:v>
                </c:pt>
                <c:pt idx="314">
                  <c:v>103.47209430627625</c:v>
                </c:pt>
                <c:pt idx="315">
                  <c:v>103.34056201411929</c:v>
                </c:pt>
                <c:pt idx="316">
                  <c:v>103.31363126439248</c:v>
                </c:pt>
                <c:pt idx="317">
                  <c:v>103.1043852273045</c:v>
                </c:pt>
                <c:pt idx="318">
                  <c:v>103.22952889061909</c:v>
                </c:pt>
                <c:pt idx="319">
                  <c:v>102.9106438618774</c:v>
                </c:pt>
                <c:pt idx="320">
                  <c:v>102.86338350703259</c:v>
                </c:pt>
                <c:pt idx="321">
                  <c:v>102.68514093894233</c:v>
                </c:pt>
                <c:pt idx="322">
                  <c:v>102.34892677781689</c:v>
                </c:pt>
                <c:pt idx="323">
                  <c:v>102.30768395354028</c:v>
                </c:pt>
                <c:pt idx="324">
                  <c:v>102.60643267357894</c:v>
                </c:pt>
                <c:pt idx="325">
                  <c:v>102.99259160479127</c:v>
                </c:pt>
                <c:pt idx="326">
                  <c:v>103.00645817978611</c:v>
                </c:pt>
                <c:pt idx="327">
                  <c:v>103.13566508142242</c:v>
                </c:pt>
                <c:pt idx="328">
                  <c:v>103.33554339249615</c:v>
                </c:pt>
                <c:pt idx="329">
                  <c:v>103.41075354762826</c:v>
                </c:pt>
                <c:pt idx="330">
                  <c:v>103.54068176971028</c:v>
                </c:pt>
                <c:pt idx="331">
                  <c:v>103.56840242777352</c:v>
                </c:pt>
                <c:pt idx="332">
                  <c:v>103.51300407310646</c:v>
                </c:pt>
                <c:pt idx="333">
                  <c:v>103.29758696258021</c:v>
                </c:pt>
                <c:pt idx="334">
                  <c:v>102.84084183332031</c:v>
                </c:pt>
                <c:pt idx="335">
                  <c:v>102.76075222124243</c:v>
                </c:pt>
                <c:pt idx="336">
                  <c:v>102.88926401117959</c:v>
                </c:pt>
                <c:pt idx="337">
                  <c:v>103.02886828080557</c:v>
                </c:pt>
                <c:pt idx="338">
                  <c:v>103.11832923983222</c:v>
                </c:pt>
                <c:pt idx="339">
                  <c:v>103.16701854907663</c:v>
                </c:pt>
                <c:pt idx="340">
                  <c:v>103.10372500826577</c:v>
                </c:pt>
                <c:pt idx="341">
                  <c:v>103.36723649695453</c:v>
                </c:pt>
                <c:pt idx="342">
                  <c:v>103.68162258202349</c:v>
                </c:pt>
                <c:pt idx="343">
                  <c:v>103.71733009687006</c:v>
                </c:pt>
                <c:pt idx="344">
                  <c:v>103.70713809510683</c:v>
                </c:pt>
                <c:pt idx="345">
                  <c:v>103.71141018317986</c:v>
                </c:pt>
                <c:pt idx="346">
                  <c:v>103.90194848262422</c:v>
                </c:pt>
                <c:pt idx="347">
                  <c:v>103.63670700699463</c:v>
                </c:pt>
                <c:pt idx="348">
                  <c:v>103.47812163653238</c:v>
                </c:pt>
                <c:pt idx="349">
                  <c:v>103.70398400901779</c:v>
                </c:pt>
                <c:pt idx="350">
                  <c:v>103.6339913498318</c:v>
                </c:pt>
                <c:pt idx="351">
                  <c:v>103.69103725429618</c:v>
                </c:pt>
                <c:pt idx="352">
                  <c:v>103.65049899889745</c:v>
                </c:pt>
                <c:pt idx="353">
                  <c:v>103.43154615588918</c:v>
                </c:pt>
                <c:pt idx="354">
                  <c:v>103.56603481417015</c:v>
                </c:pt>
                <c:pt idx="355">
                  <c:v>103.69233606130173</c:v>
                </c:pt>
                <c:pt idx="356">
                  <c:v>103.58823617747679</c:v>
                </c:pt>
                <c:pt idx="357">
                  <c:v>103.97025435607158</c:v>
                </c:pt>
                <c:pt idx="358">
                  <c:v>103.91876431435561</c:v>
                </c:pt>
                <c:pt idx="359">
                  <c:v>103.97348550916344</c:v>
                </c:pt>
                <c:pt idx="360">
                  <c:v>104.02147656995363</c:v>
                </c:pt>
                <c:pt idx="361">
                  <c:v>103.51920584581042</c:v>
                </c:pt>
                <c:pt idx="362">
                  <c:v>103.2978420370559</c:v>
                </c:pt>
                <c:pt idx="363">
                  <c:v>103.47013144692906</c:v>
                </c:pt>
                <c:pt idx="364">
                  <c:v>103.45585768711827</c:v>
                </c:pt>
                <c:pt idx="365">
                  <c:v>103.46502367922575</c:v>
                </c:pt>
                <c:pt idx="366">
                  <c:v>103.59339032930851</c:v>
                </c:pt>
                <c:pt idx="367">
                  <c:v>104.02316763841705</c:v>
                </c:pt>
                <c:pt idx="368">
                  <c:v>103.98612053339436</c:v>
                </c:pt>
                <c:pt idx="369">
                  <c:v>104.11016498146687</c:v>
                </c:pt>
                <c:pt idx="370">
                  <c:v>104.11219641773147</c:v>
                </c:pt>
                <c:pt idx="371">
                  <c:v>104.00233445199815</c:v>
                </c:pt>
                <c:pt idx="372">
                  <c:v>104.27875522893562</c:v>
                </c:pt>
                <c:pt idx="373">
                  <c:v>104.48842127286069</c:v>
                </c:pt>
                <c:pt idx="374">
                  <c:v>104.55661783238342</c:v>
                </c:pt>
                <c:pt idx="375">
                  <c:v>104.57396396824798</c:v>
                </c:pt>
                <c:pt idx="376">
                  <c:v>104.22036484581324</c:v>
                </c:pt>
                <c:pt idx="377">
                  <c:v>104.18468792374998</c:v>
                </c:pt>
                <c:pt idx="378">
                  <c:v>104.42655675538251</c:v>
                </c:pt>
                <c:pt idx="379">
                  <c:v>104.5189396800705</c:v>
                </c:pt>
                <c:pt idx="380">
                  <c:v>104.64044193045869</c:v>
                </c:pt>
                <c:pt idx="381">
                  <c:v>104.64433111269038</c:v>
                </c:pt>
                <c:pt idx="382">
                  <c:v>104.59908664069158</c:v>
                </c:pt>
                <c:pt idx="383">
                  <c:v>104.36948292773221</c:v>
                </c:pt>
                <c:pt idx="384">
                  <c:v>104.35735953086808</c:v>
                </c:pt>
                <c:pt idx="385">
                  <c:v>104.39822333227917</c:v>
                </c:pt>
                <c:pt idx="386">
                  <c:v>104.81708809478849</c:v>
                </c:pt>
                <c:pt idx="387">
                  <c:v>104.66921205085075</c:v>
                </c:pt>
                <c:pt idx="388">
                  <c:v>104.86720833500455</c:v>
                </c:pt>
                <c:pt idx="389">
                  <c:v>104.83127648884775</c:v>
                </c:pt>
                <c:pt idx="390">
                  <c:v>104.40471583841529</c:v>
                </c:pt>
                <c:pt idx="391">
                  <c:v>103.93715360167617</c:v>
                </c:pt>
                <c:pt idx="392">
                  <c:v>104.02399216090529</c:v>
                </c:pt>
                <c:pt idx="393">
                  <c:v>103.6781892924655</c:v>
                </c:pt>
                <c:pt idx="394">
                  <c:v>102.63728709012817</c:v>
                </c:pt>
                <c:pt idx="395">
                  <c:v>102.09561006936585</c:v>
                </c:pt>
                <c:pt idx="396">
                  <c:v>102.11212030617614</c:v>
                </c:pt>
                <c:pt idx="397">
                  <c:v>101.66083456492177</c:v>
                </c:pt>
                <c:pt idx="398">
                  <c:v>100.87918657540051</c:v>
                </c:pt>
                <c:pt idx="399">
                  <c:v>101.02600523505282</c:v>
                </c:pt>
                <c:pt idx="400">
                  <c:v>101.2055976702944</c:v>
                </c:pt>
                <c:pt idx="401">
                  <c:v>101.43560121114611</c:v>
                </c:pt>
                <c:pt idx="402">
                  <c:v>101.38322649813671</c:v>
                </c:pt>
                <c:pt idx="403">
                  <c:v>101.81703210147478</c:v>
                </c:pt>
                <c:pt idx="404">
                  <c:v>102.00658424753459</c:v>
                </c:pt>
                <c:pt idx="405">
                  <c:v>101.99159056318146</c:v>
                </c:pt>
                <c:pt idx="406">
                  <c:v>101.75459773502523</c:v>
                </c:pt>
                <c:pt idx="407">
                  <c:v>101.41569516670465</c:v>
                </c:pt>
                <c:pt idx="408">
                  <c:v>101.53250120561879</c:v>
                </c:pt>
                <c:pt idx="409">
                  <c:v>102.1801858132574</c:v>
                </c:pt>
                <c:pt idx="410">
                  <c:v>102.51863992714937</c:v>
                </c:pt>
                <c:pt idx="411">
                  <c:v>101.95655606131481</c:v>
                </c:pt>
                <c:pt idx="412">
                  <c:v>101.87708456896253</c:v>
                </c:pt>
                <c:pt idx="413">
                  <c:v>101.92861843368914</c:v>
                </c:pt>
                <c:pt idx="414">
                  <c:v>101.57760021052297</c:v>
                </c:pt>
                <c:pt idx="415">
                  <c:v>101.6451050583421</c:v>
                </c:pt>
                <c:pt idx="416">
                  <c:v>101.83218519813485</c:v>
                </c:pt>
                <c:pt idx="417">
                  <c:v>101.76878104973909</c:v>
                </c:pt>
                <c:pt idx="418">
                  <c:v>102.02019952032252</c:v>
                </c:pt>
                <c:pt idx="419">
                  <c:v>102.21026223370291</c:v>
                </c:pt>
                <c:pt idx="420">
                  <c:v>102.47091016934115</c:v>
                </c:pt>
                <c:pt idx="421">
                  <c:v>102.49744955326717</c:v>
                </c:pt>
                <c:pt idx="422">
                  <c:v>102.55754198188176</c:v>
                </c:pt>
                <c:pt idx="423">
                  <c:v>102.50198659804769</c:v>
                </c:pt>
                <c:pt idx="424">
                  <c:v>102.37483255396423</c:v>
                </c:pt>
                <c:pt idx="425">
                  <c:v>101.98603585630586</c:v>
                </c:pt>
                <c:pt idx="426">
                  <c:v>101.79416876772829</c:v>
                </c:pt>
                <c:pt idx="427">
                  <c:v>101.62244443537477</c:v>
                </c:pt>
                <c:pt idx="428">
                  <c:v>101.59304509203959</c:v>
                </c:pt>
                <c:pt idx="429">
                  <c:v>101.09890393098904</c:v>
                </c:pt>
                <c:pt idx="430">
                  <c:v>101.47379958389253</c:v>
                </c:pt>
                <c:pt idx="431">
                  <c:v>101.63889984694129</c:v>
                </c:pt>
                <c:pt idx="432">
                  <c:v>101.57578755220699</c:v>
                </c:pt>
                <c:pt idx="433">
                  <c:v>102.09493699849243</c:v>
                </c:pt>
                <c:pt idx="434">
                  <c:v>102.13346298885949</c:v>
                </c:pt>
                <c:pt idx="435">
                  <c:v>101.84475341902781</c:v>
                </c:pt>
                <c:pt idx="436">
                  <c:v>101.67793561020687</c:v>
                </c:pt>
                <c:pt idx="437">
                  <c:v>101.75881207626898</c:v>
                </c:pt>
                <c:pt idx="438">
                  <c:v>101.79987675165192</c:v>
                </c:pt>
                <c:pt idx="439">
                  <c:v>101.79605721042429</c:v>
                </c:pt>
                <c:pt idx="440">
                  <c:v>101.85334523433353</c:v>
                </c:pt>
                <c:pt idx="441">
                  <c:v>102.20889323518136</c:v>
                </c:pt>
                <c:pt idx="442">
                  <c:v>102.16497962173648</c:v>
                </c:pt>
                <c:pt idx="443">
                  <c:v>102.01769000761833</c:v>
                </c:pt>
                <c:pt idx="444">
                  <c:v>102.10230048740296</c:v>
                </c:pt>
                <c:pt idx="445">
                  <c:v>102.21020479856867</c:v>
                </c:pt>
                <c:pt idx="446">
                  <c:v>102.54635333501214</c:v>
                </c:pt>
                <c:pt idx="447">
                  <c:v>102.35764735536203</c:v>
                </c:pt>
                <c:pt idx="448">
                  <c:v>102.01148469205563</c:v>
                </c:pt>
                <c:pt idx="449">
                  <c:v>101.54989055557873</c:v>
                </c:pt>
                <c:pt idx="450">
                  <c:v>101.39257505161822</c:v>
                </c:pt>
                <c:pt idx="451">
                  <c:v>101.13202637624374</c:v>
                </c:pt>
                <c:pt idx="452">
                  <c:v>100.79069110323189</c:v>
                </c:pt>
                <c:pt idx="453">
                  <c:v>101.21735685223615</c:v>
                </c:pt>
                <c:pt idx="454">
                  <c:v>101.46790568609406</c:v>
                </c:pt>
                <c:pt idx="455">
                  <c:v>101.50514390917034</c:v>
                </c:pt>
                <c:pt idx="456">
                  <c:v>101.23455054091359</c:v>
                </c:pt>
                <c:pt idx="457">
                  <c:v>101.18444655200771</c:v>
                </c:pt>
                <c:pt idx="458">
                  <c:v>101.19796921127273</c:v>
                </c:pt>
                <c:pt idx="459">
                  <c:v>101.42640590969877</c:v>
                </c:pt>
                <c:pt idx="460">
                  <c:v>101.51014996338769</c:v>
                </c:pt>
                <c:pt idx="461">
                  <c:v>101.39179345363851</c:v>
                </c:pt>
                <c:pt idx="462">
                  <c:v>101.38013004686955</c:v>
                </c:pt>
                <c:pt idx="463">
                  <c:v>101.74814467738679</c:v>
                </c:pt>
                <c:pt idx="464">
                  <c:v>101.87228735187435</c:v>
                </c:pt>
                <c:pt idx="465">
                  <c:v>101.81333007163691</c:v>
                </c:pt>
                <c:pt idx="466">
                  <c:v>101.13722511029013</c:v>
                </c:pt>
                <c:pt idx="467">
                  <c:v>101.00282528731543</c:v>
                </c:pt>
                <c:pt idx="468">
                  <c:v>100.9371964746898</c:v>
                </c:pt>
                <c:pt idx="469">
                  <c:v>101.22627682042568</c:v>
                </c:pt>
                <c:pt idx="470">
                  <c:v>101.38141223591549</c:v>
                </c:pt>
                <c:pt idx="471">
                  <c:v>101.34906093731</c:v>
                </c:pt>
                <c:pt idx="472">
                  <c:v>101.62751654000877</c:v>
                </c:pt>
                <c:pt idx="473">
                  <c:v>101.71113811148244</c:v>
                </c:pt>
                <c:pt idx="474">
                  <c:v>101.92867653974896</c:v>
                </c:pt>
                <c:pt idx="475">
                  <c:v>101.89260754275155</c:v>
                </c:pt>
                <c:pt idx="476">
                  <c:v>102.59069435658249</c:v>
                </c:pt>
                <c:pt idx="477">
                  <c:v>102.3178687456363</c:v>
                </c:pt>
                <c:pt idx="478">
                  <c:v>102.2361950597157</c:v>
                </c:pt>
                <c:pt idx="479">
                  <c:v>102.0519639203695</c:v>
                </c:pt>
                <c:pt idx="480">
                  <c:v>102.01791408609715</c:v>
                </c:pt>
                <c:pt idx="481">
                  <c:v>102.09853698956707</c:v>
                </c:pt>
                <c:pt idx="482">
                  <c:v>101.99758970800357</c:v>
                </c:pt>
                <c:pt idx="483">
                  <c:v>102.30066923741035</c:v>
                </c:pt>
                <c:pt idx="484">
                  <c:v>102.1515334129933</c:v>
                </c:pt>
                <c:pt idx="485">
                  <c:v>102.11905993649194</c:v>
                </c:pt>
                <c:pt idx="486">
                  <c:v>102.06561838509565</c:v>
                </c:pt>
                <c:pt idx="487">
                  <c:v>101.85811819379713</c:v>
                </c:pt>
                <c:pt idx="488">
                  <c:v>102.06362945700342</c:v>
                </c:pt>
                <c:pt idx="489">
                  <c:v>102.07920628207712</c:v>
                </c:pt>
                <c:pt idx="490">
                  <c:v>101.98891732980793</c:v>
                </c:pt>
                <c:pt idx="491">
                  <c:v>101.94674229794742</c:v>
                </c:pt>
                <c:pt idx="492">
                  <c:v>101.84941106312124</c:v>
                </c:pt>
              </c:numCache>
            </c:numRef>
          </c:val>
          <c:smooth val="0"/>
          <c:extLst xmlns:c16r2="http://schemas.microsoft.com/office/drawing/2015/06/chart">
            <c:ext xmlns:c16="http://schemas.microsoft.com/office/drawing/2014/chart" uri="{C3380CC4-5D6E-409C-BE32-E72D297353CC}">
              <c16:uniqueId val="{00000002-D538-41F6-97A6-3A127336712B}"/>
            </c:ext>
          </c:extLst>
        </c:ser>
        <c:dLbls>
          <c:showLegendKey val="0"/>
          <c:showVal val="0"/>
          <c:showCatName val="0"/>
          <c:showSerName val="0"/>
          <c:showPercent val="0"/>
          <c:showBubbleSize val="0"/>
        </c:dLbls>
        <c:marker val="1"/>
        <c:smooth val="0"/>
        <c:axId val="657186816"/>
        <c:axId val="657188352"/>
      </c:lineChart>
      <c:dateAx>
        <c:axId val="657186816"/>
        <c:scaling>
          <c:orientation val="minMax"/>
        </c:scaling>
        <c:delete val="0"/>
        <c:axPos val="b"/>
        <c:numFmt formatCode="mmm\-yy" sourceLinked="0"/>
        <c:majorTickMark val="out"/>
        <c:minorTickMark val="none"/>
        <c:tickLblPos val="nextTo"/>
        <c:crossAx val="657188352"/>
        <c:crosses val="autoZero"/>
        <c:auto val="1"/>
        <c:lblOffset val="100"/>
        <c:baseTimeUnit val="days"/>
        <c:majorUnit val="4"/>
        <c:majorTimeUnit val="months"/>
      </c:dateAx>
      <c:valAx>
        <c:axId val="657188352"/>
        <c:scaling>
          <c:orientation val="minMax"/>
          <c:min val="90"/>
        </c:scaling>
        <c:delete val="0"/>
        <c:axPos val="l"/>
        <c:numFmt formatCode="General" sourceLinked="1"/>
        <c:majorTickMark val="none"/>
        <c:minorTickMark val="none"/>
        <c:tickLblPos val="nextTo"/>
        <c:crossAx val="657186816"/>
        <c:crosses val="autoZero"/>
        <c:crossBetween val="between"/>
      </c:valAx>
      <c:spPr>
        <a:solidFill>
          <a:srgbClr val="FFFFFF">
            <a:alpha val="44000"/>
          </a:srgbClr>
        </a:solidFill>
      </c:spPr>
    </c:plotArea>
    <c:plotVisOnly val="1"/>
    <c:dispBlanksAs val="gap"/>
    <c:showDLblsOverMax val="0"/>
  </c:chart>
  <c:txPr>
    <a:bodyPr/>
    <a:lstStyle/>
    <a:p>
      <a:pPr>
        <a:defRPr sz="1600"/>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12548672797372E-2"/>
          <c:y val="2.1523557713146374E-2"/>
          <c:w val="0.83269113629308433"/>
          <c:h val="0.79365886793223728"/>
        </c:manualLayout>
      </c:layout>
      <c:lineChart>
        <c:grouping val="standard"/>
        <c:varyColors val="0"/>
        <c:ser>
          <c:idx val="0"/>
          <c:order val="0"/>
          <c:tx>
            <c:strRef>
              <c:f>'Drawdown Data USD'!$B$1</c:f>
              <c:strCache>
                <c:ptCount val="1"/>
                <c:pt idx="0">
                  <c:v>M&amp;G's Infra Universe</c:v>
                </c:pt>
              </c:strCache>
            </c:strRef>
          </c:tx>
          <c:spPr>
            <a:ln>
              <a:solidFill>
                <a:schemeClr val="tx2"/>
              </a:solidFill>
            </a:ln>
            <a:effectLst>
              <a:outerShdw blurRad="50800" dist="38100" dir="2700000" algn="tl" rotWithShape="0">
                <a:prstClr val="black">
                  <a:alpha val="40000"/>
                </a:prstClr>
              </a:outerShdw>
            </a:effectLst>
          </c:spPr>
          <c:marker>
            <c:symbol val="none"/>
          </c:marker>
          <c:cat>
            <c:numRef>
              <c:f>'Drawdown Data USD'!$A$2:$A$552</c:f>
              <c:numCache>
                <c:formatCode>dd/mm/yyyy;@</c:formatCode>
                <c:ptCount val="551"/>
                <c:pt idx="0" formatCode="m/d/yyyy">
                  <c:v>39185</c:v>
                </c:pt>
                <c:pt idx="1">
                  <c:v>39192</c:v>
                </c:pt>
                <c:pt idx="2" formatCode="m/d/yyyy">
                  <c:v>39199</c:v>
                </c:pt>
                <c:pt idx="3" formatCode="m/d/yyyy">
                  <c:v>39206</c:v>
                </c:pt>
                <c:pt idx="4" formatCode="m/d/yyyy">
                  <c:v>39213</c:v>
                </c:pt>
                <c:pt idx="5" formatCode="m/d/yyyy">
                  <c:v>39220</c:v>
                </c:pt>
                <c:pt idx="6" formatCode="m/d/yyyy">
                  <c:v>39227</c:v>
                </c:pt>
                <c:pt idx="7" formatCode="m/d/yyyy">
                  <c:v>39234</c:v>
                </c:pt>
                <c:pt idx="8" formatCode="m/d/yyyy">
                  <c:v>39241</c:v>
                </c:pt>
                <c:pt idx="9" formatCode="m/d/yyyy">
                  <c:v>39248</c:v>
                </c:pt>
                <c:pt idx="10" formatCode="m/d/yyyy">
                  <c:v>39255</c:v>
                </c:pt>
                <c:pt idx="11" formatCode="m/d/yyyy">
                  <c:v>39262</c:v>
                </c:pt>
                <c:pt idx="12" formatCode="m/d/yyyy">
                  <c:v>39269</c:v>
                </c:pt>
                <c:pt idx="13" formatCode="m/d/yyyy">
                  <c:v>39276</c:v>
                </c:pt>
                <c:pt idx="14" formatCode="m/d/yyyy">
                  <c:v>39283</c:v>
                </c:pt>
                <c:pt idx="15" formatCode="m/d/yyyy">
                  <c:v>39290</c:v>
                </c:pt>
                <c:pt idx="16" formatCode="m/d/yyyy">
                  <c:v>39297</c:v>
                </c:pt>
                <c:pt idx="17" formatCode="m/d/yyyy">
                  <c:v>39304</c:v>
                </c:pt>
                <c:pt idx="18" formatCode="m/d/yyyy">
                  <c:v>39311</c:v>
                </c:pt>
                <c:pt idx="19" formatCode="m/d/yyyy">
                  <c:v>39318</c:v>
                </c:pt>
                <c:pt idx="20" formatCode="m/d/yyyy">
                  <c:v>39325</c:v>
                </c:pt>
                <c:pt idx="21" formatCode="m/d/yyyy">
                  <c:v>39332</c:v>
                </c:pt>
                <c:pt idx="22" formatCode="m/d/yyyy">
                  <c:v>39339</c:v>
                </c:pt>
                <c:pt idx="23" formatCode="m/d/yyyy">
                  <c:v>39346</c:v>
                </c:pt>
                <c:pt idx="24" formatCode="m/d/yyyy">
                  <c:v>39353</c:v>
                </c:pt>
                <c:pt idx="25" formatCode="m/d/yyyy">
                  <c:v>39360</c:v>
                </c:pt>
                <c:pt idx="26" formatCode="m/d/yyyy">
                  <c:v>39367</c:v>
                </c:pt>
                <c:pt idx="27" formatCode="m/d/yyyy">
                  <c:v>39374</c:v>
                </c:pt>
                <c:pt idx="28" formatCode="m/d/yyyy">
                  <c:v>39381</c:v>
                </c:pt>
                <c:pt idx="29" formatCode="m/d/yyyy">
                  <c:v>39388</c:v>
                </c:pt>
                <c:pt idx="30" formatCode="m/d/yyyy">
                  <c:v>39395</c:v>
                </c:pt>
                <c:pt idx="31" formatCode="m/d/yyyy">
                  <c:v>39402</c:v>
                </c:pt>
                <c:pt idx="32" formatCode="m/d/yyyy">
                  <c:v>39409</c:v>
                </c:pt>
                <c:pt idx="33" formatCode="m/d/yyyy">
                  <c:v>39416</c:v>
                </c:pt>
                <c:pt idx="34" formatCode="m/d/yyyy">
                  <c:v>39423</c:v>
                </c:pt>
                <c:pt idx="35" formatCode="m/d/yyyy">
                  <c:v>39430</c:v>
                </c:pt>
                <c:pt idx="36" formatCode="m/d/yyyy">
                  <c:v>39437</c:v>
                </c:pt>
                <c:pt idx="37" formatCode="m/d/yyyy">
                  <c:v>39444</c:v>
                </c:pt>
                <c:pt idx="38" formatCode="m/d/yyyy">
                  <c:v>39451</c:v>
                </c:pt>
                <c:pt idx="39" formatCode="m/d/yyyy">
                  <c:v>39458</c:v>
                </c:pt>
                <c:pt idx="40" formatCode="m/d/yyyy">
                  <c:v>39465</c:v>
                </c:pt>
                <c:pt idx="41" formatCode="m/d/yyyy">
                  <c:v>39472</c:v>
                </c:pt>
                <c:pt idx="42" formatCode="m/d/yyyy">
                  <c:v>39479</c:v>
                </c:pt>
                <c:pt idx="43" formatCode="m/d/yyyy">
                  <c:v>39486</c:v>
                </c:pt>
                <c:pt idx="44" formatCode="m/d/yyyy">
                  <c:v>39493</c:v>
                </c:pt>
                <c:pt idx="45" formatCode="m/d/yyyy">
                  <c:v>39500</c:v>
                </c:pt>
                <c:pt idx="46" formatCode="m/d/yyyy">
                  <c:v>39507</c:v>
                </c:pt>
                <c:pt idx="47" formatCode="m/d/yyyy">
                  <c:v>39514</c:v>
                </c:pt>
                <c:pt idx="48" formatCode="m/d/yyyy">
                  <c:v>39521</c:v>
                </c:pt>
                <c:pt idx="49" formatCode="m/d/yyyy">
                  <c:v>39528</c:v>
                </c:pt>
                <c:pt idx="50" formatCode="m/d/yyyy">
                  <c:v>39535</c:v>
                </c:pt>
                <c:pt idx="51" formatCode="m/d/yyyy">
                  <c:v>39542</c:v>
                </c:pt>
                <c:pt idx="52" formatCode="m/d/yyyy">
                  <c:v>39549</c:v>
                </c:pt>
                <c:pt idx="53" formatCode="m/d/yyyy">
                  <c:v>39556</c:v>
                </c:pt>
                <c:pt idx="54" formatCode="m/d/yyyy">
                  <c:v>39563</c:v>
                </c:pt>
                <c:pt idx="55" formatCode="m/d/yyyy">
                  <c:v>39570</c:v>
                </c:pt>
                <c:pt idx="56" formatCode="m/d/yyyy">
                  <c:v>39577</c:v>
                </c:pt>
                <c:pt idx="57" formatCode="m/d/yyyy">
                  <c:v>39584</c:v>
                </c:pt>
                <c:pt idx="58" formatCode="m/d/yyyy">
                  <c:v>39591</c:v>
                </c:pt>
                <c:pt idx="59" formatCode="m/d/yyyy">
                  <c:v>39598</c:v>
                </c:pt>
                <c:pt idx="60" formatCode="m/d/yyyy">
                  <c:v>39605</c:v>
                </c:pt>
                <c:pt idx="61" formatCode="m/d/yyyy">
                  <c:v>39612</c:v>
                </c:pt>
                <c:pt idx="62" formatCode="m/d/yyyy">
                  <c:v>39619</c:v>
                </c:pt>
                <c:pt idx="63" formatCode="m/d/yyyy">
                  <c:v>39626</c:v>
                </c:pt>
                <c:pt idx="64" formatCode="m/d/yyyy">
                  <c:v>39633</c:v>
                </c:pt>
                <c:pt idx="65" formatCode="m/d/yyyy">
                  <c:v>39640</c:v>
                </c:pt>
                <c:pt idx="66" formatCode="m/d/yyyy">
                  <c:v>39647</c:v>
                </c:pt>
                <c:pt idx="67" formatCode="m/d/yyyy">
                  <c:v>39654</c:v>
                </c:pt>
                <c:pt idx="68" formatCode="m/d/yyyy">
                  <c:v>39661</c:v>
                </c:pt>
                <c:pt idx="69" formatCode="m/d/yyyy">
                  <c:v>39668</c:v>
                </c:pt>
                <c:pt idx="70" formatCode="m/d/yyyy">
                  <c:v>39675</c:v>
                </c:pt>
                <c:pt idx="71" formatCode="m/d/yyyy">
                  <c:v>39682</c:v>
                </c:pt>
                <c:pt idx="72" formatCode="m/d/yyyy">
                  <c:v>39689</c:v>
                </c:pt>
                <c:pt idx="73" formatCode="m/d/yyyy">
                  <c:v>39696</c:v>
                </c:pt>
                <c:pt idx="74" formatCode="m/d/yyyy">
                  <c:v>39703</c:v>
                </c:pt>
                <c:pt idx="75" formatCode="m/d/yyyy">
                  <c:v>39710</c:v>
                </c:pt>
                <c:pt idx="76" formatCode="m/d/yyyy">
                  <c:v>39717</c:v>
                </c:pt>
                <c:pt idx="77" formatCode="m/d/yyyy">
                  <c:v>39724</c:v>
                </c:pt>
                <c:pt idx="78" formatCode="m/d/yyyy">
                  <c:v>39731</c:v>
                </c:pt>
                <c:pt idx="79" formatCode="m/d/yyyy">
                  <c:v>39738</c:v>
                </c:pt>
                <c:pt idx="80" formatCode="m/d/yyyy">
                  <c:v>39745</c:v>
                </c:pt>
                <c:pt idx="81" formatCode="m/d/yyyy">
                  <c:v>39752</c:v>
                </c:pt>
                <c:pt idx="82" formatCode="m/d/yyyy">
                  <c:v>39759</c:v>
                </c:pt>
                <c:pt idx="83" formatCode="m/d/yyyy">
                  <c:v>39766</c:v>
                </c:pt>
                <c:pt idx="84" formatCode="m/d/yyyy">
                  <c:v>39773</c:v>
                </c:pt>
                <c:pt idx="85" formatCode="m/d/yyyy">
                  <c:v>39780</c:v>
                </c:pt>
                <c:pt idx="86" formatCode="m/d/yyyy">
                  <c:v>39787</c:v>
                </c:pt>
                <c:pt idx="87" formatCode="m/d/yyyy">
                  <c:v>39794</c:v>
                </c:pt>
                <c:pt idx="88" formatCode="m/d/yyyy">
                  <c:v>39801</c:v>
                </c:pt>
                <c:pt idx="89" formatCode="m/d/yyyy">
                  <c:v>39808</c:v>
                </c:pt>
                <c:pt idx="90" formatCode="m/d/yyyy">
                  <c:v>39815</c:v>
                </c:pt>
                <c:pt idx="91" formatCode="m/d/yyyy">
                  <c:v>39822</c:v>
                </c:pt>
                <c:pt idx="92" formatCode="m/d/yyyy">
                  <c:v>39829</c:v>
                </c:pt>
                <c:pt idx="93" formatCode="m/d/yyyy">
                  <c:v>39836</c:v>
                </c:pt>
                <c:pt idx="94" formatCode="m/d/yyyy">
                  <c:v>39843</c:v>
                </c:pt>
                <c:pt idx="95" formatCode="m/d/yyyy">
                  <c:v>39850</c:v>
                </c:pt>
                <c:pt idx="96" formatCode="m/d/yyyy">
                  <c:v>39857</c:v>
                </c:pt>
                <c:pt idx="97" formatCode="m/d/yyyy">
                  <c:v>39864</c:v>
                </c:pt>
                <c:pt idx="98" formatCode="m/d/yyyy">
                  <c:v>39871</c:v>
                </c:pt>
                <c:pt idx="99" formatCode="m/d/yyyy">
                  <c:v>39878</c:v>
                </c:pt>
                <c:pt idx="100" formatCode="m/d/yyyy">
                  <c:v>39885</c:v>
                </c:pt>
                <c:pt idx="101" formatCode="m/d/yyyy">
                  <c:v>39892</c:v>
                </c:pt>
                <c:pt idx="102" formatCode="m/d/yyyy">
                  <c:v>39899</c:v>
                </c:pt>
                <c:pt idx="103" formatCode="m/d/yyyy">
                  <c:v>39906</c:v>
                </c:pt>
                <c:pt idx="104" formatCode="m/d/yyyy">
                  <c:v>39913</c:v>
                </c:pt>
                <c:pt idx="105" formatCode="m/d/yyyy">
                  <c:v>39920</c:v>
                </c:pt>
                <c:pt idx="106" formatCode="m/d/yyyy">
                  <c:v>39927</c:v>
                </c:pt>
                <c:pt idx="107" formatCode="m/d/yyyy">
                  <c:v>39934</c:v>
                </c:pt>
                <c:pt idx="108" formatCode="m/d/yyyy">
                  <c:v>39941</c:v>
                </c:pt>
                <c:pt idx="109" formatCode="m/d/yyyy">
                  <c:v>39948</c:v>
                </c:pt>
                <c:pt idx="110" formatCode="m/d/yyyy">
                  <c:v>39955</c:v>
                </c:pt>
                <c:pt idx="111" formatCode="m/d/yyyy">
                  <c:v>39962</c:v>
                </c:pt>
                <c:pt idx="112" formatCode="m/d/yyyy">
                  <c:v>39969</c:v>
                </c:pt>
                <c:pt idx="113" formatCode="m/d/yyyy">
                  <c:v>39976</c:v>
                </c:pt>
                <c:pt idx="114" formatCode="m/d/yyyy">
                  <c:v>39983</c:v>
                </c:pt>
                <c:pt idx="115" formatCode="m/d/yyyy">
                  <c:v>39990</c:v>
                </c:pt>
                <c:pt idx="116" formatCode="m/d/yyyy">
                  <c:v>39997</c:v>
                </c:pt>
                <c:pt idx="117" formatCode="m/d/yyyy">
                  <c:v>40004</c:v>
                </c:pt>
                <c:pt idx="118" formatCode="m/d/yyyy">
                  <c:v>40011</c:v>
                </c:pt>
                <c:pt idx="119" formatCode="m/d/yyyy">
                  <c:v>40018</c:v>
                </c:pt>
                <c:pt idx="120" formatCode="m/d/yyyy">
                  <c:v>40025</c:v>
                </c:pt>
                <c:pt idx="121" formatCode="m/d/yyyy">
                  <c:v>40032</c:v>
                </c:pt>
                <c:pt idx="122" formatCode="m/d/yyyy">
                  <c:v>40039</c:v>
                </c:pt>
                <c:pt idx="123" formatCode="m/d/yyyy">
                  <c:v>40046</c:v>
                </c:pt>
                <c:pt idx="124" formatCode="m/d/yyyy">
                  <c:v>40053</c:v>
                </c:pt>
                <c:pt idx="125" formatCode="m/d/yyyy">
                  <c:v>40060</c:v>
                </c:pt>
                <c:pt idx="126" formatCode="m/d/yyyy">
                  <c:v>40067</c:v>
                </c:pt>
                <c:pt idx="127" formatCode="m/d/yyyy">
                  <c:v>40074</c:v>
                </c:pt>
                <c:pt idx="128" formatCode="m/d/yyyy">
                  <c:v>40081</c:v>
                </c:pt>
                <c:pt idx="129" formatCode="m/d/yyyy">
                  <c:v>40088</c:v>
                </c:pt>
                <c:pt idx="130" formatCode="m/d/yyyy">
                  <c:v>40095</c:v>
                </c:pt>
                <c:pt idx="131" formatCode="m/d/yyyy">
                  <c:v>40102</c:v>
                </c:pt>
                <c:pt idx="132" formatCode="m/d/yyyy">
                  <c:v>40109</c:v>
                </c:pt>
                <c:pt idx="133" formatCode="m/d/yyyy">
                  <c:v>40116</c:v>
                </c:pt>
                <c:pt idx="134" formatCode="m/d/yyyy">
                  <c:v>40123</c:v>
                </c:pt>
                <c:pt idx="135" formatCode="m/d/yyyy">
                  <c:v>40130</c:v>
                </c:pt>
                <c:pt idx="136" formatCode="m/d/yyyy">
                  <c:v>40137</c:v>
                </c:pt>
                <c:pt idx="137" formatCode="m/d/yyyy">
                  <c:v>40144</c:v>
                </c:pt>
                <c:pt idx="138" formatCode="m/d/yyyy">
                  <c:v>40151</c:v>
                </c:pt>
                <c:pt idx="139" formatCode="m/d/yyyy">
                  <c:v>40158</c:v>
                </c:pt>
                <c:pt idx="140" formatCode="m/d/yyyy">
                  <c:v>40165</c:v>
                </c:pt>
                <c:pt idx="141" formatCode="m/d/yyyy">
                  <c:v>40172</c:v>
                </c:pt>
                <c:pt idx="142" formatCode="m/d/yyyy">
                  <c:v>40179</c:v>
                </c:pt>
                <c:pt idx="143" formatCode="m/d/yyyy">
                  <c:v>40186</c:v>
                </c:pt>
                <c:pt idx="144" formatCode="m/d/yyyy">
                  <c:v>40193</c:v>
                </c:pt>
                <c:pt idx="145" formatCode="m/d/yyyy">
                  <c:v>40200</c:v>
                </c:pt>
                <c:pt idx="146" formatCode="m/d/yyyy">
                  <c:v>40207</c:v>
                </c:pt>
                <c:pt idx="147" formatCode="m/d/yyyy">
                  <c:v>40214</c:v>
                </c:pt>
                <c:pt idx="148" formatCode="m/d/yyyy">
                  <c:v>40221</c:v>
                </c:pt>
                <c:pt idx="149" formatCode="m/d/yyyy">
                  <c:v>40228</c:v>
                </c:pt>
                <c:pt idx="150" formatCode="m/d/yyyy">
                  <c:v>40235</c:v>
                </c:pt>
                <c:pt idx="151" formatCode="m/d/yyyy">
                  <c:v>40242</c:v>
                </c:pt>
                <c:pt idx="152" formatCode="m/d/yyyy">
                  <c:v>40249</c:v>
                </c:pt>
                <c:pt idx="153" formatCode="m/d/yyyy">
                  <c:v>40256</c:v>
                </c:pt>
                <c:pt idx="154" formatCode="m/d/yyyy">
                  <c:v>40263</c:v>
                </c:pt>
                <c:pt idx="155" formatCode="m/d/yyyy">
                  <c:v>40270</c:v>
                </c:pt>
                <c:pt idx="156" formatCode="m/d/yyyy">
                  <c:v>40277</c:v>
                </c:pt>
                <c:pt idx="157" formatCode="m/d/yyyy">
                  <c:v>40284</c:v>
                </c:pt>
                <c:pt idx="158" formatCode="m/d/yyyy">
                  <c:v>40291</c:v>
                </c:pt>
                <c:pt idx="159" formatCode="m/d/yyyy">
                  <c:v>40298</c:v>
                </c:pt>
                <c:pt idx="160" formatCode="m/d/yyyy">
                  <c:v>40305</c:v>
                </c:pt>
                <c:pt idx="161" formatCode="m/d/yyyy">
                  <c:v>40312</c:v>
                </c:pt>
                <c:pt idx="162" formatCode="m/d/yyyy">
                  <c:v>40319</c:v>
                </c:pt>
                <c:pt idx="163" formatCode="m/d/yyyy">
                  <c:v>40326</c:v>
                </c:pt>
                <c:pt idx="164" formatCode="m/d/yyyy">
                  <c:v>40333</c:v>
                </c:pt>
                <c:pt idx="165" formatCode="m/d/yyyy">
                  <c:v>40340</c:v>
                </c:pt>
                <c:pt idx="166" formatCode="m/d/yyyy">
                  <c:v>40347</c:v>
                </c:pt>
                <c:pt idx="167" formatCode="m/d/yyyy">
                  <c:v>40354</c:v>
                </c:pt>
                <c:pt idx="168" formatCode="m/d/yyyy">
                  <c:v>40361</c:v>
                </c:pt>
                <c:pt idx="169" formatCode="m/d/yyyy">
                  <c:v>40368</c:v>
                </c:pt>
                <c:pt idx="170" formatCode="m/d/yyyy">
                  <c:v>40375</c:v>
                </c:pt>
                <c:pt idx="171" formatCode="m/d/yyyy">
                  <c:v>40382</c:v>
                </c:pt>
                <c:pt idx="172" formatCode="m/d/yyyy">
                  <c:v>40389</c:v>
                </c:pt>
                <c:pt idx="173" formatCode="m/d/yyyy">
                  <c:v>40396</c:v>
                </c:pt>
                <c:pt idx="174" formatCode="m/d/yyyy">
                  <c:v>40403</c:v>
                </c:pt>
                <c:pt idx="175" formatCode="m/d/yyyy">
                  <c:v>40410</c:v>
                </c:pt>
                <c:pt idx="176" formatCode="m/d/yyyy">
                  <c:v>40417</c:v>
                </c:pt>
                <c:pt idx="177" formatCode="m/d/yyyy">
                  <c:v>40424</c:v>
                </c:pt>
                <c:pt idx="178" formatCode="m/d/yyyy">
                  <c:v>40431</c:v>
                </c:pt>
                <c:pt idx="179" formatCode="m/d/yyyy">
                  <c:v>40438</c:v>
                </c:pt>
                <c:pt idx="180" formatCode="m/d/yyyy">
                  <c:v>40445</c:v>
                </c:pt>
                <c:pt idx="181" formatCode="m/d/yyyy">
                  <c:v>40452</c:v>
                </c:pt>
                <c:pt idx="182" formatCode="m/d/yyyy">
                  <c:v>40459</c:v>
                </c:pt>
                <c:pt idx="183" formatCode="m/d/yyyy">
                  <c:v>40466</c:v>
                </c:pt>
                <c:pt idx="184" formatCode="m/d/yyyy">
                  <c:v>40473</c:v>
                </c:pt>
                <c:pt idx="185" formatCode="m/d/yyyy">
                  <c:v>40480</c:v>
                </c:pt>
                <c:pt idx="186" formatCode="m/d/yyyy">
                  <c:v>40487</c:v>
                </c:pt>
                <c:pt idx="187" formatCode="m/d/yyyy">
                  <c:v>40494</c:v>
                </c:pt>
                <c:pt idx="188" formatCode="m/d/yyyy">
                  <c:v>40501</c:v>
                </c:pt>
                <c:pt idx="189" formatCode="m/d/yyyy">
                  <c:v>40508</c:v>
                </c:pt>
                <c:pt idx="190" formatCode="m/d/yyyy">
                  <c:v>40515</c:v>
                </c:pt>
                <c:pt idx="191" formatCode="m/d/yyyy">
                  <c:v>40522</c:v>
                </c:pt>
                <c:pt idx="192" formatCode="m/d/yyyy">
                  <c:v>40529</c:v>
                </c:pt>
                <c:pt idx="193" formatCode="m/d/yyyy">
                  <c:v>40536</c:v>
                </c:pt>
                <c:pt idx="194" formatCode="m/d/yyyy">
                  <c:v>40543</c:v>
                </c:pt>
                <c:pt idx="195" formatCode="m/d/yyyy">
                  <c:v>40550</c:v>
                </c:pt>
                <c:pt idx="196" formatCode="m/d/yyyy">
                  <c:v>40557</c:v>
                </c:pt>
                <c:pt idx="197" formatCode="m/d/yyyy">
                  <c:v>40564</c:v>
                </c:pt>
                <c:pt idx="198" formatCode="m/d/yyyy">
                  <c:v>40571</c:v>
                </c:pt>
                <c:pt idx="199" formatCode="m/d/yyyy">
                  <c:v>40578</c:v>
                </c:pt>
                <c:pt idx="200" formatCode="m/d/yyyy">
                  <c:v>40585</c:v>
                </c:pt>
                <c:pt idx="201" formatCode="m/d/yyyy">
                  <c:v>40592</c:v>
                </c:pt>
                <c:pt idx="202" formatCode="m/d/yyyy">
                  <c:v>40599</c:v>
                </c:pt>
                <c:pt idx="203" formatCode="m/d/yyyy">
                  <c:v>40606</c:v>
                </c:pt>
                <c:pt idx="204" formatCode="m/d/yyyy">
                  <c:v>40613</c:v>
                </c:pt>
                <c:pt idx="205" formatCode="m/d/yyyy">
                  <c:v>40620</c:v>
                </c:pt>
                <c:pt idx="206" formatCode="m/d/yyyy">
                  <c:v>40627</c:v>
                </c:pt>
                <c:pt idx="207" formatCode="m/d/yyyy">
                  <c:v>40634</c:v>
                </c:pt>
                <c:pt idx="208" formatCode="m/d/yyyy">
                  <c:v>40641</c:v>
                </c:pt>
                <c:pt idx="209" formatCode="m/d/yyyy">
                  <c:v>40648</c:v>
                </c:pt>
                <c:pt idx="210" formatCode="m/d/yyyy">
                  <c:v>40655</c:v>
                </c:pt>
                <c:pt idx="211" formatCode="m/d/yyyy">
                  <c:v>40662</c:v>
                </c:pt>
                <c:pt idx="212" formatCode="m/d/yyyy">
                  <c:v>40669</c:v>
                </c:pt>
                <c:pt idx="213" formatCode="m/d/yyyy">
                  <c:v>40676</c:v>
                </c:pt>
                <c:pt idx="214" formatCode="m/d/yyyy">
                  <c:v>40683</c:v>
                </c:pt>
                <c:pt idx="215" formatCode="m/d/yyyy">
                  <c:v>40690</c:v>
                </c:pt>
                <c:pt idx="216" formatCode="m/d/yyyy">
                  <c:v>40697</c:v>
                </c:pt>
                <c:pt idx="217" formatCode="m/d/yyyy">
                  <c:v>40704</c:v>
                </c:pt>
                <c:pt idx="218" formatCode="m/d/yyyy">
                  <c:v>40711</c:v>
                </c:pt>
                <c:pt idx="219" formatCode="m/d/yyyy">
                  <c:v>40718</c:v>
                </c:pt>
                <c:pt idx="220" formatCode="m/d/yyyy">
                  <c:v>40725</c:v>
                </c:pt>
                <c:pt idx="221" formatCode="m/d/yyyy">
                  <c:v>40732</c:v>
                </c:pt>
                <c:pt idx="222" formatCode="m/d/yyyy">
                  <c:v>40739</c:v>
                </c:pt>
                <c:pt idx="223" formatCode="m/d/yyyy">
                  <c:v>40746</c:v>
                </c:pt>
                <c:pt idx="224" formatCode="m/d/yyyy">
                  <c:v>40753</c:v>
                </c:pt>
                <c:pt idx="225" formatCode="m/d/yyyy">
                  <c:v>40760</c:v>
                </c:pt>
                <c:pt idx="226" formatCode="m/d/yyyy">
                  <c:v>40767</c:v>
                </c:pt>
                <c:pt idx="227" formatCode="m/d/yyyy">
                  <c:v>40774</c:v>
                </c:pt>
                <c:pt idx="228" formatCode="m/d/yyyy">
                  <c:v>40781</c:v>
                </c:pt>
                <c:pt idx="229" formatCode="m/d/yyyy">
                  <c:v>40788</c:v>
                </c:pt>
                <c:pt idx="230" formatCode="m/d/yyyy">
                  <c:v>40795</c:v>
                </c:pt>
                <c:pt idx="231" formatCode="m/d/yyyy">
                  <c:v>40802</c:v>
                </c:pt>
                <c:pt idx="232" formatCode="m/d/yyyy">
                  <c:v>40809</c:v>
                </c:pt>
                <c:pt idx="233" formatCode="m/d/yyyy">
                  <c:v>40816</c:v>
                </c:pt>
                <c:pt idx="234" formatCode="m/d/yyyy">
                  <c:v>40823</c:v>
                </c:pt>
                <c:pt idx="235" formatCode="m/d/yyyy">
                  <c:v>40830</c:v>
                </c:pt>
                <c:pt idx="236" formatCode="m/d/yyyy">
                  <c:v>40837</c:v>
                </c:pt>
                <c:pt idx="237" formatCode="m/d/yyyy">
                  <c:v>40844</c:v>
                </c:pt>
                <c:pt idx="238" formatCode="m/d/yyyy">
                  <c:v>40851</c:v>
                </c:pt>
                <c:pt idx="239" formatCode="m/d/yyyy">
                  <c:v>40858</c:v>
                </c:pt>
                <c:pt idx="240" formatCode="m/d/yyyy">
                  <c:v>40865</c:v>
                </c:pt>
                <c:pt idx="241" formatCode="m/d/yyyy">
                  <c:v>40872</c:v>
                </c:pt>
                <c:pt idx="242" formatCode="m/d/yyyy">
                  <c:v>40879</c:v>
                </c:pt>
                <c:pt idx="243" formatCode="m/d/yyyy">
                  <c:v>40886</c:v>
                </c:pt>
                <c:pt idx="244" formatCode="m/d/yyyy">
                  <c:v>40893</c:v>
                </c:pt>
                <c:pt idx="245" formatCode="m/d/yyyy">
                  <c:v>40900</c:v>
                </c:pt>
                <c:pt idx="246" formatCode="m/d/yyyy">
                  <c:v>40907</c:v>
                </c:pt>
                <c:pt idx="247" formatCode="m/d/yyyy">
                  <c:v>40914</c:v>
                </c:pt>
                <c:pt idx="248" formatCode="m/d/yyyy">
                  <c:v>40921</c:v>
                </c:pt>
                <c:pt idx="249" formatCode="m/d/yyyy">
                  <c:v>40928</c:v>
                </c:pt>
                <c:pt idx="250" formatCode="m/d/yyyy">
                  <c:v>40935</c:v>
                </c:pt>
                <c:pt idx="251" formatCode="m/d/yyyy">
                  <c:v>40942</c:v>
                </c:pt>
                <c:pt idx="252" formatCode="m/d/yyyy">
                  <c:v>40949</c:v>
                </c:pt>
                <c:pt idx="253" formatCode="m/d/yyyy">
                  <c:v>40956</c:v>
                </c:pt>
                <c:pt idx="254" formatCode="m/d/yyyy">
                  <c:v>40963</c:v>
                </c:pt>
                <c:pt idx="255" formatCode="m/d/yyyy">
                  <c:v>40970</c:v>
                </c:pt>
                <c:pt idx="256" formatCode="m/d/yyyy">
                  <c:v>40977</c:v>
                </c:pt>
                <c:pt idx="257" formatCode="m/d/yyyy">
                  <c:v>40984</c:v>
                </c:pt>
                <c:pt idx="258" formatCode="m/d/yyyy">
                  <c:v>40991</c:v>
                </c:pt>
                <c:pt idx="259" formatCode="m/d/yyyy">
                  <c:v>40998</c:v>
                </c:pt>
                <c:pt idx="260" formatCode="m/d/yyyy">
                  <c:v>41005</c:v>
                </c:pt>
                <c:pt idx="261" formatCode="m/d/yyyy">
                  <c:v>41012</c:v>
                </c:pt>
                <c:pt idx="262" formatCode="m/d/yyyy">
                  <c:v>41019</c:v>
                </c:pt>
                <c:pt idx="263" formatCode="m/d/yyyy">
                  <c:v>41026</c:v>
                </c:pt>
                <c:pt idx="264" formatCode="m/d/yyyy">
                  <c:v>41033</c:v>
                </c:pt>
                <c:pt idx="265" formatCode="m/d/yyyy">
                  <c:v>41040</c:v>
                </c:pt>
                <c:pt idx="266" formatCode="m/d/yyyy">
                  <c:v>41047</c:v>
                </c:pt>
                <c:pt idx="267" formatCode="m/d/yyyy">
                  <c:v>41054</c:v>
                </c:pt>
                <c:pt idx="268" formatCode="m/d/yyyy">
                  <c:v>41061</c:v>
                </c:pt>
                <c:pt idx="269" formatCode="m/d/yyyy">
                  <c:v>41068</c:v>
                </c:pt>
                <c:pt idx="270" formatCode="m/d/yyyy">
                  <c:v>41075</c:v>
                </c:pt>
                <c:pt idx="271" formatCode="m/d/yyyy">
                  <c:v>41082</c:v>
                </c:pt>
                <c:pt idx="272" formatCode="m/d/yyyy">
                  <c:v>41089</c:v>
                </c:pt>
                <c:pt idx="273" formatCode="m/d/yyyy">
                  <c:v>41096</c:v>
                </c:pt>
                <c:pt idx="274" formatCode="m/d/yyyy">
                  <c:v>41103</c:v>
                </c:pt>
                <c:pt idx="275" formatCode="m/d/yyyy">
                  <c:v>41110</c:v>
                </c:pt>
                <c:pt idx="276" formatCode="m/d/yyyy">
                  <c:v>41117</c:v>
                </c:pt>
                <c:pt idx="277" formatCode="m/d/yyyy">
                  <c:v>41124</c:v>
                </c:pt>
                <c:pt idx="278" formatCode="m/d/yyyy">
                  <c:v>41131</c:v>
                </c:pt>
                <c:pt idx="279" formatCode="m/d/yyyy">
                  <c:v>41138</c:v>
                </c:pt>
                <c:pt idx="280" formatCode="m/d/yyyy">
                  <c:v>41145</c:v>
                </c:pt>
                <c:pt idx="281" formatCode="m/d/yyyy">
                  <c:v>41152</c:v>
                </c:pt>
                <c:pt idx="282" formatCode="m/d/yyyy">
                  <c:v>41159</c:v>
                </c:pt>
                <c:pt idx="283" formatCode="m/d/yyyy">
                  <c:v>41166</c:v>
                </c:pt>
                <c:pt idx="284" formatCode="m/d/yyyy">
                  <c:v>41173</c:v>
                </c:pt>
                <c:pt idx="285" formatCode="m/d/yyyy">
                  <c:v>41180</c:v>
                </c:pt>
                <c:pt idx="286" formatCode="m/d/yyyy">
                  <c:v>41187</c:v>
                </c:pt>
                <c:pt idx="287" formatCode="m/d/yyyy">
                  <c:v>41194</c:v>
                </c:pt>
                <c:pt idx="288" formatCode="m/d/yyyy">
                  <c:v>41201</c:v>
                </c:pt>
                <c:pt idx="289" formatCode="m/d/yyyy">
                  <c:v>41208</c:v>
                </c:pt>
                <c:pt idx="290" formatCode="m/d/yyyy">
                  <c:v>41215</c:v>
                </c:pt>
                <c:pt idx="291" formatCode="m/d/yyyy">
                  <c:v>41222</c:v>
                </c:pt>
                <c:pt idx="292" formatCode="m/d/yyyy">
                  <c:v>41229</c:v>
                </c:pt>
                <c:pt idx="293" formatCode="m/d/yyyy">
                  <c:v>41236</c:v>
                </c:pt>
                <c:pt idx="294" formatCode="m/d/yyyy">
                  <c:v>41243</c:v>
                </c:pt>
                <c:pt idx="295" formatCode="m/d/yyyy">
                  <c:v>41250</c:v>
                </c:pt>
                <c:pt idx="296" formatCode="m/d/yyyy">
                  <c:v>41257</c:v>
                </c:pt>
                <c:pt idx="297" formatCode="m/d/yyyy">
                  <c:v>41264</c:v>
                </c:pt>
                <c:pt idx="298" formatCode="m/d/yyyy">
                  <c:v>41271</c:v>
                </c:pt>
                <c:pt idx="299" formatCode="m/d/yyyy">
                  <c:v>41278</c:v>
                </c:pt>
                <c:pt idx="300" formatCode="m/d/yyyy">
                  <c:v>41285</c:v>
                </c:pt>
                <c:pt idx="301" formatCode="m/d/yyyy">
                  <c:v>41292</c:v>
                </c:pt>
                <c:pt idx="302" formatCode="m/d/yyyy">
                  <c:v>41299</c:v>
                </c:pt>
                <c:pt idx="303" formatCode="m/d/yyyy">
                  <c:v>41306</c:v>
                </c:pt>
                <c:pt idx="304" formatCode="m/d/yyyy">
                  <c:v>41313</c:v>
                </c:pt>
                <c:pt idx="305" formatCode="m/d/yyyy">
                  <c:v>41320</c:v>
                </c:pt>
                <c:pt idx="306" formatCode="m/d/yyyy">
                  <c:v>41327</c:v>
                </c:pt>
                <c:pt idx="307" formatCode="m/d/yyyy">
                  <c:v>41334</c:v>
                </c:pt>
                <c:pt idx="308" formatCode="m/d/yyyy">
                  <c:v>41341</c:v>
                </c:pt>
                <c:pt idx="309" formatCode="m/d/yyyy">
                  <c:v>41348</c:v>
                </c:pt>
                <c:pt idx="310" formatCode="m/d/yyyy">
                  <c:v>41355</c:v>
                </c:pt>
                <c:pt idx="311" formatCode="m/d/yyyy">
                  <c:v>41362</c:v>
                </c:pt>
                <c:pt idx="312" formatCode="m/d/yyyy">
                  <c:v>41369</c:v>
                </c:pt>
                <c:pt idx="313" formatCode="m/d/yyyy">
                  <c:v>41376</c:v>
                </c:pt>
                <c:pt idx="314" formatCode="m/d/yyyy">
                  <c:v>41383</c:v>
                </c:pt>
                <c:pt idx="315" formatCode="m/d/yyyy">
                  <c:v>41390</c:v>
                </c:pt>
                <c:pt idx="316" formatCode="m/d/yyyy">
                  <c:v>41397</c:v>
                </c:pt>
                <c:pt idx="317" formatCode="m/d/yyyy">
                  <c:v>41404</c:v>
                </c:pt>
                <c:pt idx="318" formatCode="m/d/yyyy">
                  <c:v>41411</c:v>
                </c:pt>
                <c:pt idx="319" formatCode="m/d/yyyy">
                  <c:v>41418</c:v>
                </c:pt>
                <c:pt idx="320" formatCode="m/d/yyyy">
                  <c:v>41425</c:v>
                </c:pt>
                <c:pt idx="321" formatCode="m/d/yyyy">
                  <c:v>41432</c:v>
                </c:pt>
                <c:pt idx="322" formatCode="m/d/yyyy">
                  <c:v>41439</c:v>
                </c:pt>
                <c:pt idx="323" formatCode="m/d/yyyy">
                  <c:v>41446</c:v>
                </c:pt>
                <c:pt idx="324" formatCode="m/d/yyyy">
                  <c:v>41453</c:v>
                </c:pt>
                <c:pt idx="325" formatCode="m/d/yyyy">
                  <c:v>41460</c:v>
                </c:pt>
                <c:pt idx="326" formatCode="m/d/yyyy">
                  <c:v>41467</c:v>
                </c:pt>
                <c:pt idx="327" formatCode="m/d/yyyy">
                  <c:v>41474</c:v>
                </c:pt>
                <c:pt idx="328" formatCode="m/d/yyyy">
                  <c:v>41481</c:v>
                </c:pt>
                <c:pt idx="329" formatCode="m/d/yyyy">
                  <c:v>41488</c:v>
                </c:pt>
                <c:pt idx="330" formatCode="m/d/yyyy">
                  <c:v>41495</c:v>
                </c:pt>
                <c:pt idx="331" formatCode="m/d/yyyy">
                  <c:v>41502</c:v>
                </c:pt>
                <c:pt idx="332" formatCode="m/d/yyyy">
                  <c:v>41509</c:v>
                </c:pt>
                <c:pt idx="333" formatCode="m/d/yyyy">
                  <c:v>41516</c:v>
                </c:pt>
                <c:pt idx="334" formatCode="m/d/yyyy">
                  <c:v>41523</c:v>
                </c:pt>
                <c:pt idx="335" formatCode="m/d/yyyy">
                  <c:v>41530</c:v>
                </c:pt>
                <c:pt idx="336" formatCode="m/d/yyyy">
                  <c:v>41537</c:v>
                </c:pt>
                <c:pt idx="337" formatCode="m/d/yyyy">
                  <c:v>41544</c:v>
                </c:pt>
                <c:pt idx="338" formatCode="m/d/yyyy">
                  <c:v>41551</c:v>
                </c:pt>
                <c:pt idx="339" formatCode="m/d/yyyy">
                  <c:v>41558</c:v>
                </c:pt>
                <c:pt idx="340" formatCode="m/d/yyyy">
                  <c:v>41565</c:v>
                </c:pt>
                <c:pt idx="341" formatCode="m/d/yyyy">
                  <c:v>41572</c:v>
                </c:pt>
                <c:pt idx="342" formatCode="m/d/yyyy">
                  <c:v>41579</c:v>
                </c:pt>
                <c:pt idx="343" formatCode="m/d/yyyy">
                  <c:v>41586</c:v>
                </c:pt>
                <c:pt idx="344" formatCode="m/d/yyyy">
                  <c:v>41593</c:v>
                </c:pt>
                <c:pt idx="345" formatCode="m/d/yyyy">
                  <c:v>41600</c:v>
                </c:pt>
                <c:pt idx="346" formatCode="m/d/yyyy">
                  <c:v>41607</c:v>
                </c:pt>
                <c:pt idx="347" formatCode="m/d/yyyy">
                  <c:v>41614</c:v>
                </c:pt>
                <c:pt idx="348" formatCode="m/d/yyyy">
                  <c:v>41621</c:v>
                </c:pt>
                <c:pt idx="349" formatCode="m/d/yyyy">
                  <c:v>41628</c:v>
                </c:pt>
                <c:pt idx="350" formatCode="m/d/yyyy">
                  <c:v>41635</c:v>
                </c:pt>
                <c:pt idx="351" formatCode="m/d/yyyy">
                  <c:v>41642</c:v>
                </c:pt>
                <c:pt idx="352" formatCode="m/d/yyyy">
                  <c:v>41649</c:v>
                </c:pt>
                <c:pt idx="353" formatCode="m/d/yyyy">
                  <c:v>41656</c:v>
                </c:pt>
                <c:pt idx="354" formatCode="m/d/yyyy">
                  <c:v>41663</c:v>
                </c:pt>
                <c:pt idx="355" formatCode="m/d/yyyy">
                  <c:v>41670</c:v>
                </c:pt>
                <c:pt idx="356" formatCode="m/d/yyyy">
                  <c:v>41677</c:v>
                </c:pt>
                <c:pt idx="357" formatCode="m/d/yyyy">
                  <c:v>41684</c:v>
                </c:pt>
                <c:pt idx="358" formatCode="m/d/yyyy">
                  <c:v>41691</c:v>
                </c:pt>
                <c:pt idx="359" formatCode="m/d/yyyy">
                  <c:v>41698</c:v>
                </c:pt>
                <c:pt idx="360" formatCode="m/d/yyyy">
                  <c:v>41705</c:v>
                </c:pt>
                <c:pt idx="361" formatCode="m/d/yyyy">
                  <c:v>41712</c:v>
                </c:pt>
                <c:pt idx="362" formatCode="m/d/yyyy">
                  <c:v>41719</c:v>
                </c:pt>
                <c:pt idx="363" formatCode="m/d/yyyy">
                  <c:v>41726</c:v>
                </c:pt>
                <c:pt idx="364" formatCode="m/d/yyyy">
                  <c:v>41733</c:v>
                </c:pt>
                <c:pt idx="365" formatCode="m/d/yyyy">
                  <c:v>41740</c:v>
                </c:pt>
                <c:pt idx="366" formatCode="m/d/yyyy">
                  <c:v>41747</c:v>
                </c:pt>
                <c:pt idx="367" formatCode="m/d/yyyy">
                  <c:v>41754</c:v>
                </c:pt>
                <c:pt idx="368" formatCode="m/d/yyyy">
                  <c:v>41761</c:v>
                </c:pt>
                <c:pt idx="369" formatCode="m/d/yyyy">
                  <c:v>41768</c:v>
                </c:pt>
                <c:pt idx="370" formatCode="m/d/yyyy">
                  <c:v>41775</c:v>
                </c:pt>
                <c:pt idx="371" formatCode="m/d/yyyy">
                  <c:v>41782</c:v>
                </c:pt>
                <c:pt idx="372" formatCode="m/d/yyyy">
                  <c:v>41789</c:v>
                </c:pt>
                <c:pt idx="373" formatCode="m/d/yyyy">
                  <c:v>41796</c:v>
                </c:pt>
                <c:pt idx="374" formatCode="m/d/yyyy">
                  <c:v>41803</c:v>
                </c:pt>
                <c:pt idx="375" formatCode="m/d/yyyy">
                  <c:v>41810</c:v>
                </c:pt>
                <c:pt idx="376" formatCode="m/d/yyyy">
                  <c:v>41817</c:v>
                </c:pt>
                <c:pt idx="377" formatCode="m/d/yyyy">
                  <c:v>41824</c:v>
                </c:pt>
                <c:pt idx="378" formatCode="m/d/yyyy">
                  <c:v>41831</c:v>
                </c:pt>
                <c:pt idx="379" formatCode="m/d/yyyy">
                  <c:v>41838</c:v>
                </c:pt>
                <c:pt idx="380" formatCode="m/d/yyyy">
                  <c:v>41845</c:v>
                </c:pt>
                <c:pt idx="381" formatCode="m/d/yyyy">
                  <c:v>41852</c:v>
                </c:pt>
                <c:pt idx="382" formatCode="m/d/yyyy">
                  <c:v>41859</c:v>
                </c:pt>
                <c:pt idx="383" formatCode="m/d/yyyy">
                  <c:v>41866</c:v>
                </c:pt>
                <c:pt idx="384" formatCode="m/d/yyyy">
                  <c:v>41873</c:v>
                </c:pt>
                <c:pt idx="385" formatCode="m/d/yyyy">
                  <c:v>41880</c:v>
                </c:pt>
                <c:pt idx="386" formatCode="m/d/yyyy">
                  <c:v>41887</c:v>
                </c:pt>
                <c:pt idx="387" formatCode="m/d/yyyy">
                  <c:v>41894</c:v>
                </c:pt>
                <c:pt idx="388" formatCode="m/d/yyyy">
                  <c:v>41901</c:v>
                </c:pt>
                <c:pt idx="389" formatCode="m/d/yyyy">
                  <c:v>41908</c:v>
                </c:pt>
                <c:pt idx="390" formatCode="m/d/yyyy">
                  <c:v>41915</c:v>
                </c:pt>
                <c:pt idx="391" formatCode="m/d/yyyy">
                  <c:v>41922</c:v>
                </c:pt>
                <c:pt idx="392" formatCode="m/d/yyyy">
                  <c:v>41929</c:v>
                </c:pt>
                <c:pt idx="393" formatCode="m/d/yyyy">
                  <c:v>41936</c:v>
                </c:pt>
                <c:pt idx="394" formatCode="m/d/yyyy">
                  <c:v>41943</c:v>
                </c:pt>
                <c:pt idx="395" formatCode="m/d/yyyy">
                  <c:v>41950</c:v>
                </c:pt>
                <c:pt idx="396" formatCode="m/d/yyyy">
                  <c:v>41957</c:v>
                </c:pt>
                <c:pt idx="397" formatCode="m/d/yyyy">
                  <c:v>41964</c:v>
                </c:pt>
                <c:pt idx="398" formatCode="m/d/yyyy">
                  <c:v>41971</c:v>
                </c:pt>
                <c:pt idx="399" formatCode="m/d/yyyy">
                  <c:v>41978</c:v>
                </c:pt>
                <c:pt idx="400" formatCode="m/d/yyyy">
                  <c:v>41985</c:v>
                </c:pt>
                <c:pt idx="401" formatCode="m/d/yyyy">
                  <c:v>41992</c:v>
                </c:pt>
                <c:pt idx="402" formatCode="m/d/yyyy">
                  <c:v>41999</c:v>
                </c:pt>
                <c:pt idx="403" formatCode="m/d/yyyy">
                  <c:v>42006</c:v>
                </c:pt>
                <c:pt idx="404" formatCode="m/d/yyyy">
                  <c:v>42013</c:v>
                </c:pt>
                <c:pt idx="405" formatCode="m/d/yyyy">
                  <c:v>42020</c:v>
                </c:pt>
                <c:pt idx="406" formatCode="m/d/yyyy">
                  <c:v>42027</c:v>
                </c:pt>
                <c:pt idx="407" formatCode="m/d/yyyy">
                  <c:v>42034</c:v>
                </c:pt>
                <c:pt idx="408" formatCode="m/d/yyyy">
                  <c:v>42041</c:v>
                </c:pt>
                <c:pt idx="409" formatCode="m/d/yyyy">
                  <c:v>42048</c:v>
                </c:pt>
                <c:pt idx="410" formatCode="m/d/yyyy">
                  <c:v>42055</c:v>
                </c:pt>
                <c:pt idx="411" formatCode="m/d/yyyy">
                  <c:v>42062</c:v>
                </c:pt>
                <c:pt idx="412" formatCode="m/d/yyyy">
                  <c:v>42069</c:v>
                </c:pt>
                <c:pt idx="413" formatCode="m/d/yyyy">
                  <c:v>42076</c:v>
                </c:pt>
                <c:pt idx="414" formatCode="m/d/yyyy">
                  <c:v>42083</c:v>
                </c:pt>
                <c:pt idx="415" formatCode="m/d/yyyy">
                  <c:v>42090</c:v>
                </c:pt>
                <c:pt idx="416" formatCode="m/d/yyyy">
                  <c:v>42097</c:v>
                </c:pt>
                <c:pt idx="417" formatCode="m/d/yyyy">
                  <c:v>42104</c:v>
                </c:pt>
                <c:pt idx="418" formatCode="m/d/yyyy">
                  <c:v>42111</c:v>
                </c:pt>
                <c:pt idx="419" formatCode="m/d/yyyy">
                  <c:v>42118</c:v>
                </c:pt>
                <c:pt idx="420" formatCode="m/d/yyyy">
                  <c:v>42125</c:v>
                </c:pt>
                <c:pt idx="421" formatCode="m/d/yyyy">
                  <c:v>42132</c:v>
                </c:pt>
                <c:pt idx="422" formatCode="m/d/yyyy">
                  <c:v>42139</c:v>
                </c:pt>
                <c:pt idx="423" formatCode="m/d/yyyy">
                  <c:v>42146</c:v>
                </c:pt>
                <c:pt idx="424" formatCode="m/d/yyyy">
                  <c:v>42153</c:v>
                </c:pt>
                <c:pt idx="425" formatCode="m/d/yyyy">
                  <c:v>42160</c:v>
                </c:pt>
                <c:pt idx="426" formatCode="m/d/yyyy">
                  <c:v>42167</c:v>
                </c:pt>
                <c:pt idx="427" formatCode="m/d/yyyy">
                  <c:v>42174</c:v>
                </c:pt>
                <c:pt idx="428" formatCode="m/d/yyyy">
                  <c:v>42181</c:v>
                </c:pt>
                <c:pt idx="429" formatCode="m/d/yyyy">
                  <c:v>42188</c:v>
                </c:pt>
                <c:pt idx="430" formatCode="m/d/yyyy">
                  <c:v>42195</c:v>
                </c:pt>
                <c:pt idx="431" formatCode="m/d/yyyy">
                  <c:v>42202</c:v>
                </c:pt>
                <c:pt idx="432" formatCode="m/d/yyyy">
                  <c:v>42209</c:v>
                </c:pt>
                <c:pt idx="433" formatCode="m/d/yyyy">
                  <c:v>42216</c:v>
                </c:pt>
                <c:pt idx="434" formatCode="m/d/yyyy">
                  <c:v>42223</c:v>
                </c:pt>
                <c:pt idx="435" formatCode="m/d/yyyy">
                  <c:v>42230</c:v>
                </c:pt>
                <c:pt idx="436" formatCode="m/d/yyyy">
                  <c:v>42237</c:v>
                </c:pt>
                <c:pt idx="437" formatCode="m/d/yyyy">
                  <c:v>42244</c:v>
                </c:pt>
                <c:pt idx="438" formatCode="m/d/yyyy">
                  <c:v>42251</c:v>
                </c:pt>
                <c:pt idx="439" formatCode="m/d/yyyy">
                  <c:v>42258</c:v>
                </c:pt>
                <c:pt idx="440" formatCode="m/d/yyyy">
                  <c:v>42265</c:v>
                </c:pt>
                <c:pt idx="441" formatCode="m/d/yyyy">
                  <c:v>42272</c:v>
                </c:pt>
                <c:pt idx="442" formatCode="m/d/yyyy">
                  <c:v>42279</c:v>
                </c:pt>
                <c:pt idx="443" formatCode="m/d/yyyy">
                  <c:v>42286</c:v>
                </c:pt>
                <c:pt idx="444" formatCode="m/d/yyyy">
                  <c:v>42293</c:v>
                </c:pt>
                <c:pt idx="445" formatCode="m/d/yyyy">
                  <c:v>42300</c:v>
                </c:pt>
                <c:pt idx="446" formatCode="m/d/yyyy">
                  <c:v>42307</c:v>
                </c:pt>
                <c:pt idx="447" formatCode="m/d/yyyy">
                  <c:v>42314</c:v>
                </c:pt>
                <c:pt idx="448" formatCode="m/d/yyyy">
                  <c:v>42321</c:v>
                </c:pt>
                <c:pt idx="449" formatCode="m/d/yyyy">
                  <c:v>42328</c:v>
                </c:pt>
                <c:pt idx="450" formatCode="m/d/yyyy">
                  <c:v>42335</c:v>
                </c:pt>
                <c:pt idx="451" formatCode="m/d/yyyy">
                  <c:v>42342</c:v>
                </c:pt>
                <c:pt idx="452" formatCode="m/d/yyyy">
                  <c:v>42349</c:v>
                </c:pt>
                <c:pt idx="453" formatCode="m/d/yyyy">
                  <c:v>42356</c:v>
                </c:pt>
                <c:pt idx="454" formatCode="m/d/yyyy">
                  <c:v>42363</c:v>
                </c:pt>
                <c:pt idx="455" formatCode="m/d/yyyy">
                  <c:v>42370</c:v>
                </c:pt>
                <c:pt idx="456" formatCode="m/d/yyyy">
                  <c:v>42377</c:v>
                </c:pt>
                <c:pt idx="457" formatCode="m/d/yyyy">
                  <c:v>42384</c:v>
                </c:pt>
                <c:pt idx="458" formatCode="m/d/yyyy">
                  <c:v>42391</c:v>
                </c:pt>
                <c:pt idx="459" formatCode="m/d/yyyy">
                  <c:v>42398</c:v>
                </c:pt>
                <c:pt idx="460" formatCode="m/d/yyyy">
                  <c:v>42405</c:v>
                </c:pt>
                <c:pt idx="461" formatCode="m/d/yyyy">
                  <c:v>42412</c:v>
                </c:pt>
                <c:pt idx="462" formatCode="m/d/yyyy">
                  <c:v>42419</c:v>
                </c:pt>
                <c:pt idx="463" formatCode="m/d/yyyy">
                  <c:v>42426</c:v>
                </c:pt>
                <c:pt idx="464" formatCode="m/d/yyyy">
                  <c:v>42433</c:v>
                </c:pt>
                <c:pt idx="465" formatCode="m/d/yyyy">
                  <c:v>42440</c:v>
                </c:pt>
                <c:pt idx="466" formatCode="m/d/yyyy">
                  <c:v>42447</c:v>
                </c:pt>
                <c:pt idx="467" formatCode="m/d/yyyy">
                  <c:v>42454</c:v>
                </c:pt>
                <c:pt idx="468" formatCode="m/d/yyyy">
                  <c:v>42461</c:v>
                </c:pt>
                <c:pt idx="469" formatCode="m/d/yyyy">
                  <c:v>42468</c:v>
                </c:pt>
                <c:pt idx="470" formatCode="m/d/yyyy">
                  <c:v>42475</c:v>
                </c:pt>
                <c:pt idx="471" formatCode="m/d/yyyy">
                  <c:v>42482</c:v>
                </c:pt>
                <c:pt idx="472" formatCode="m/d/yyyy">
                  <c:v>42489</c:v>
                </c:pt>
                <c:pt idx="473" formatCode="m/d/yyyy">
                  <c:v>42496</c:v>
                </c:pt>
                <c:pt idx="474" formatCode="m/d/yyyy">
                  <c:v>42503</c:v>
                </c:pt>
                <c:pt idx="475" formatCode="m/d/yyyy">
                  <c:v>42510</c:v>
                </c:pt>
                <c:pt idx="476" formatCode="m/d/yyyy">
                  <c:v>42517</c:v>
                </c:pt>
                <c:pt idx="477" formatCode="m/d/yyyy">
                  <c:v>42524</c:v>
                </c:pt>
                <c:pt idx="478" formatCode="m/d/yyyy">
                  <c:v>42531</c:v>
                </c:pt>
                <c:pt idx="479" formatCode="m/d/yyyy">
                  <c:v>42538</c:v>
                </c:pt>
                <c:pt idx="480" formatCode="m/d/yyyy">
                  <c:v>42545</c:v>
                </c:pt>
                <c:pt idx="481" formatCode="m/d/yyyy">
                  <c:v>42552</c:v>
                </c:pt>
                <c:pt idx="482" formatCode="m/d/yyyy">
                  <c:v>42559</c:v>
                </c:pt>
                <c:pt idx="483" formatCode="m/d/yyyy">
                  <c:v>42566</c:v>
                </c:pt>
                <c:pt idx="484" formatCode="m/d/yyyy">
                  <c:v>42573</c:v>
                </c:pt>
                <c:pt idx="485" formatCode="m/d/yyyy">
                  <c:v>42580</c:v>
                </c:pt>
                <c:pt idx="486" formatCode="m/d/yyyy">
                  <c:v>42587</c:v>
                </c:pt>
                <c:pt idx="487" formatCode="m/d/yyyy">
                  <c:v>42594</c:v>
                </c:pt>
                <c:pt idx="488" formatCode="m/d/yyyy">
                  <c:v>42601</c:v>
                </c:pt>
                <c:pt idx="489" formatCode="m/d/yyyy">
                  <c:v>42608</c:v>
                </c:pt>
                <c:pt idx="490" formatCode="m/d/yyyy">
                  <c:v>42615</c:v>
                </c:pt>
                <c:pt idx="491" formatCode="m/d/yyyy">
                  <c:v>42622</c:v>
                </c:pt>
                <c:pt idx="492" formatCode="m/d/yyyy">
                  <c:v>42629</c:v>
                </c:pt>
                <c:pt idx="493" formatCode="m/d/yyyy">
                  <c:v>42636</c:v>
                </c:pt>
                <c:pt idx="494" formatCode="m/d/yyyy">
                  <c:v>42643</c:v>
                </c:pt>
                <c:pt idx="495" formatCode="m/d/yyyy">
                  <c:v>42650</c:v>
                </c:pt>
                <c:pt idx="496" formatCode="m/d/yyyy">
                  <c:v>42657</c:v>
                </c:pt>
                <c:pt idx="497" formatCode="m/d/yyyy">
                  <c:v>42664</c:v>
                </c:pt>
                <c:pt idx="498" formatCode="m/d/yyyy">
                  <c:v>42671</c:v>
                </c:pt>
                <c:pt idx="499" formatCode="m/d/yyyy">
                  <c:v>42678</c:v>
                </c:pt>
                <c:pt idx="500" formatCode="m/d/yyyy">
                  <c:v>42685</c:v>
                </c:pt>
                <c:pt idx="501" formatCode="m/d/yyyy">
                  <c:v>42692</c:v>
                </c:pt>
                <c:pt idx="502" formatCode="m/d/yyyy">
                  <c:v>42699</c:v>
                </c:pt>
                <c:pt idx="503" formatCode="m/d/yyyy">
                  <c:v>42706</c:v>
                </c:pt>
                <c:pt idx="504" formatCode="m/d/yyyy">
                  <c:v>42713</c:v>
                </c:pt>
                <c:pt idx="505" formatCode="m/d/yyyy">
                  <c:v>42720</c:v>
                </c:pt>
                <c:pt idx="506" formatCode="m/d/yyyy">
                  <c:v>42727</c:v>
                </c:pt>
                <c:pt idx="507" formatCode="m/d/yyyy">
                  <c:v>42734</c:v>
                </c:pt>
                <c:pt idx="508" formatCode="m/d/yyyy">
                  <c:v>42741</c:v>
                </c:pt>
                <c:pt idx="509" formatCode="m/d/yyyy">
                  <c:v>42748</c:v>
                </c:pt>
                <c:pt idx="510" formatCode="m/d/yyyy">
                  <c:v>42755</c:v>
                </c:pt>
                <c:pt idx="511" formatCode="m/d/yyyy">
                  <c:v>42762</c:v>
                </c:pt>
                <c:pt idx="512" formatCode="m/d/yyyy">
                  <c:v>42769</c:v>
                </c:pt>
                <c:pt idx="513" formatCode="m/d/yyyy">
                  <c:v>42776</c:v>
                </c:pt>
                <c:pt idx="514" formatCode="m/d/yyyy">
                  <c:v>42783</c:v>
                </c:pt>
                <c:pt idx="515" formatCode="m/d/yyyy">
                  <c:v>42790</c:v>
                </c:pt>
                <c:pt idx="516" formatCode="m/d/yyyy">
                  <c:v>42797</c:v>
                </c:pt>
                <c:pt idx="517" formatCode="m/d/yyyy">
                  <c:v>42804</c:v>
                </c:pt>
                <c:pt idx="518" formatCode="m/d/yyyy">
                  <c:v>42811</c:v>
                </c:pt>
                <c:pt idx="519" formatCode="m/d/yyyy">
                  <c:v>42818</c:v>
                </c:pt>
                <c:pt idx="520" formatCode="m/d/yyyy">
                  <c:v>42825</c:v>
                </c:pt>
                <c:pt idx="521" formatCode="m/d/yyyy">
                  <c:v>42832</c:v>
                </c:pt>
                <c:pt idx="522" formatCode="m/d/yyyy">
                  <c:v>42839</c:v>
                </c:pt>
                <c:pt idx="523" formatCode="m/d/yyyy">
                  <c:v>42846</c:v>
                </c:pt>
                <c:pt idx="524" formatCode="m/d/yyyy">
                  <c:v>42853</c:v>
                </c:pt>
                <c:pt idx="525" formatCode="m/d/yyyy">
                  <c:v>42860</c:v>
                </c:pt>
                <c:pt idx="526" formatCode="m/d/yyyy">
                  <c:v>42867</c:v>
                </c:pt>
                <c:pt idx="527" formatCode="m/d/yyyy">
                  <c:v>42874</c:v>
                </c:pt>
                <c:pt idx="528" formatCode="m/d/yyyy">
                  <c:v>42881</c:v>
                </c:pt>
                <c:pt idx="529" formatCode="m/d/yyyy">
                  <c:v>42888</c:v>
                </c:pt>
                <c:pt idx="530" formatCode="m/d/yyyy">
                  <c:v>42895</c:v>
                </c:pt>
                <c:pt idx="531" formatCode="m/d/yyyy">
                  <c:v>42902</c:v>
                </c:pt>
                <c:pt idx="532" formatCode="m/d/yyyy">
                  <c:v>42909</c:v>
                </c:pt>
                <c:pt idx="533" formatCode="m/d/yyyy">
                  <c:v>42916</c:v>
                </c:pt>
                <c:pt idx="534" formatCode="m/d/yyyy">
                  <c:v>42923</c:v>
                </c:pt>
                <c:pt idx="535" formatCode="m/d/yyyy">
                  <c:v>42930</c:v>
                </c:pt>
                <c:pt idx="536" formatCode="m/d/yyyy">
                  <c:v>42937</c:v>
                </c:pt>
                <c:pt idx="537" formatCode="m/d/yyyy">
                  <c:v>42944</c:v>
                </c:pt>
                <c:pt idx="538" formatCode="m/d/yyyy">
                  <c:v>42951</c:v>
                </c:pt>
                <c:pt idx="539" formatCode="m/d/yyyy">
                  <c:v>42958</c:v>
                </c:pt>
                <c:pt idx="540" formatCode="m/d/yyyy">
                  <c:v>42965</c:v>
                </c:pt>
                <c:pt idx="541" formatCode="m/d/yyyy">
                  <c:v>42972</c:v>
                </c:pt>
                <c:pt idx="542" formatCode="m/d/yyyy">
                  <c:v>42979</c:v>
                </c:pt>
                <c:pt idx="543" formatCode="m/d/yyyy">
                  <c:v>42986</c:v>
                </c:pt>
                <c:pt idx="544" formatCode="m/d/yyyy">
                  <c:v>42993</c:v>
                </c:pt>
                <c:pt idx="545" formatCode="m/d/yyyy">
                  <c:v>43000</c:v>
                </c:pt>
                <c:pt idx="546" formatCode="m/d/yyyy">
                  <c:v>43007</c:v>
                </c:pt>
                <c:pt idx="547" formatCode="m/d/yyyy">
                  <c:v>43014</c:v>
                </c:pt>
                <c:pt idx="548" formatCode="m/d/yyyy">
                  <c:v>43021</c:v>
                </c:pt>
                <c:pt idx="549" formatCode="m/d/yyyy">
                  <c:v>43028</c:v>
                </c:pt>
                <c:pt idx="550" formatCode="m/d/yyyy">
                  <c:v>43035</c:v>
                </c:pt>
              </c:numCache>
            </c:numRef>
          </c:cat>
          <c:val>
            <c:numRef>
              <c:f>'Drawdown Data USD'!$B$2:$B$552</c:f>
              <c:numCache>
                <c:formatCode>0.0000</c:formatCode>
                <c:ptCount val="551"/>
                <c:pt idx="0">
                  <c:v>0</c:v>
                </c:pt>
                <c:pt idx="1">
                  <c:v>0</c:v>
                </c:pt>
                <c:pt idx="2">
                  <c:v>0</c:v>
                </c:pt>
                <c:pt idx="3">
                  <c:v>0</c:v>
                </c:pt>
                <c:pt idx="4">
                  <c:v>0</c:v>
                </c:pt>
                <c:pt idx="5">
                  <c:v>0</c:v>
                </c:pt>
                <c:pt idx="6">
                  <c:v>-5.1456752086630475E-3</c:v>
                </c:pt>
                <c:pt idx="7">
                  <c:v>0</c:v>
                </c:pt>
                <c:pt idx="8">
                  <c:v>-3.2681700979144357E-2</c:v>
                </c:pt>
                <c:pt idx="9">
                  <c:v>-1.5343923241008972E-2</c:v>
                </c:pt>
                <c:pt idx="10">
                  <c:v>-2.681621437194226E-2</c:v>
                </c:pt>
                <c:pt idx="11">
                  <c:v>-2.1937121599600151E-2</c:v>
                </c:pt>
                <c:pt idx="12">
                  <c:v>-3.9030403739510611E-3</c:v>
                </c:pt>
                <c:pt idx="13">
                  <c:v>0</c:v>
                </c:pt>
                <c:pt idx="14">
                  <c:v>0</c:v>
                </c:pt>
                <c:pt idx="15">
                  <c:v>-4.9885390552894759E-2</c:v>
                </c:pt>
                <c:pt idx="16">
                  <c:v>-5.4468281012837627E-2</c:v>
                </c:pt>
                <c:pt idx="17">
                  <c:v>-4.8852478267786936E-2</c:v>
                </c:pt>
                <c:pt idx="18">
                  <c:v>-8.3900132323546761E-2</c:v>
                </c:pt>
                <c:pt idx="19">
                  <c:v>-4.2848946313432945E-2</c:v>
                </c:pt>
                <c:pt idx="20">
                  <c:v>-3.7346096143323515E-2</c:v>
                </c:pt>
                <c:pt idx="21">
                  <c:v>-4.1928182443918938E-2</c:v>
                </c:pt>
                <c:pt idx="22">
                  <c:v>-2.8536270060058877E-2</c:v>
                </c:pt>
                <c:pt idx="23">
                  <c:v>-3.1820814422155452E-3</c:v>
                </c:pt>
                <c:pt idx="24">
                  <c:v>0</c:v>
                </c:pt>
                <c:pt idx="25">
                  <c:v>0</c:v>
                </c:pt>
                <c:pt idx="26">
                  <c:v>0</c:v>
                </c:pt>
                <c:pt idx="27">
                  <c:v>-1.638470125764413E-2</c:v>
                </c:pt>
                <c:pt idx="28">
                  <c:v>0</c:v>
                </c:pt>
                <c:pt idx="29">
                  <c:v>0</c:v>
                </c:pt>
                <c:pt idx="30">
                  <c:v>-1.9159947823626955E-2</c:v>
                </c:pt>
                <c:pt idx="31">
                  <c:v>-2.8003566738123431E-2</c:v>
                </c:pt>
                <c:pt idx="32">
                  <c:v>-4.1578268851478639E-2</c:v>
                </c:pt>
                <c:pt idx="33">
                  <c:v>-2.0946837452022637E-2</c:v>
                </c:pt>
                <c:pt idx="34">
                  <c:v>-6.4071997966090866E-3</c:v>
                </c:pt>
                <c:pt idx="35">
                  <c:v>-3.0319555829318001E-2</c:v>
                </c:pt>
                <c:pt idx="36">
                  <c:v>-2.3978638027788768E-2</c:v>
                </c:pt>
                <c:pt idx="37">
                  <c:v>-1.5782125971047667E-2</c:v>
                </c:pt>
                <c:pt idx="38">
                  <c:v>-3.6953743145213602E-2</c:v>
                </c:pt>
                <c:pt idx="39">
                  <c:v>-4.791859060677417E-2</c:v>
                </c:pt>
                <c:pt idx="40">
                  <c:v>-9.1334433304067764E-2</c:v>
                </c:pt>
                <c:pt idx="41">
                  <c:v>-9.598339237774467E-2</c:v>
                </c:pt>
                <c:pt idx="42">
                  <c:v>-6.3930419983067921E-2</c:v>
                </c:pt>
                <c:pt idx="43">
                  <c:v>-8.3513050744526085E-2</c:v>
                </c:pt>
                <c:pt idx="44">
                  <c:v>-7.5577738469115086E-2</c:v>
                </c:pt>
                <c:pt idx="45">
                  <c:v>-7.6173475663010026E-2</c:v>
                </c:pt>
                <c:pt idx="46">
                  <c:v>-7.1369032838704993E-2</c:v>
                </c:pt>
                <c:pt idx="47">
                  <c:v>-9.8187601534866387E-2</c:v>
                </c:pt>
                <c:pt idx="48">
                  <c:v>-0.10273553130388724</c:v>
                </c:pt>
                <c:pt idx="49">
                  <c:v>-0.12105476602807463</c:v>
                </c:pt>
                <c:pt idx="50">
                  <c:v>-9.951563415253506E-2</c:v>
                </c:pt>
                <c:pt idx="51">
                  <c:v>-7.3109713816687627E-2</c:v>
                </c:pt>
                <c:pt idx="52">
                  <c:v>-8.5471396333548499E-2</c:v>
                </c:pt>
                <c:pt idx="53">
                  <c:v>-6.7361367615149215E-2</c:v>
                </c:pt>
                <c:pt idx="54">
                  <c:v>-6.0991957964940502E-2</c:v>
                </c:pt>
                <c:pt idx="55">
                  <c:v>-4.8085938978573717E-2</c:v>
                </c:pt>
                <c:pt idx="56">
                  <c:v>-5.5955002832932532E-2</c:v>
                </c:pt>
                <c:pt idx="57">
                  <c:v>-3.9747801241979408E-2</c:v>
                </c:pt>
                <c:pt idx="58">
                  <c:v>-4.1991571183869314E-2</c:v>
                </c:pt>
                <c:pt idx="59">
                  <c:v>-3.4918607602538509E-2</c:v>
                </c:pt>
                <c:pt idx="60">
                  <c:v>-4.5585371547928744E-2</c:v>
                </c:pt>
                <c:pt idx="61">
                  <c:v>-7.050901644897889E-2</c:v>
                </c:pt>
                <c:pt idx="62">
                  <c:v>-8.3516439991273672E-2</c:v>
                </c:pt>
                <c:pt idx="63">
                  <c:v>-0.10703439431929151</c:v>
                </c:pt>
                <c:pt idx="64">
                  <c:v>-0.12576107293083361</c:v>
                </c:pt>
                <c:pt idx="65">
                  <c:v>-0.12744283702049997</c:v>
                </c:pt>
                <c:pt idx="66">
                  <c:v>-0.13172300852131669</c:v>
                </c:pt>
                <c:pt idx="67">
                  <c:v>-0.12576381714491458</c:v>
                </c:pt>
                <c:pt idx="68">
                  <c:v>-0.12782788302694637</c:v>
                </c:pt>
                <c:pt idx="69">
                  <c:v>-0.13418432813014414</c:v>
                </c:pt>
                <c:pt idx="70">
                  <c:v>-0.13114951018687837</c:v>
                </c:pt>
                <c:pt idx="71">
                  <c:v>-0.13278151572299135</c:v>
                </c:pt>
                <c:pt idx="72">
                  <c:v>-0.12162905218969866</c:v>
                </c:pt>
                <c:pt idx="73">
                  <c:v>-0.16294999448590097</c:v>
                </c:pt>
                <c:pt idx="74">
                  <c:v>-0.16146424201292076</c:v>
                </c:pt>
                <c:pt idx="75">
                  <c:v>-0.15835371548801402</c:v>
                </c:pt>
                <c:pt idx="76">
                  <c:v>-0.17956456670524812</c:v>
                </c:pt>
                <c:pt idx="77">
                  <c:v>-0.23764003666699873</c:v>
                </c:pt>
                <c:pt idx="78">
                  <c:v>-0.38615431698203928</c:v>
                </c:pt>
                <c:pt idx="79">
                  <c:v>-0.34899011521586343</c:v>
                </c:pt>
                <c:pt idx="80">
                  <c:v>-0.39154186515233458</c:v>
                </c:pt>
                <c:pt idx="81">
                  <c:v>-0.33202030796437276</c:v>
                </c:pt>
                <c:pt idx="82">
                  <c:v>-0.33801409357059253</c:v>
                </c:pt>
                <c:pt idx="83">
                  <c:v>-0.36412273115895699</c:v>
                </c:pt>
                <c:pt idx="84">
                  <c:v>-0.41470133777861651</c:v>
                </c:pt>
                <c:pt idx="85">
                  <c:v>-0.35849869157062164</c:v>
                </c:pt>
                <c:pt idx="86">
                  <c:v>-0.38833125975602301</c:v>
                </c:pt>
                <c:pt idx="87">
                  <c:v>-0.35879494894778008</c:v>
                </c:pt>
                <c:pt idx="88">
                  <c:v>-0.33457615329388579</c:v>
                </c:pt>
                <c:pt idx="89">
                  <c:v>-0.34262735361036001</c:v>
                </c:pt>
                <c:pt idx="90">
                  <c:v>-0.30752223901285269</c:v>
                </c:pt>
                <c:pt idx="91">
                  <c:v>-0.30711720683302945</c:v>
                </c:pt>
                <c:pt idx="92">
                  <c:v>-0.33106899890081998</c:v>
                </c:pt>
                <c:pt idx="93">
                  <c:v>-0.35210180292992388</c:v>
                </c:pt>
                <c:pt idx="94">
                  <c:v>-0.33787375770038452</c:v>
                </c:pt>
                <c:pt idx="95">
                  <c:v>-0.31819978129708604</c:v>
                </c:pt>
                <c:pt idx="96">
                  <c:v>-0.33401018707022878</c:v>
                </c:pt>
                <c:pt idx="97">
                  <c:v>-0.37992895049377495</c:v>
                </c:pt>
                <c:pt idx="98">
                  <c:v>-0.39476998616886094</c:v>
                </c:pt>
                <c:pt idx="99">
                  <c:v>-0.43992225540761432</c:v>
                </c:pt>
                <c:pt idx="100">
                  <c:v>-0.40763753602891284</c:v>
                </c:pt>
                <c:pt idx="101">
                  <c:v>-0.37358690721364129</c:v>
                </c:pt>
                <c:pt idx="102">
                  <c:v>-0.3545458629489221</c:v>
                </c:pt>
                <c:pt idx="103">
                  <c:v>-0.33407478345833019</c:v>
                </c:pt>
                <c:pt idx="104">
                  <c:v>-0.32706707067856067</c:v>
                </c:pt>
                <c:pt idx="105">
                  <c:v>-0.31139465609713357</c:v>
                </c:pt>
                <c:pt idx="106">
                  <c:v>-0.30763372417737345</c:v>
                </c:pt>
                <c:pt idx="107">
                  <c:v>-0.29895938525520005</c:v>
                </c:pt>
                <c:pt idx="108">
                  <c:v>-0.25808963216511094</c:v>
                </c:pt>
                <c:pt idx="109">
                  <c:v>-0.27428014118362609</c:v>
                </c:pt>
                <c:pt idx="110">
                  <c:v>-0.25429046550379808</c:v>
                </c:pt>
                <c:pt idx="111">
                  <c:v>-0.22631357564977339</c:v>
                </c:pt>
                <c:pt idx="112">
                  <c:v>-0.21328447422033081</c:v>
                </c:pt>
                <c:pt idx="113">
                  <c:v>-0.20253900716173989</c:v>
                </c:pt>
                <c:pt idx="114">
                  <c:v>-0.22351398495335084</c:v>
                </c:pt>
                <c:pt idx="115">
                  <c:v>-0.20977426337290261</c:v>
                </c:pt>
                <c:pt idx="116">
                  <c:v>-0.21978351053497858</c:v>
                </c:pt>
                <c:pt idx="117">
                  <c:v>-0.22732899801642181</c:v>
                </c:pt>
                <c:pt idx="118">
                  <c:v>-0.18383977426995923</c:v>
                </c:pt>
                <c:pt idx="119">
                  <c:v>-0.14755913307379809</c:v>
                </c:pt>
                <c:pt idx="120">
                  <c:v>-0.14152685117557506</c:v>
                </c:pt>
                <c:pt idx="121">
                  <c:v>-0.12768481580177904</c:v>
                </c:pt>
                <c:pt idx="122">
                  <c:v>-0.13075927553281896</c:v>
                </c:pt>
                <c:pt idx="123">
                  <c:v>-0.12116441346370332</c:v>
                </c:pt>
                <c:pt idx="124">
                  <c:v>-0.11125925593960506</c:v>
                </c:pt>
                <c:pt idx="125">
                  <c:v>-0.11986070617679057</c:v>
                </c:pt>
                <c:pt idx="126">
                  <c:v>-8.6241625380795717E-2</c:v>
                </c:pt>
                <c:pt idx="127">
                  <c:v>-6.4662234034216559E-2</c:v>
                </c:pt>
                <c:pt idx="128">
                  <c:v>-8.2258392212246068E-2</c:v>
                </c:pt>
                <c:pt idx="129">
                  <c:v>-9.6916899294053671E-2</c:v>
                </c:pt>
                <c:pt idx="130">
                  <c:v>-5.4310899940373858E-2</c:v>
                </c:pt>
                <c:pt idx="131">
                  <c:v>-3.9080456774937655E-2</c:v>
                </c:pt>
                <c:pt idx="132">
                  <c:v>-4.1681145580781287E-2</c:v>
                </c:pt>
                <c:pt idx="133">
                  <c:v>-7.7372142689483558E-2</c:v>
                </c:pt>
                <c:pt idx="134">
                  <c:v>-5.4417822539423732E-2</c:v>
                </c:pt>
                <c:pt idx="135">
                  <c:v>-3.5828657414445297E-2</c:v>
                </c:pt>
                <c:pt idx="136">
                  <c:v>-3.9430834300142825E-2</c:v>
                </c:pt>
                <c:pt idx="137">
                  <c:v>-3.9442814338304655E-2</c:v>
                </c:pt>
                <c:pt idx="138">
                  <c:v>-1.0868749023503432E-2</c:v>
                </c:pt>
                <c:pt idx="139">
                  <c:v>-9.3968039747889254E-3</c:v>
                </c:pt>
                <c:pt idx="140">
                  <c:v>-1.0046729961606604E-2</c:v>
                </c:pt>
                <c:pt idx="141">
                  <c:v>0</c:v>
                </c:pt>
                <c:pt idx="142">
                  <c:v>0</c:v>
                </c:pt>
                <c:pt idx="143">
                  <c:v>0</c:v>
                </c:pt>
                <c:pt idx="144">
                  <c:v>0</c:v>
                </c:pt>
                <c:pt idx="145">
                  <c:v>-2.5751688777178261E-2</c:v>
                </c:pt>
                <c:pt idx="146">
                  <c:v>-4.9443974606625862E-2</c:v>
                </c:pt>
                <c:pt idx="147">
                  <c:v>-6.72180093582736E-2</c:v>
                </c:pt>
                <c:pt idx="148">
                  <c:v>-5.2821806257660531E-2</c:v>
                </c:pt>
                <c:pt idx="149">
                  <c:v>-3.0201009222814879E-2</c:v>
                </c:pt>
                <c:pt idx="150">
                  <c:v>-3.0387591631584887E-2</c:v>
                </c:pt>
                <c:pt idx="151">
                  <c:v>0</c:v>
                </c:pt>
                <c:pt idx="152">
                  <c:v>0</c:v>
                </c:pt>
                <c:pt idx="153">
                  <c:v>0</c:v>
                </c:pt>
                <c:pt idx="154">
                  <c:v>-6.0227133750490047E-3</c:v>
                </c:pt>
                <c:pt idx="155">
                  <c:v>0</c:v>
                </c:pt>
                <c:pt idx="156">
                  <c:v>0</c:v>
                </c:pt>
                <c:pt idx="157">
                  <c:v>-6.3542845630096823E-3</c:v>
                </c:pt>
                <c:pt idx="158">
                  <c:v>0</c:v>
                </c:pt>
                <c:pt idx="159">
                  <c:v>-1.6573449164805854E-2</c:v>
                </c:pt>
                <c:pt idx="160">
                  <c:v>-9.2132805523935768E-2</c:v>
                </c:pt>
                <c:pt idx="161">
                  <c:v>-5.7419205126650885E-2</c:v>
                </c:pt>
                <c:pt idx="162">
                  <c:v>-0.10518588460782619</c:v>
                </c:pt>
                <c:pt idx="163">
                  <c:v>-9.2537603295585913E-2</c:v>
                </c:pt>
                <c:pt idx="164">
                  <c:v>-9.9438068785039246E-2</c:v>
                </c:pt>
                <c:pt idx="165">
                  <c:v>-7.9150988610497741E-2</c:v>
                </c:pt>
                <c:pt idx="166">
                  <c:v>-4.4341189041709694E-2</c:v>
                </c:pt>
                <c:pt idx="167">
                  <c:v>-5.7741030038868213E-2</c:v>
                </c:pt>
                <c:pt idx="168">
                  <c:v>-8.347420296360597E-2</c:v>
                </c:pt>
                <c:pt idx="169">
                  <c:v>-4.4085803874692964E-2</c:v>
                </c:pt>
                <c:pt idx="170">
                  <c:v>-4.5986389637606484E-2</c:v>
                </c:pt>
                <c:pt idx="171">
                  <c:v>-1.5446723956627717E-2</c:v>
                </c:pt>
                <c:pt idx="172">
                  <c:v>-8.4651753616510339E-3</c:v>
                </c:pt>
                <c:pt idx="173">
                  <c:v>0</c:v>
                </c:pt>
                <c:pt idx="174">
                  <c:v>-3.0545498694196205E-2</c:v>
                </c:pt>
                <c:pt idx="175">
                  <c:v>-3.2708557880072986E-2</c:v>
                </c:pt>
                <c:pt idx="176">
                  <c:v>-2.3505802769032691E-2</c:v>
                </c:pt>
                <c:pt idx="177">
                  <c:v>0</c:v>
                </c:pt>
                <c:pt idx="178">
                  <c:v>0</c:v>
                </c:pt>
                <c:pt idx="179">
                  <c:v>0</c:v>
                </c:pt>
                <c:pt idx="180">
                  <c:v>0</c:v>
                </c:pt>
                <c:pt idx="181">
                  <c:v>0</c:v>
                </c:pt>
                <c:pt idx="182">
                  <c:v>0</c:v>
                </c:pt>
                <c:pt idx="183">
                  <c:v>0</c:v>
                </c:pt>
                <c:pt idx="184">
                  <c:v>0</c:v>
                </c:pt>
                <c:pt idx="185">
                  <c:v>0</c:v>
                </c:pt>
                <c:pt idx="186">
                  <c:v>0</c:v>
                </c:pt>
                <c:pt idx="187">
                  <c:v>-1.5037041760366687E-2</c:v>
                </c:pt>
                <c:pt idx="188">
                  <c:v>-1.8547375306504965E-2</c:v>
                </c:pt>
                <c:pt idx="189">
                  <c:v>-2.6185223824635728E-2</c:v>
                </c:pt>
                <c:pt idx="190">
                  <c:v>-1.0543423749596603E-2</c:v>
                </c:pt>
                <c:pt idx="191">
                  <c:v>-1.1817452825278241E-2</c:v>
                </c:pt>
                <c:pt idx="192">
                  <c:v>-1.2617628159274918E-2</c:v>
                </c:pt>
                <c:pt idx="193">
                  <c:v>-1.6619405948559152E-4</c:v>
                </c:pt>
                <c:pt idx="194">
                  <c:v>0</c:v>
                </c:pt>
                <c:pt idx="195">
                  <c:v>0</c:v>
                </c:pt>
                <c:pt idx="196">
                  <c:v>0</c:v>
                </c:pt>
                <c:pt idx="197">
                  <c:v>-3.4409535003756542E-3</c:v>
                </c:pt>
                <c:pt idx="198">
                  <c:v>-1.4259463586119292E-3</c:v>
                </c:pt>
                <c:pt idx="199">
                  <c:v>0</c:v>
                </c:pt>
                <c:pt idx="200">
                  <c:v>0</c:v>
                </c:pt>
                <c:pt idx="201">
                  <c:v>0</c:v>
                </c:pt>
                <c:pt idx="202">
                  <c:v>-6.9266463703272496E-3</c:v>
                </c:pt>
                <c:pt idx="203">
                  <c:v>0</c:v>
                </c:pt>
                <c:pt idx="204">
                  <c:v>-1.5810804336551354E-2</c:v>
                </c:pt>
                <c:pt idx="205">
                  <c:v>-2.6293296997839777E-2</c:v>
                </c:pt>
                <c:pt idx="206">
                  <c:v>-1.0910765016167723E-3</c:v>
                </c:pt>
                <c:pt idx="207">
                  <c:v>0</c:v>
                </c:pt>
                <c:pt idx="208">
                  <c:v>0</c:v>
                </c:pt>
                <c:pt idx="209">
                  <c:v>-4.4491873248837521E-3</c:v>
                </c:pt>
                <c:pt idx="210">
                  <c:v>0</c:v>
                </c:pt>
                <c:pt idx="211">
                  <c:v>0</c:v>
                </c:pt>
                <c:pt idx="212">
                  <c:v>-1.6761844375590695E-2</c:v>
                </c:pt>
                <c:pt idx="213">
                  <c:v>-1.8853622999005504E-2</c:v>
                </c:pt>
                <c:pt idx="214">
                  <c:v>-1.6932254379820821E-2</c:v>
                </c:pt>
                <c:pt idx="215">
                  <c:v>-1.3431935624821811E-2</c:v>
                </c:pt>
                <c:pt idx="216">
                  <c:v>-2.0950732766822466E-2</c:v>
                </c:pt>
                <c:pt idx="217">
                  <c:v>-3.8951821161019806E-2</c:v>
                </c:pt>
                <c:pt idx="218">
                  <c:v>-4.4228957175593386E-2</c:v>
                </c:pt>
                <c:pt idx="219">
                  <c:v>-4.3510429504019843E-2</c:v>
                </c:pt>
                <c:pt idx="220">
                  <c:v>-4.7452493358735026E-3</c:v>
                </c:pt>
                <c:pt idx="221">
                  <c:v>-2.7570322572996186E-3</c:v>
                </c:pt>
                <c:pt idx="222">
                  <c:v>-1.7490347545719764E-2</c:v>
                </c:pt>
                <c:pt idx="223">
                  <c:v>0</c:v>
                </c:pt>
                <c:pt idx="224">
                  <c:v>-1.9421808104587157E-2</c:v>
                </c:pt>
                <c:pt idx="225">
                  <c:v>-8.277345686673343E-2</c:v>
                </c:pt>
                <c:pt idx="226">
                  <c:v>-8.2002994072741364E-2</c:v>
                </c:pt>
                <c:pt idx="227">
                  <c:v>-9.7103086276532191E-2</c:v>
                </c:pt>
                <c:pt idx="228">
                  <c:v>-7.281891481907421E-2</c:v>
                </c:pt>
                <c:pt idx="229">
                  <c:v>-5.8958557709108961E-2</c:v>
                </c:pt>
                <c:pt idx="230">
                  <c:v>-7.9416677796416257E-2</c:v>
                </c:pt>
                <c:pt idx="231">
                  <c:v>-5.8526180312222564E-2</c:v>
                </c:pt>
                <c:pt idx="232">
                  <c:v>-0.11630081264858017</c:v>
                </c:pt>
                <c:pt idx="233">
                  <c:v>-0.10654019558192163</c:v>
                </c:pt>
                <c:pt idx="234">
                  <c:v>-9.8677854923393427E-2</c:v>
                </c:pt>
                <c:pt idx="235">
                  <c:v>-6.234503471327868E-2</c:v>
                </c:pt>
                <c:pt idx="236">
                  <c:v>-5.1064214674450215E-2</c:v>
                </c:pt>
                <c:pt idx="237">
                  <c:v>-1.2337051925736753E-2</c:v>
                </c:pt>
                <c:pt idx="238">
                  <c:v>-3.0882708872017162E-2</c:v>
                </c:pt>
                <c:pt idx="239">
                  <c:v>-2.686234114583641E-2</c:v>
                </c:pt>
                <c:pt idx="240">
                  <c:v>-4.6775869293538608E-2</c:v>
                </c:pt>
                <c:pt idx="241">
                  <c:v>-8.4640768749938755E-2</c:v>
                </c:pt>
                <c:pt idx="242">
                  <c:v>-3.4686507705292469E-2</c:v>
                </c:pt>
                <c:pt idx="243">
                  <c:v>-3.8982187856226758E-2</c:v>
                </c:pt>
                <c:pt idx="244">
                  <c:v>-5.0128535525095552E-2</c:v>
                </c:pt>
                <c:pt idx="245">
                  <c:v>-2.5497311433641978E-2</c:v>
                </c:pt>
                <c:pt idx="246">
                  <c:v>-2.1054315985695182E-2</c:v>
                </c:pt>
                <c:pt idx="247">
                  <c:v>-2.5584011762669667E-2</c:v>
                </c:pt>
                <c:pt idx="248">
                  <c:v>-2.292408230881271E-2</c:v>
                </c:pt>
                <c:pt idx="249">
                  <c:v>-6.048345344633832E-3</c:v>
                </c:pt>
                <c:pt idx="250">
                  <c:v>0</c:v>
                </c:pt>
                <c:pt idx="251">
                  <c:v>0</c:v>
                </c:pt>
                <c:pt idx="252">
                  <c:v>0</c:v>
                </c:pt>
                <c:pt idx="253">
                  <c:v>0</c:v>
                </c:pt>
                <c:pt idx="254">
                  <c:v>0</c:v>
                </c:pt>
                <c:pt idx="255">
                  <c:v>0</c:v>
                </c:pt>
                <c:pt idx="256">
                  <c:v>-2.2071319743379725E-3</c:v>
                </c:pt>
                <c:pt idx="257">
                  <c:v>0</c:v>
                </c:pt>
                <c:pt idx="258">
                  <c:v>-6.5460798656621355E-3</c:v>
                </c:pt>
                <c:pt idx="259">
                  <c:v>-3.2270741614156551E-3</c:v>
                </c:pt>
                <c:pt idx="260">
                  <c:v>-1.1722711271534791E-2</c:v>
                </c:pt>
                <c:pt idx="261">
                  <c:v>-1.9991184413215901E-2</c:v>
                </c:pt>
                <c:pt idx="262">
                  <c:v>-8.1201095009433288E-3</c:v>
                </c:pt>
                <c:pt idx="263">
                  <c:v>0</c:v>
                </c:pt>
                <c:pt idx="264">
                  <c:v>-1.3448259037169064E-2</c:v>
                </c:pt>
                <c:pt idx="265">
                  <c:v>-1.8470046713508048E-2</c:v>
                </c:pt>
                <c:pt idx="266">
                  <c:v>-6.0690951363494339E-2</c:v>
                </c:pt>
                <c:pt idx="267">
                  <c:v>-5.2873412820602872E-2</c:v>
                </c:pt>
                <c:pt idx="268">
                  <c:v>-6.8770737413417105E-2</c:v>
                </c:pt>
                <c:pt idx="269">
                  <c:v>-4.6485874595327714E-2</c:v>
                </c:pt>
                <c:pt idx="270">
                  <c:v>-3.3722378913839779E-2</c:v>
                </c:pt>
                <c:pt idx="271">
                  <c:v>-3.2425399562279633E-2</c:v>
                </c:pt>
                <c:pt idx="272">
                  <c:v>-7.9210795568097625E-3</c:v>
                </c:pt>
                <c:pt idx="273">
                  <c:v>-4.112603361778655E-3</c:v>
                </c:pt>
                <c:pt idx="274">
                  <c:v>0</c:v>
                </c:pt>
                <c:pt idx="275">
                  <c:v>0</c:v>
                </c:pt>
                <c:pt idx="276">
                  <c:v>0</c:v>
                </c:pt>
                <c:pt idx="277">
                  <c:v>0</c:v>
                </c:pt>
                <c:pt idx="278">
                  <c:v>0</c:v>
                </c:pt>
                <c:pt idx="279">
                  <c:v>0</c:v>
                </c:pt>
                <c:pt idx="280">
                  <c:v>0</c:v>
                </c:pt>
                <c:pt idx="281">
                  <c:v>0</c:v>
                </c:pt>
                <c:pt idx="282">
                  <c:v>0</c:v>
                </c:pt>
                <c:pt idx="283">
                  <c:v>0</c:v>
                </c:pt>
                <c:pt idx="284">
                  <c:v>-4.2139640810502366E-3</c:v>
                </c:pt>
                <c:pt idx="285">
                  <c:v>-4.744534264990885E-3</c:v>
                </c:pt>
                <c:pt idx="286">
                  <c:v>0</c:v>
                </c:pt>
                <c:pt idx="287">
                  <c:v>-1.3654292128310486E-2</c:v>
                </c:pt>
                <c:pt idx="288">
                  <c:v>-4.1867692808895685E-3</c:v>
                </c:pt>
                <c:pt idx="289">
                  <c:v>-1.475352033759858E-2</c:v>
                </c:pt>
                <c:pt idx="290">
                  <c:v>-1.3254881832160725E-2</c:v>
                </c:pt>
                <c:pt idx="291">
                  <c:v>-2.9416417442075682E-2</c:v>
                </c:pt>
                <c:pt idx="292">
                  <c:v>-4.4652583278550262E-2</c:v>
                </c:pt>
                <c:pt idx="293">
                  <c:v>-2.0365943575311407E-2</c:v>
                </c:pt>
                <c:pt idx="294">
                  <c:v>-6.1008322452724695E-3</c:v>
                </c:pt>
                <c:pt idx="295">
                  <c:v>0</c:v>
                </c:pt>
                <c:pt idx="296">
                  <c:v>0</c:v>
                </c:pt>
                <c:pt idx="297">
                  <c:v>0</c:v>
                </c:pt>
                <c:pt idx="298">
                  <c:v>-5.9869626647488516E-3</c:v>
                </c:pt>
                <c:pt idx="299">
                  <c:v>0</c:v>
                </c:pt>
                <c:pt idx="300">
                  <c:v>0</c:v>
                </c:pt>
                <c:pt idx="301">
                  <c:v>0</c:v>
                </c:pt>
                <c:pt idx="302">
                  <c:v>0</c:v>
                </c:pt>
                <c:pt idx="303">
                  <c:v>0</c:v>
                </c:pt>
                <c:pt idx="304">
                  <c:v>0</c:v>
                </c:pt>
                <c:pt idx="305">
                  <c:v>0</c:v>
                </c:pt>
                <c:pt idx="306">
                  <c:v>-1.2182496702727308E-3</c:v>
                </c:pt>
                <c:pt idx="307">
                  <c:v>0</c:v>
                </c:pt>
                <c:pt idx="308">
                  <c:v>0</c:v>
                </c:pt>
                <c:pt idx="309">
                  <c:v>0</c:v>
                </c:pt>
                <c:pt idx="310">
                  <c:v>0</c:v>
                </c:pt>
                <c:pt idx="311">
                  <c:v>0</c:v>
                </c:pt>
                <c:pt idx="312">
                  <c:v>-7.9478146680995732E-3</c:v>
                </c:pt>
                <c:pt idx="313">
                  <c:v>0</c:v>
                </c:pt>
                <c:pt idx="314">
                  <c:v>-7.0735880851131583E-3</c:v>
                </c:pt>
                <c:pt idx="315">
                  <c:v>0</c:v>
                </c:pt>
                <c:pt idx="316">
                  <c:v>0</c:v>
                </c:pt>
                <c:pt idx="317">
                  <c:v>0</c:v>
                </c:pt>
                <c:pt idx="318">
                  <c:v>0</c:v>
                </c:pt>
                <c:pt idx="319">
                  <c:v>-1.6263824339865507E-2</c:v>
                </c:pt>
                <c:pt idx="320">
                  <c:v>-2.9771476123299223E-2</c:v>
                </c:pt>
                <c:pt idx="321">
                  <c:v>-3.2466694757791292E-2</c:v>
                </c:pt>
                <c:pt idx="322">
                  <c:v>-3.4347427923861029E-2</c:v>
                </c:pt>
                <c:pt idx="323">
                  <c:v>-7.3057836403509491E-2</c:v>
                </c:pt>
                <c:pt idx="324">
                  <c:v>-5.2398143622449767E-2</c:v>
                </c:pt>
                <c:pt idx="325">
                  <c:v>-5.5709416546461887E-2</c:v>
                </c:pt>
                <c:pt idx="326">
                  <c:v>-2.4035325819888653E-2</c:v>
                </c:pt>
                <c:pt idx="327">
                  <c:v>-1.1723183381038726E-2</c:v>
                </c:pt>
                <c:pt idx="328">
                  <c:v>-7.9358258382586921E-3</c:v>
                </c:pt>
                <c:pt idx="329">
                  <c:v>-5.2657757931948712E-3</c:v>
                </c:pt>
                <c:pt idx="330">
                  <c:v>-4.1177977763909857E-3</c:v>
                </c:pt>
                <c:pt idx="331">
                  <c:v>-2.0720258592408114E-2</c:v>
                </c:pt>
                <c:pt idx="332">
                  <c:v>-2.5208545804186966E-2</c:v>
                </c:pt>
                <c:pt idx="333">
                  <c:v>-3.9840854015330218E-2</c:v>
                </c:pt>
                <c:pt idx="334">
                  <c:v>-3.2865766298104782E-2</c:v>
                </c:pt>
                <c:pt idx="335">
                  <c:v>-1.7015299661054417E-2</c:v>
                </c:pt>
                <c:pt idx="336">
                  <c:v>0</c:v>
                </c:pt>
                <c:pt idx="337">
                  <c:v>0</c:v>
                </c:pt>
                <c:pt idx="338">
                  <c:v>-1.6948785304241598E-3</c:v>
                </c:pt>
                <c:pt idx="339">
                  <c:v>0</c:v>
                </c:pt>
                <c:pt idx="340">
                  <c:v>0</c:v>
                </c:pt>
                <c:pt idx="341">
                  <c:v>0</c:v>
                </c:pt>
                <c:pt idx="342">
                  <c:v>-1.3176858185022011E-2</c:v>
                </c:pt>
                <c:pt idx="343">
                  <c:v>-2.0155244380529402E-2</c:v>
                </c:pt>
                <c:pt idx="344">
                  <c:v>-7.7815142103638824E-3</c:v>
                </c:pt>
                <c:pt idx="345">
                  <c:v>-9.4051093718690026E-3</c:v>
                </c:pt>
                <c:pt idx="346">
                  <c:v>-6.3357246635311615E-3</c:v>
                </c:pt>
                <c:pt idx="347">
                  <c:v>-1.3457776397159171E-2</c:v>
                </c:pt>
                <c:pt idx="348">
                  <c:v>-2.2941079639476003E-2</c:v>
                </c:pt>
                <c:pt idx="349">
                  <c:v>-1.1849067975937433E-2</c:v>
                </c:pt>
                <c:pt idx="350">
                  <c:v>0</c:v>
                </c:pt>
                <c:pt idx="351">
                  <c:v>-4.653652850859058E-3</c:v>
                </c:pt>
                <c:pt idx="352">
                  <c:v>0</c:v>
                </c:pt>
                <c:pt idx="353">
                  <c:v>-1.821931045154157E-3</c:v>
                </c:pt>
                <c:pt idx="354">
                  <c:v>-4.8959107667098101E-3</c:v>
                </c:pt>
                <c:pt idx="355">
                  <c:v>-3.2895594537758477E-3</c:v>
                </c:pt>
                <c:pt idx="356">
                  <c:v>0</c:v>
                </c:pt>
                <c:pt idx="357">
                  <c:v>0</c:v>
                </c:pt>
                <c:pt idx="358">
                  <c:v>0</c:v>
                </c:pt>
                <c:pt idx="359">
                  <c:v>0</c:v>
                </c:pt>
                <c:pt idx="360">
                  <c:v>0</c:v>
                </c:pt>
                <c:pt idx="361">
                  <c:v>-4.0297351101754586E-3</c:v>
                </c:pt>
                <c:pt idx="362">
                  <c:v>-5.1275288158938448E-3</c:v>
                </c:pt>
                <c:pt idx="363">
                  <c:v>0</c:v>
                </c:pt>
                <c:pt idx="364">
                  <c:v>0</c:v>
                </c:pt>
                <c:pt idx="365">
                  <c:v>-2.3835553330131543E-3</c:v>
                </c:pt>
                <c:pt idx="366">
                  <c:v>0</c:v>
                </c:pt>
                <c:pt idx="367">
                  <c:v>0</c:v>
                </c:pt>
                <c:pt idx="368">
                  <c:v>0</c:v>
                </c:pt>
                <c:pt idx="369">
                  <c:v>-1.277750196565175E-3</c:v>
                </c:pt>
                <c:pt idx="370">
                  <c:v>0</c:v>
                </c:pt>
                <c:pt idx="371">
                  <c:v>0</c:v>
                </c:pt>
                <c:pt idx="372">
                  <c:v>0</c:v>
                </c:pt>
                <c:pt idx="373">
                  <c:v>0</c:v>
                </c:pt>
                <c:pt idx="374">
                  <c:v>-1.007495769870137E-3</c:v>
                </c:pt>
                <c:pt idx="375">
                  <c:v>0</c:v>
                </c:pt>
                <c:pt idx="376">
                  <c:v>0</c:v>
                </c:pt>
                <c:pt idx="377">
                  <c:v>0</c:v>
                </c:pt>
                <c:pt idx="378">
                  <c:v>-5.7593308746120009E-3</c:v>
                </c:pt>
                <c:pt idx="379">
                  <c:v>0</c:v>
                </c:pt>
                <c:pt idx="380">
                  <c:v>0</c:v>
                </c:pt>
                <c:pt idx="381">
                  <c:v>-2.1510679255905329E-2</c:v>
                </c:pt>
                <c:pt idx="382">
                  <c:v>-2.3910750013003135E-2</c:v>
                </c:pt>
                <c:pt idx="383">
                  <c:v>-3.9299929968474867E-3</c:v>
                </c:pt>
                <c:pt idx="384">
                  <c:v>0</c:v>
                </c:pt>
                <c:pt idx="385">
                  <c:v>0</c:v>
                </c:pt>
                <c:pt idx="386">
                  <c:v>0</c:v>
                </c:pt>
                <c:pt idx="387">
                  <c:v>-2.3593726369913637E-2</c:v>
                </c:pt>
                <c:pt idx="388">
                  <c:v>-2.5249313086697867E-2</c:v>
                </c:pt>
                <c:pt idx="389">
                  <c:v>-4.3425363876031908E-2</c:v>
                </c:pt>
                <c:pt idx="390">
                  <c:v>-5.1922957869783182E-2</c:v>
                </c:pt>
                <c:pt idx="391">
                  <c:v>-6.5876740602373141E-2</c:v>
                </c:pt>
                <c:pt idx="392">
                  <c:v>-5.6182298974198686E-2</c:v>
                </c:pt>
                <c:pt idx="393">
                  <c:v>-2.9861678554032434E-2</c:v>
                </c:pt>
                <c:pt idx="394">
                  <c:v>-1.0622730527556357E-2</c:v>
                </c:pt>
                <c:pt idx="395">
                  <c:v>-1.0946531219437228E-2</c:v>
                </c:pt>
                <c:pt idx="396">
                  <c:v>-1.32042281851249E-2</c:v>
                </c:pt>
                <c:pt idx="397">
                  <c:v>0</c:v>
                </c:pt>
                <c:pt idx="398">
                  <c:v>-4.5556006725302467E-3</c:v>
                </c:pt>
                <c:pt idx="399">
                  <c:v>-7.0993378685223485E-3</c:v>
                </c:pt>
                <c:pt idx="400">
                  <c:v>-3.1175474675933845E-2</c:v>
                </c:pt>
                <c:pt idx="401">
                  <c:v>-9.6396292373824854E-3</c:v>
                </c:pt>
                <c:pt idx="402">
                  <c:v>0</c:v>
                </c:pt>
                <c:pt idx="403">
                  <c:v>-3.3609303682327063E-3</c:v>
                </c:pt>
                <c:pt idx="404">
                  <c:v>-1.0460771908859745E-2</c:v>
                </c:pt>
                <c:pt idx="405">
                  <c:v>-8.4636375436508704E-4</c:v>
                </c:pt>
                <c:pt idx="406">
                  <c:v>0</c:v>
                </c:pt>
                <c:pt idx="407">
                  <c:v>-1.1361655890258504E-2</c:v>
                </c:pt>
                <c:pt idx="408">
                  <c:v>-7.5731513093125757E-3</c:v>
                </c:pt>
                <c:pt idx="409">
                  <c:v>-5.7772915153940785E-3</c:v>
                </c:pt>
                <c:pt idx="410">
                  <c:v>-2.2646577475152752E-3</c:v>
                </c:pt>
                <c:pt idx="411">
                  <c:v>0</c:v>
                </c:pt>
                <c:pt idx="412">
                  <c:v>-2.7342105681217976E-2</c:v>
                </c:pt>
                <c:pt idx="413">
                  <c:v>-3.8784336000282416E-2</c:v>
                </c:pt>
                <c:pt idx="414">
                  <c:v>-8.3881369226668223E-4</c:v>
                </c:pt>
                <c:pt idx="415">
                  <c:v>-8.5489601895849532E-3</c:v>
                </c:pt>
                <c:pt idx="416">
                  <c:v>0</c:v>
                </c:pt>
                <c:pt idx="417">
                  <c:v>0</c:v>
                </c:pt>
                <c:pt idx="418">
                  <c:v>0</c:v>
                </c:pt>
                <c:pt idx="419">
                  <c:v>0</c:v>
                </c:pt>
                <c:pt idx="420">
                  <c:v>-6.4077121972681006E-3</c:v>
                </c:pt>
                <c:pt idx="421">
                  <c:v>-1.5100021715307221E-2</c:v>
                </c:pt>
                <c:pt idx="422">
                  <c:v>-3.5862765716010436E-4</c:v>
                </c:pt>
                <c:pt idx="423">
                  <c:v>-6.3799335004194324E-3</c:v>
                </c:pt>
                <c:pt idx="424">
                  <c:v>-1.7187108805664986E-2</c:v>
                </c:pt>
                <c:pt idx="425">
                  <c:v>-3.4321940521213068E-2</c:v>
                </c:pt>
                <c:pt idx="426">
                  <c:v>-3.1625287193777551E-2</c:v>
                </c:pt>
                <c:pt idx="427">
                  <c:v>-2.9638791592435987E-2</c:v>
                </c:pt>
                <c:pt idx="428">
                  <c:v>-3.5691483499830867E-2</c:v>
                </c:pt>
                <c:pt idx="429">
                  <c:v>-4.9718300148050454E-2</c:v>
                </c:pt>
                <c:pt idx="430">
                  <c:v>-4.4097430027446483E-2</c:v>
                </c:pt>
                <c:pt idx="431">
                  <c:v>-3.6506523252873291E-2</c:v>
                </c:pt>
                <c:pt idx="432">
                  <c:v>-5.5443392552130488E-2</c:v>
                </c:pt>
                <c:pt idx="433">
                  <c:v>-4.2116061283554496E-2</c:v>
                </c:pt>
                <c:pt idx="434">
                  <c:v>-5.6081742944138258E-2</c:v>
                </c:pt>
                <c:pt idx="435">
                  <c:v>-3.890042178357711E-2</c:v>
                </c:pt>
                <c:pt idx="436">
                  <c:v>-7.3201056906699091E-2</c:v>
                </c:pt>
                <c:pt idx="437">
                  <c:v>-7.7757015946592123E-2</c:v>
                </c:pt>
                <c:pt idx="438">
                  <c:v>-0.1091964319206552</c:v>
                </c:pt>
                <c:pt idx="439">
                  <c:v>-0.10040054157373757</c:v>
                </c:pt>
                <c:pt idx="440">
                  <c:v>-8.1278450668014646E-2</c:v>
                </c:pt>
                <c:pt idx="441">
                  <c:v>-9.4427654882965784E-2</c:v>
                </c:pt>
                <c:pt idx="442">
                  <c:v>-8.0139344889679109E-2</c:v>
                </c:pt>
                <c:pt idx="443">
                  <c:v>-4.3102044532185468E-2</c:v>
                </c:pt>
                <c:pt idx="444">
                  <c:v>-3.4185325356296592E-2</c:v>
                </c:pt>
                <c:pt idx="445">
                  <c:v>-3.7116095258247994E-2</c:v>
                </c:pt>
                <c:pt idx="446">
                  <c:v>-4.6466898653652833E-2</c:v>
                </c:pt>
                <c:pt idx="447">
                  <c:v>-5.7904440463531826E-2</c:v>
                </c:pt>
                <c:pt idx="448">
                  <c:v>-7.8415128139728507E-2</c:v>
                </c:pt>
                <c:pt idx="449">
                  <c:v>-5.8502641626045238E-2</c:v>
                </c:pt>
                <c:pt idx="450">
                  <c:v>-6.5485075255462322E-2</c:v>
                </c:pt>
                <c:pt idx="451">
                  <c:v>-8.0840176881804227E-2</c:v>
                </c:pt>
                <c:pt idx="452">
                  <c:v>-0.112245574482706</c:v>
                </c:pt>
                <c:pt idx="453">
                  <c:v>-0.10471420687643862</c:v>
                </c:pt>
                <c:pt idx="454">
                  <c:v>-7.4470913655232618E-2</c:v>
                </c:pt>
                <c:pt idx="455">
                  <c:v>-7.9047351545687428E-2</c:v>
                </c:pt>
                <c:pt idx="456">
                  <c:v>-0.11910535976784009</c:v>
                </c:pt>
                <c:pt idx="457">
                  <c:v>-0.14806026070765277</c:v>
                </c:pt>
                <c:pt idx="458">
                  <c:v>-0.13287881452667005</c:v>
                </c:pt>
                <c:pt idx="459">
                  <c:v>-0.1061149581176537</c:v>
                </c:pt>
                <c:pt idx="460">
                  <c:v>-0.10614360719753113</c:v>
                </c:pt>
                <c:pt idx="461">
                  <c:v>-0.13721176954777348</c:v>
                </c:pt>
                <c:pt idx="462">
                  <c:v>-0.1008644988636519</c:v>
                </c:pt>
                <c:pt idx="463">
                  <c:v>-9.0110811754330444E-2</c:v>
                </c:pt>
                <c:pt idx="464">
                  <c:v>-5.2241902911733917E-2</c:v>
                </c:pt>
                <c:pt idx="465">
                  <c:v>-3.6565074594505975E-2</c:v>
                </c:pt>
                <c:pt idx="466">
                  <c:v>-1.4554984499321133E-2</c:v>
                </c:pt>
                <c:pt idx="467">
                  <c:v>-2.816329735062828E-2</c:v>
                </c:pt>
                <c:pt idx="468">
                  <c:v>-1.2312367984406047E-2</c:v>
                </c:pt>
                <c:pt idx="469">
                  <c:v>-1.0574743392647412E-2</c:v>
                </c:pt>
                <c:pt idx="470">
                  <c:v>0</c:v>
                </c:pt>
                <c:pt idx="471">
                  <c:v>0</c:v>
                </c:pt>
                <c:pt idx="472">
                  <c:v>0</c:v>
                </c:pt>
                <c:pt idx="473">
                  <c:v>-8.9738456411296852E-3</c:v>
                </c:pt>
                <c:pt idx="474">
                  <c:v>-1.0260443477008718E-2</c:v>
                </c:pt>
                <c:pt idx="475">
                  <c:v>-1.675514784764931E-2</c:v>
                </c:pt>
                <c:pt idx="476">
                  <c:v>-5.7923907669662489E-3</c:v>
                </c:pt>
                <c:pt idx="477">
                  <c:v>0</c:v>
                </c:pt>
                <c:pt idx="478">
                  <c:v>0</c:v>
                </c:pt>
                <c:pt idx="479">
                  <c:v>-1.3070323148159035E-2</c:v>
                </c:pt>
                <c:pt idx="480">
                  <c:v>-1.8120110240392506E-2</c:v>
                </c:pt>
                <c:pt idx="481">
                  <c:v>0</c:v>
                </c:pt>
                <c:pt idx="482">
                  <c:v>-4.5762127927196916E-3</c:v>
                </c:pt>
                <c:pt idx="483">
                  <c:v>0</c:v>
                </c:pt>
                <c:pt idx="484">
                  <c:v>0</c:v>
                </c:pt>
                <c:pt idx="485">
                  <c:v>0</c:v>
                </c:pt>
                <c:pt idx="486">
                  <c:v>-8.7493166677825585E-3</c:v>
                </c:pt>
                <c:pt idx="487">
                  <c:v>0</c:v>
                </c:pt>
                <c:pt idx="488">
                  <c:v>-4.6891717714225845E-3</c:v>
                </c:pt>
                <c:pt idx="489">
                  <c:v>-1.1568933204242127E-2</c:v>
                </c:pt>
                <c:pt idx="490">
                  <c:v>-9.4530488377886357E-3</c:v>
                </c:pt>
                <c:pt idx="491">
                  <c:v>-1.5453255411713829E-2</c:v>
                </c:pt>
                <c:pt idx="492">
                  <c:v>-2.6326989181424731E-2</c:v>
                </c:pt>
                <c:pt idx="493">
                  <c:v>0</c:v>
                </c:pt>
                <c:pt idx="494">
                  <c:v>-9.5366930357740909E-3</c:v>
                </c:pt>
                <c:pt idx="495">
                  <c:v>-3.8938772605144334E-2</c:v>
                </c:pt>
                <c:pt idx="496">
                  <c:v>-3.6096450456588047E-2</c:v>
                </c:pt>
                <c:pt idx="497">
                  <c:v>-2.6269019730172816E-2</c:v>
                </c:pt>
                <c:pt idx="498">
                  <c:v>-3.5191148534298056E-2</c:v>
                </c:pt>
                <c:pt idx="499">
                  <c:v>-5.0327410887859636E-2</c:v>
                </c:pt>
                <c:pt idx="500">
                  <c:v>-6.2876329884659854E-2</c:v>
                </c:pt>
                <c:pt idx="501">
                  <c:v>-5.9675129572881014E-2</c:v>
                </c:pt>
                <c:pt idx="502">
                  <c:v>-4.4787650230510456E-2</c:v>
                </c:pt>
                <c:pt idx="503">
                  <c:v>-5.0357669809769856E-2</c:v>
                </c:pt>
                <c:pt idx="504">
                  <c:v>-2.5510966040226513E-2</c:v>
                </c:pt>
                <c:pt idx="505">
                  <c:v>-2.7659713253323726E-2</c:v>
                </c:pt>
                <c:pt idx="506">
                  <c:v>-2.2363331478196358E-2</c:v>
                </c:pt>
                <c:pt idx="507">
                  <c:v>-1.646190873398512E-2</c:v>
                </c:pt>
                <c:pt idx="508">
                  <c:v>-4.5956476298705251E-3</c:v>
                </c:pt>
                <c:pt idx="509">
                  <c:v>-5.2179083795063086E-3</c:v>
                </c:pt>
                <c:pt idx="510">
                  <c:v>-4.9843467848604828E-3</c:v>
                </c:pt>
                <c:pt idx="511">
                  <c:v>0</c:v>
                </c:pt>
                <c:pt idx="512">
                  <c:v>0</c:v>
                </c:pt>
                <c:pt idx="513">
                  <c:v>0</c:v>
                </c:pt>
                <c:pt idx="514">
                  <c:v>0</c:v>
                </c:pt>
                <c:pt idx="515">
                  <c:v>0</c:v>
                </c:pt>
                <c:pt idx="516">
                  <c:v>0</c:v>
                </c:pt>
                <c:pt idx="517">
                  <c:v>-8.3240537152720062E-3</c:v>
                </c:pt>
                <c:pt idx="518">
                  <c:v>0</c:v>
                </c:pt>
                <c:pt idx="519">
                  <c:v>0</c:v>
                </c:pt>
                <c:pt idx="520">
                  <c:v>0</c:v>
                </c:pt>
                <c:pt idx="521">
                  <c:v>0</c:v>
                </c:pt>
                <c:pt idx="522">
                  <c:v>0</c:v>
                </c:pt>
                <c:pt idx="523">
                  <c:v>0</c:v>
                </c:pt>
                <c:pt idx="524">
                  <c:v>0</c:v>
                </c:pt>
                <c:pt idx="525">
                  <c:v>0</c:v>
                </c:pt>
                <c:pt idx="526">
                  <c:v>0</c:v>
                </c:pt>
                <c:pt idx="527">
                  <c:v>0</c:v>
                </c:pt>
                <c:pt idx="528">
                  <c:v>0</c:v>
                </c:pt>
                <c:pt idx="529">
                  <c:v>0</c:v>
                </c:pt>
                <c:pt idx="530">
                  <c:v>-3.4976466788234628E-3</c:v>
                </c:pt>
                <c:pt idx="531">
                  <c:v>0</c:v>
                </c:pt>
                <c:pt idx="532">
                  <c:v>-5.1569344536134265E-3</c:v>
                </c:pt>
                <c:pt idx="533">
                  <c:v>-9.4662245717629379E-3</c:v>
                </c:pt>
                <c:pt idx="534">
                  <c:v>-1.5631665792778748E-2</c:v>
                </c:pt>
                <c:pt idx="535">
                  <c:v>0</c:v>
                </c:pt>
                <c:pt idx="536">
                  <c:v>0</c:v>
                </c:pt>
                <c:pt idx="537">
                  <c:v>0</c:v>
                </c:pt>
                <c:pt idx="538">
                  <c:v>0</c:v>
                </c:pt>
                <c:pt idx="539">
                  <c:v>-1.4867132440928188E-2</c:v>
                </c:pt>
                <c:pt idx="540">
                  <c:v>-1.2148102497146152E-2</c:v>
                </c:pt>
                <c:pt idx="541">
                  <c:v>0</c:v>
                </c:pt>
                <c:pt idx="542">
                  <c:v>0</c:v>
                </c:pt>
                <c:pt idx="543">
                  <c:v>0</c:v>
                </c:pt>
                <c:pt idx="544">
                  <c:v>-2.4095469030084304E-3</c:v>
                </c:pt>
                <c:pt idx="545">
                  <c:v>-1.0750969924303133E-2</c:v>
                </c:pt>
                <c:pt idx="546">
                  <c:v>-1.4564911282052395E-2</c:v>
                </c:pt>
                <c:pt idx="547">
                  <c:v>-1.2895881098030082E-2</c:v>
                </c:pt>
                <c:pt idx="548">
                  <c:v>0</c:v>
                </c:pt>
                <c:pt idx="549">
                  <c:v>-2.3907979838988513E-4</c:v>
                </c:pt>
                <c:pt idx="550">
                  <c:v>-1.0172358687721483E-2</c:v>
                </c:pt>
              </c:numCache>
            </c:numRef>
          </c:val>
          <c:smooth val="0"/>
          <c:extLst xmlns:c16r2="http://schemas.microsoft.com/office/drawing/2015/06/chart">
            <c:ext xmlns:c16="http://schemas.microsoft.com/office/drawing/2014/chart" uri="{C3380CC4-5D6E-409C-BE32-E72D297353CC}">
              <c16:uniqueId val="{00000000-CE80-4F71-AFA4-8B2182E49168}"/>
            </c:ext>
          </c:extLst>
        </c:ser>
        <c:ser>
          <c:idx val="1"/>
          <c:order val="1"/>
          <c:tx>
            <c:strRef>
              <c:f>'Drawdown Data USD'!$C$1</c:f>
              <c:strCache>
                <c:ptCount val="1"/>
                <c:pt idx="0">
                  <c:v>MSCI AC World </c:v>
                </c:pt>
              </c:strCache>
            </c:strRef>
          </c:tx>
          <c:spPr>
            <a:ln>
              <a:solidFill>
                <a:schemeClr val="tx1"/>
              </a:solidFill>
            </a:ln>
            <a:effectLst>
              <a:outerShdw blurRad="50800" dist="38100" dir="2700000" algn="tl" rotWithShape="0">
                <a:prstClr val="black">
                  <a:alpha val="40000"/>
                </a:prstClr>
              </a:outerShdw>
            </a:effectLst>
          </c:spPr>
          <c:marker>
            <c:symbol val="none"/>
          </c:marker>
          <c:cat>
            <c:numRef>
              <c:f>'Drawdown Data USD'!$A$2:$A$552</c:f>
              <c:numCache>
                <c:formatCode>dd/mm/yyyy;@</c:formatCode>
                <c:ptCount val="551"/>
                <c:pt idx="0" formatCode="m/d/yyyy">
                  <c:v>39185</c:v>
                </c:pt>
                <c:pt idx="1">
                  <c:v>39192</c:v>
                </c:pt>
                <c:pt idx="2" formatCode="m/d/yyyy">
                  <c:v>39199</c:v>
                </c:pt>
                <c:pt idx="3" formatCode="m/d/yyyy">
                  <c:v>39206</c:v>
                </c:pt>
                <c:pt idx="4" formatCode="m/d/yyyy">
                  <c:v>39213</c:v>
                </c:pt>
                <c:pt idx="5" formatCode="m/d/yyyy">
                  <c:v>39220</c:v>
                </c:pt>
                <c:pt idx="6" formatCode="m/d/yyyy">
                  <c:v>39227</c:v>
                </c:pt>
                <c:pt idx="7" formatCode="m/d/yyyy">
                  <c:v>39234</c:v>
                </c:pt>
                <c:pt idx="8" formatCode="m/d/yyyy">
                  <c:v>39241</c:v>
                </c:pt>
                <c:pt idx="9" formatCode="m/d/yyyy">
                  <c:v>39248</c:v>
                </c:pt>
                <c:pt idx="10" formatCode="m/d/yyyy">
                  <c:v>39255</c:v>
                </c:pt>
                <c:pt idx="11" formatCode="m/d/yyyy">
                  <c:v>39262</c:v>
                </c:pt>
                <c:pt idx="12" formatCode="m/d/yyyy">
                  <c:v>39269</c:v>
                </c:pt>
                <c:pt idx="13" formatCode="m/d/yyyy">
                  <c:v>39276</c:v>
                </c:pt>
                <c:pt idx="14" formatCode="m/d/yyyy">
                  <c:v>39283</c:v>
                </c:pt>
                <c:pt idx="15" formatCode="m/d/yyyy">
                  <c:v>39290</c:v>
                </c:pt>
                <c:pt idx="16" formatCode="m/d/yyyy">
                  <c:v>39297</c:v>
                </c:pt>
                <c:pt idx="17" formatCode="m/d/yyyy">
                  <c:v>39304</c:v>
                </c:pt>
                <c:pt idx="18" formatCode="m/d/yyyy">
                  <c:v>39311</c:v>
                </c:pt>
                <c:pt idx="19" formatCode="m/d/yyyy">
                  <c:v>39318</c:v>
                </c:pt>
                <c:pt idx="20" formatCode="m/d/yyyy">
                  <c:v>39325</c:v>
                </c:pt>
                <c:pt idx="21" formatCode="m/d/yyyy">
                  <c:v>39332</c:v>
                </c:pt>
                <c:pt idx="22" formatCode="m/d/yyyy">
                  <c:v>39339</c:v>
                </c:pt>
                <c:pt idx="23" formatCode="m/d/yyyy">
                  <c:v>39346</c:v>
                </c:pt>
                <c:pt idx="24" formatCode="m/d/yyyy">
                  <c:v>39353</c:v>
                </c:pt>
                <c:pt idx="25" formatCode="m/d/yyyy">
                  <c:v>39360</c:v>
                </c:pt>
                <c:pt idx="26" formatCode="m/d/yyyy">
                  <c:v>39367</c:v>
                </c:pt>
                <c:pt idx="27" formatCode="m/d/yyyy">
                  <c:v>39374</c:v>
                </c:pt>
                <c:pt idx="28" formatCode="m/d/yyyy">
                  <c:v>39381</c:v>
                </c:pt>
                <c:pt idx="29" formatCode="m/d/yyyy">
                  <c:v>39388</c:v>
                </c:pt>
                <c:pt idx="30" formatCode="m/d/yyyy">
                  <c:v>39395</c:v>
                </c:pt>
                <c:pt idx="31" formatCode="m/d/yyyy">
                  <c:v>39402</c:v>
                </c:pt>
                <c:pt idx="32" formatCode="m/d/yyyy">
                  <c:v>39409</c:v>
                </c:pt>
                <c:pt idx="33" formatCode="m/d/yyyy">
                  <c:v>39416</c:v>
                </c:pt>
                <c:pt idx="34" formatCode="m/d/yyyy">
                  <c:v>39423</c:v>
                </c:pt>
                <c:pt idx="35" formatCode="m/d/yyyy">
                  <c:v>39430</c:v>
                </c:pt>
                <c:pt idx="36" formatCode="m/d/yyyy">
                  <c:v>39437</c:v>
                </c:pt>
                <c:pt idx="37" formatCode="m/d/yyyy">
                  <c:v>39444</c:v>
                </c:pt>
                <c:pt idx="38" formatCode="m/d/yyyy">
                  <c:v>39451</c:v>
                </c:pt>
                <c:pt idx="39" formatCode="m/d/yyyy">
                  <c:v>39458</c:v>
                </c:pt>
                <c:pt idx="40" formatCode="m/d/yyyy">
                  <c:v>39465</c:v>
                </c:pt>
                <c:pt idx="41" formatCode="m/d/yyyy">
                  <c:v>39472</c:v>
                </c:pt>
                <c:pt idx="42" formatCode="m/d/yyyy">
                  <c:v>39479</c:v>
                </c:pt>
                <c:pt idx="43" formatCode="m/d/yyyy">
                  <c:v>39486</c:v>
                </c:pt>
                <c:pt idx="44" formatCode="m/d/yyyy">
                  <c:v>39493</c:v>
                </c:pt>
                <c:pt idx="45" formatCode="m/d/yyyy">
                  <c:v>39500</c:v>
                </c:pt>
                <c:pt idx="46" formatCode="m/d/yyyy">
                  <c:v>39507</c:v>
                </c:pt>
                <c:pt idx="47" formatCode="m/d/yyyy">
                  <c:v>39514</c:v>
                </c:pt>
                <c:pt idx="48" formatCode="m/d/yyyy">
                  <c:v>39521</c:v>
                </c:pt>
                <c:pt idx="49" formatCode="m/d/yyyy">
                  <c:v>39528</c:v>
                </c:pt>
                <c:pt idx="50" formatCode="m/d/yyyy">
                  <c:v>39535</c:v>
                </c:pt>
                <c:pt idx="51" formatCode="m/d/yyyy">
                  <c:v>39542</c:v>
                </c:pt>
                <c:pt idx="52" formatCode="m/d/yyyy">
                  <c:v>39549</c:v>
                </c:pt>
                <c:pt idx="53" formatCode="m/d/yyyy">
                  <c:v>39556</c:v>
                </c:pt>
                <c:pt idx="54" formatCode="m/d/yyyy">
                  <c:v>39563</c:v>
                </c:pt>
                <c:pt idx="55" formatCode="m/d/yyyy">
                  <c:v>39570</c:v>
                </c:pt>
                <c:pt idx="56" formatCode="m/d/yyyy">
                  <c:v>39577</c:v>
                </c:pt>
                <c:pt idx="57" formatCode="m/d/yyyy">
                  <c:v>39584</c:v>
                </c:pt>
                <c:pt idx="58" formatCode="m/d/yyyy">
                  <c:v>39591</c:v>
                </c:pt>
                <c:pt idx="59" formatCode="m/d/yyyy">
                  <c:v>39598</c:v>
                </c:pt>
                <c:pt idx="60" formatCode="m/d/yyyy">
                  <c:v>39605</c:v>
                </c:pt>
                <c:pt idx="61" formatCode="m/d/yyyy">
                  <c:v>39612</c:v>
                </c:pt>
                <c:pt idx="62" formatCode="m/d/yyyy">
                  <c:v>39619</c:v>
                </c:pt>
                <c:pt idx="63" formatCode="m/d/yyyy">
                  <c:v>39626</c:v>
                </c:pt>
                <c:pt idx="64" formatCode="m/d/yyyy">
                  <c:v>39633</c:v>
                </c:pt>
                <c:pt idx="65" formatCode="m/d/yyyy">
                  <c:v>39640</c:v>
                </c:pt>
                <c:pt idx="66" formatCode="m/d/yyyy">
                  <c:v>39647</c:v>
                </c:pt>
                <c:pt idx="67" formatCode="m/d/yyyy">
                  <c:v>39654</c:v>
                </c:pt>
                <c:pt idx="68" formatCode="m/d/yyyy">
                  <c:v>39661</c:v>
                </c:pt>
                <c:pt idx="69" formatCode="m/d/yyyy">
                  <c:v>39668</c:v>
                </c:pt>
                <c:pt idx="70" formatCode="m/d/yyyy">
                  <c:v>39675</c:v>
                </c:pt>
                <c:pt idx="71" formatCode="m/d/yyyy">
                  <c:v>39682</c:v>
                </c:pt>
                <c:pt idx="72" formatCode="m/d/yyyy">
                  <c:v>39689</c:v>
                </c:pt>
                <c:pt idx="73" formatCode="m/d/yyyy">
                  <c:v>39696</c:v>
                </c:pt>
                <c:pt idx="74" formatCode="m/d/yyyy">
                  <c:v>39703</c:v>
                </c:pt>
                <c:pt idx="75" formatCode="m/d/yyyy">
                  <c:v>39710</c:v>
                </c:pt>
                <c:pt idx="76" formatCode="m/d/yyyy">
                  <c:v>39717</c:v>
                </c:pt>
                <c:pt idx="77" formatCode="m/d/yyyy">
                  <c:v>39724</c:v>
                </c:pt>
                <c:pt idx="78" formatCode="m/d/yyyy">
                  <c:v>39731</c:v>
                </c:pt>
                <c:pt idx="79" formatCode="m/d/yyyy">
                  <c:v>39738</c:v>
                </c:pt>
                <c:pt idx="80" formatCode="m/d/yyyy">
                  <c:v>39745</c:v>
                </c:pt>
                <c:pt idx="81" formatCode="m/d/yyyy">
                  <c:v>39752</c:v>
                </c:pt>
                <c:pt idx="82" formatCode="m/d/yyyy">
                  <c:v>39759</c:v>
                </c:pt>
                <c:pt idx="83" formatCode="m/d/yyyy">
                  <c:v>39766</c:v>
                </c:pt>
                <c:pt idx="84" formatCode="m/d/yyyy">
                  <c:v>39773</c:v>
                </c:pt>
                <c:pt idx="85" formatCode="m/d/yyyy">
                  <c:v>39780</c:v>
                </c:pt>
                <c:pt idx="86" formatCode="m/d/yyyy">
                  <c:v>39787</c:v>
                </c:pt>
                <c:pt idx="87" formatCode="m/d/yyyy">
                  <c:v>39794</c:v>
                </c:pt>
                <c:pt idx="88" formatCode="m/d/yyyy">
                  <c:v>39801</c:v>
                </c:pt>
                <c:pt idx="89" formatCode="m/d/yyyy">
                  <c:v>39808</c:v>
                </c:pt>
                <c:pt idx="90" formatCode="m/d/yyyy">
                  <c:v>39815</c:v>
                </c:pt>
                <c:pt idx="91" formatCode="m/d/yyyy">
                  <c:v>39822</c:v>
                </c:pt>
                <c:pt idx="92" formatCode="m/d/yyyy">
                  <c:v>39829</c:v>
                </c:pt>
                <c:pt idx="93" formatCode="m/d/yyyy">
                  <c:v>39836</c:v>
                </c:pt>
                <c:pt idx="94" formatCode="m/d/yyyy">
                  <c:v>39843</c:v>
                </c:pt>
                <c:pt idx="95" formatCode="m/d/yyyy">
                  <c:v>39850</c:v>
                </c:pt>
                <c:pt idx="96" formatCode="m/d/yyyy">
                  <c:v>39857</c:v>
                </c:pt>
                <c:pt idx="97" formatCode="m/d/yyyy">
                  <c:v>39864</c:v>
                </c:pt>
                <c:pt idx="98" formatCode="m/d/yyyy">
                  <c:v>39871</c:v>
                </c:pt>
                <c:pt idx="99" formatCode="m/d/yyyy">
                  <c:v>39878</c:v>
                </c:pt>
                <c:pt idx="100" formatCode="m/d/yyyy">
                  <c:v>39885</c:v>
                </c:pt>
                <c:pt idx="101" formatCode="m/d/yyyy">
                  <c:v>39892</c:v>
                </c:pt>
                <c:pt idx="102" formatCode="m/d/yyyy">
                  <c:v>39899</c:v>
                </c:pt>
                <c:pt idx="103" formatCode="m/d/yyyy">
                  <c:v>39906</c:v>
                </c:pt>
                <c:pt idx="104" formatCode="m/d/yyyy">
                  <c:v>39913</c:v>
                </c:pt>
                <c:pt idx="105" formatCode="m/d/yyyy">
                  <c:v>39920</c:v>
                </c:pt>
                <c:pt idx="106" formatCode="m/d/yyyy">
                  <c:v>39927</c:v>
                </c:pt>
                <c:pt idx="107" formatCode="m/d/yyyy">
                  <c:v>39934</c:v>
                </c:pt>
                <c:pt idx="108" formatCode="m/d/yyyy">
                  <c:v>39941</c:v>
                </c:pt>
                <c:pt idx="109" formatCode="m/d/yyyy">
                  <c:v>39948</c:v>
                </c:pt>
                <c:pt idx="110" formatCode="m/d/yyyy">
                  <c:v>39955</c:v>
                </c:pt>
                <c:pt idx="111" formatCode="m/d/yyyy">
                  <c:v>39962</c:v>
                </c:pt>
                <c:pt idx="112" formatCode="m/d/yyyy">
                  <c:v>39969</c:v>
                </c:pt>
                <c:pt idx="113" formatCode="m/d/yyyy">
                  <c:v>39976</c:v>
                </c:pt>
                <c:pt idx="114" formatCode="m/d/yyyy">
                  <c:v>39983</c:v>
                </c:pt>
                <c:pt idx="115" formatCode="m/d/yyyy">
                  <c:v>39990</c:v>
                </c:pt>
                <c:pt idx="116" formatCode="m/d/yyyy">
                  <c:v>39997</c:v>
                </c:pt>
                <c:pt idx="117" formatCode="m/d/yyyy">
                  <c:v>40004</c:v>
                </c:pt>
                <c:pt idx="118" formatCode="m/d/yyyy">
                  <c:v>40011</c:v>
                </c:pt>
                <c:pt idx="119" formatCode="m/d/yyyy">
                  <c:v>40018</c:v>
                </c:pt>
                <c:pt idx="120" formatCode="m/d/yyyy">
                  <c:v>40025</c:v>
                </c:pt>
                <c:pt idx="121" formatCode="m/d/yyyy">
                  <c:v>40032</c:v>
                </c:pt>
                <c:pt idx="122" formatCode="m/d/yyyy">
                  <c:v>40039</c:v>
                </c:pt>
                <c:pt idx="123" formatCode="m/d/yyyy">
                  <c:v>40046</c:v>
                </c:pt>
                <c:pt idx="124" formatCode="m/d/yyyy">
                  <c:v>40053</c:v>
                </c:pt>
                <c:pt idx="125" formatCode="m/d/yyyy">
                  <c:v>40060</c:v>
                </c:pt>
                <c:pt idx="126" formatCode="m/d/yyyy">
                  <c:v>40067</c:v>
                </c:pt>
                <c:pt idx="127" formatCode="m/d/yyyy">
                  <c:v>40074</c:v>
                </c:pt>
                <c:pt idx="128" formatCode="m/d/yyyy">
                  <c:v>40081</c:v>
                </c:pt>
                <c:pt idx="129" formatCode="m/d/yyyy">
                  <c:v>40088</c:v>
                </c:pt>
                <c:pt idx="130" formatCode="m/d/yyyy">
                  <c:v>40095</c:v>
                </c:pt>
                <c:pt idx="131" formatCode="m/d/yyyy">
                  <c:v>40102</c:v>
                </c:pt>
                <c:pt idx="132" formatCode="m/d/yyyy">
                  <c:v>40109</c:v>
                </c:pt>
                <c:pt idx="133" formatCode="m/d/yyyy">
                  <c:v>40116</c:v>
                </c:pt>
                <c:pt idx="134" formatCode="m/d/yyyy">
                  <c:v>40123</c:v>
                </c:pt>
                <c:pt idx="135" formatCode="m/d/yyyy">
                  <c:v>40130</c:v>
                </c:pt>
                <c:pt idx="136" formatCode="m/d/yyyy">
                  <c:v>40137</c:v>
                </c:pt>
                <c:pt idx="137" formatCode="m/d/yyyy">
                  <c:v>40144</c:v>
                </c:pt>
                <c:pt idx="138" formatCode="m/d/yyyy">
                  <c:v>40151</c:v>
                </c:pt>
                <c:pt idx="139" formatCode="m/d/yyyy">
                  <c:v>40158</c:v>
                </c:pt>
                <c:pt idx="140" formatCode="m/d/yyyy">
                  <c:v>40165</c:v>
                </c:pt>
                <c:pt idx="141" formatCode="m/d/yyyy">
                  <c:v>40172</c:v>
                </c:pt>
                <c:pt idx="142" formatCode="m/d/yyyy">
                  <c:v>40179</c:v>
                </c:pt>
                <c:pt idx="143" formatCode="m/d/yyyy">
                  <c:v>40186</c:v>
                </c:pt>
                <c:pt idx="144" formatCode="m/d/yyyy">
                  <c:v>40193</c:v>
                </c:pt>
                <c:pt idx="145" formatCode="m/d/yyyy">
                  <c:v>40200</c:v>
                </c:pt>
                <c:pt idx="146" formatCode="m/d/yyyy">
                  <c:v>40207</c:v>
                </c:pt>
                <c:pt idx="147" formatCode="m/d/yyyy">
                  <c:v>40214</c:v>
                </c:pt>
                <c:pt idx="148" formatCode="m/d/yyyy">
                  <c:v>40221</c:v>
                </c:pt>
                <c:pt idx="149" formatCode="m/d/yyyy">
                  <c:v>40228</c:v>
                </c:pt>
                <c:pt idx="150" formatCode="m/d/yyyy">
                  <c:v>40235</c:v>
                </c:pt>
                <c:pt idx="151" formatCode="m/d/yyyy">
                  <c:v>40242</c:v>
                </c:pt>
                <c:pt idx="152" formatCode="m/d/yyyy">
                  <c:v>40249</c:v>
                </c:pt>
                <c:pt idx="153" formatCode="m/d/yyyy">
                  <c:v>40256</c:v>
                </c:pt>
                <c:pt idx="154" formatCode="m/d/yyyy">
                  <c:v>40263</c:v>
                </c:pt>
                <c:pt idx="155" formatCode="m/d/yyyy">
                  <c:v>40270</c:v>
                </c:pt>
                <c:pt idx="156" formatCode="m/d/yyyy">
                  <c:v>40277</c:v>
                </c:pt>
                <c:pt idx="157" formatCode="m/d/yyyy">
                  <c:v>40284</c:v>
                </c:pt>
                <c:pt idx="158" formatCode="m/d/yyyy">
                  <c:v>40291</c:v>
                </c:pt>
                <c:pt idx="159" formatCode="m/d/yyyy">
                  <c:v>40298</c:v>
                </c:pt>
                <c:pt idx="160" formatCode="m/d/yyyy">
                  <c:v>40305</c:v>
                </c:pt>
                <c:pt idx="161" formatCode="m/d/yyyy">
                  <c:v>40312</c:v>
                </c:pt>
                <c:pt idx="162" formatCode="m/d/yyyy">
                  <c:v>40319</c:v>
                </c:pt>
                <c:pt idx="163" formatCode="m/d/yyyy">
                  <c:v>40326</c:v>
                </c:pt>
                <c:pt idx="164" formatCode="m/d/yyyy">
                  <c:v>40333</c:v>
                </c:pt>
                <c:pt idx="165" formatCode="m/d/yyyy">
                  <c:v>40340</c:v>
                </c:pt>
                <c:pt idx="166" formatCode="m/d/yyyy">
                  <c:v>40347</c:v>
                </c:pt>
                <c:pt idx="167" formatCode="m/d/yyyy">
                  <c:v>40354</c:v>
                </c:pt>
                <c:pt idx="168" formatCode="m/d/yyyy">
                  <c:v>40361</c:v>
                </c:pt>
                <c:pt idx="169" formatCode="m/d/yyyy">
                  <c:v>40368</c:v>
                </c:pt>
                <c:pt idx="170" formatCode="m/d/yyyy">
                  <c:v>40375</c:v>
                </c:pt>
                <c:pt idx="171" formatCode="m/d/yyyy">
                  <c:v>40382</c:v>
                </c:pt>
                <c:pt idx="172" formatCode="m/d/yyyy">
                  <c:v>40389</c:v>
                </c:pt>
                <c:pt idx="173" formatCode="m/d/yyyy">
                  <c:v>40396</c:v>
                </c:pt>
                <c:pt idx="174" formatCode="m/d/yyyy">
                  <c:v>40403</c:v>
                </c:pt>
                <c:pt idx="175" formatCode="m/d/yyyy">
                  <c:v>40410</c:v>
                </c:pt>
                <c:pt idx="176" formatCode="m/d/yyyy">
                  <c:v>40417</c:v>
                </c:pt>
                <c:pt idx="177" formatCode="m/d/yyyy">
                  <c:v>40424</c:v>
                </c:pt>
                <c:pt idx="178" formatCode="m/d/yyyy">
                  <c:v>40431</c:v>
                </c:pt>
                <c:pt idx="179" formatCode="m/d/yyyy">
                  <c:v>40438</c:v>
                </c:pt>
                <c:pt idx="180" formatCode="m/d/yyyy">
                  <c:v>40445</c:v>
                </c:pt>
                <c:pt idx="181" formatCode="m/d/yyyy">
                  <c:v>40452</c:v>
                </c:pt>
                <c:pt idx="182" formatCode="m/d/yyyy">
                  <c:v>40459</c:v>
                </c:pt>
                <c:pt idx="183" formatCode="m/d/yyyy">
                  <c:v>40466</c:v>
                </c:pt>
                <c:pt idx="184" formatCode="m/d/yyyy">
                  <c:v>40473</c:v>
                </c:pt>
                <c:pt idx="185" formatCode="m/d/yyyy">
                  <c:v>40480</c:v>
                </c:pt>
                <c:pt idx="186" formatCode="m/d/yyyy">
                  <c:v>40487</c:v>
                </c:pt>
                <c:pt idx="187" formatCode="m/d/yyyy">
                  <c:v>40494</c:v>
                </c:pt>
                <c:pt idx="188" formatCode="m/d/yyyy">
                  <c:v>40501</c:v>
                </c:pt>
                <c:pt idx="189" formatCode="m/d/yyyy">
                  <c:v>40508</c:v>
                </c:pt>
                <c:pt idx="190" formatCode="m/d/yyyy">
                  <c:v>40515</c:v>
                </c:pt>
                <c:pt idx="191" formatCode="m/d/yyyy">
                  <c:v>40522</c:v>
                </c:pt>
                <c:pt idx="192" formatCode="m/d/yyyy">
                  <c:v>40529</c:v>
                </c:pt>
                <c:pt idx="193" formatCode="m/d/yyyy">
                  <c:v>40536</c:v>
                </c:pt>
                <c:pt idx="194" formatCode="m/d/yyyy">
                  <c:v>40543</c:v>
                </c:pt>
                <c:pt idx="195" formatCode="m/d/yyyy">
                  <c:v>40550</c:v>
                </c:pt>
                <c:pt idx="196" formatCode="m/d/yyyy">
                  <c:v>40557</c:v>
                </c:pt>
                <c:pt idx="197" formatCode="m/d/yyyy">
                  <c:v>40564</c:v>
                </c:pt>
                <c:pt idx="198" formatCode="m/d/yyyy">
                  <c:v>40571</c:v>
                </c:pt>
                <c:pt idx="199" formatCode="m/d/yyyy">
                  <c:v>40578</c:v>
                </c:pt>
                <c:pt idx="200" formatCode="m/d/yyyy">
                  <c:v>40585</c:v>
                </c:pt>
                <c:pt idx="201" formatCode="m/d/yyyy">
                  <c:v>40592</c:v>
                </c:pt>
                <c:pt idx="202" formatCode="m/d/yyyy">
                  <c:v>40599</c:v>
                </c:pt>
                <c:pt idx="203" formatCode="m/d/yyyy">
                  <c:v>40606</c:v>
                </c:pt>
                <c:pt idx="204" formatCode="m/d/yyyy">
                  <c:v>40613</c:v>
                </c:pt>
                <c:pt idx="205" formatCode="m/d/yyyy">
                  <c:v>40620</c:v>
                </c:pt>
                <c:pt idx="206" formatCode="m/d/yyyy">
                  <c:v>40627</c:v>
                </c:pt>
                <c:pt idx="207" formatCode="m/d/yyyy">
                  <c:v>40634</c:v>
                </c:pt>
                <c:pt idx="208" formatCode="m/d/yyyy">
                  <c:v>40641</c:v>
                </c:pt>
                <c:pt idx="209" formatCode="m/d/yyyy">
                  <c:v>40648</c:v>
                </c:pt>
                <c:pt idx="210" formatCode="m/d/yyyy">
                  <c:v>40655</c:v>
                </c:pt>
                <c:pt idx="211" formatCode="m/d/yyyy">
                  <c:v>40662</c:v>
                </c:pt>
                <c:pt idx="212" formatCode="m/d/yyyy">
                  <c:v>40669</c:v>
                </c:pt>
                <c:pt idx="213" formatCode="m/d/yyyy">
                  <c:v>40676</c:v>
                </c:pt>
                <c:pt idx="214" formatCode="m/d/yyyy">
                  <c:v>40683</c:v>
                </c:pt>
                <c:pt idx="215" formatCode="m/d/yyyy">
                  <c:v>40690</c:v>
                </c:pt>
                <c:pt idx="216" formatCode="m/d/yyyy">
                  <c:v>40697</c:v>
                </c:pt>
                <c:pt idx="217" formatCode="m/d/yyyy">
                  <c:v>40704</c:v>
                </c:pt>
                <c:pt idx="218" formatCode="m/d/yyyy">
                  <c:v>40711</c:v>
                </c:pt>
                <c:pt idx="219" formatCode="m/d/yyyy">
                  <c:v>40718</c:v>
                </c:pt>
                <c:pt idx="220" formatCode="m/d/yyyy">
                  <c:v>40725</c:v>
                </c:pt>
                <c:pt idx="221" formatCode="m/d/yyyy">
                  <c:v>40732</c:v>
                </c:pt>
                <c:pt idx="222" formatCode="m/d/yyyy">
                  <c:v>40739</c:v>
                </c:pt>
                <c:pt idx="223" formatCode="m/d/yyyy">
                  <c:v>40746</c:v>
                </c:pt>
                <c:pt idx="224" formatCode="m/d/yyyy">
                  <c:v>40753</c:v>
                </c:pt>
                <c:pt idx="225" formatCode="m/d/yyyy">
                  <c:v>40760</c:v>
                </c:pt>
                <c:pt idx="226" formatCode="m/d/yyyy">
                  <c:v>40767</c:v>
                </c:pt>
                <c:pt idx="227" formatCode="m/d/yyyy">
                  <c:v>40774</c:v>
                </c:pt>
                <c:pt idx="228" formatCode="m/d/yyyy">
                  <c:v>40781</c:v>
                </c:pt>
                <c:pt idx="229" formatCode="m/d/yyyy">
                  <c:v>40788</c:v>
                </c:pt>
                <c:pt idx="230" formatCode="m/d/yyyy">
                  <c:v>40795</c:v>
                </c:pt>
                <c:pt idx="231" formatCode="m/d/yyyy">
                  <c:v>40802</c:v>
                </c:pt>
                <c:pt idx="232" formatCode="m/d/yyyy">
                  <c:v>40809</c:v>
                </c:pt>
                <c:pt idx="233" formatCode="m/d/yyyy">
                  <c:v>40816</c:v>
                </c:pt>
                <c:pt idx="234" formatCode="m/d/yyyy">
                  <c:v>40823</c:v>
                </c:pt>
                <c:pt idx="235" formatCode="m/d/yyyy">
                  <c:v>40830</c:v>
                </c:pt>
                <c:pt idx="236" formatCode="m/d/yyyy">
                  <c:v>40837</c:v>
                </c:pt>
                <c:pt idx="237" formatCode="m/d/yyyy">
                  <c:v>40844</c:v>
                </c:pt>
                <c:pt idx="238" formatCode="m/d/yyyy">
                  <c:v>40851</c:v>
                </c:pt>
                <c:pt idx="239" formatCode="m/d/yyyy">
                  <c:v>40858</c:v>
                </c:pt>
                <c:pt idx="240" formatCode="m/d/yyyy">
                  <c:v>40865</c:v>
                </c:pt>
                <c:pt idx="241" formatCode="m/d/yyyy">
                  <c:v>40872</c:v>
                </c:pt>
                <c:pt idx="242" formatCode="m/d/yyyy">
                  <c:v>40879</c:v>
                </c:pt>
                <c:pt idx="243" formatCode="m/d/yyyy">
                  <c:v>40886</c:v>
                </c:pt>
                <c:pt idx="244" formatCode="m/d/yyyy">
                  <c:v>40893</c:v>
                </c:pt>
                <c:pt idx="245" formatCode="m/d/yyyy">
                  <c:v>40900</c:v>
                </c:pt>
                <c:pt idx="246" formatCode="m/d/yyyy">
                  <c:v>40907</c:v>
                </c:pt>
                <c:pt idx="247" formatCode="m/d/yyyy">
                  <c:v>40914</c:v>
                </c:pt>
                <c:pt idx="248" formatCode="m/d/yyyy">
                  <c:v>40921</c:v>
                </c:pt>
                <c:pt idx="249" formatCode="m/d/yyyy">
                  <c:v>40928</c:v>
                </c:pt>
                <c:pt idx="250" formatCode="m/d/yyyy">
                  <c:v>40935</c:v>
                </c:pt>
                <c:pt idx="251" formatCode="m/d/yyyy">
                  <c:v>40942</c:v>
                </c:pt>
                <c:pt idx="252" formatCode="m/d/yyyy">
                  <c:v>40949</c:v>
                </c:pt>
                <c:pt idx="253" formatCode="m/d/yyyy">
                  <c:v>40956</c:v>
                </c:pt>
                <c:pt idx="254" formatCode="m/d/yyyy">
                  <c:v>40963</c:v>
                </c:pt>
                <c:pt idx="255" formatCode="m/d/yyyy">
                  <c:v>40970</c:v>
                </c:pt>
                <c:pt idx="256" formatCode="m/d/yyyy">
                  <c:v>40977</c:v>
                </c:pt>
                <c:pt idx="257" formatCode="m/d/yyyy">
                  <c:v>40984</c:v>
                </c:pt>
                <c:pt idx="258" formatCode="m/d/yyyy">
                  <c:v>40991</c:v>
                </c:pt>
                <c:pt idx="259" formatCode="m/d/yyyy">
                  <c:v>40998</c:v>
                </c:pt>
                <c:pt idx="260" formatCode="m/d/yyyy">
                  <c:v>41005</c:v>
                </c:pt>
                <c:pt idx="261" formatCode="m/d/yyyy">
                  <c:v>41012</c:v>
                </c:pt>
                <c:pt idx="262" formatCode="m/d/yyyy">
                  <c:v>41019</c:v>
                </c:pt>
                <c:pt idx="263" formatCode="m/d/yyyy">
                  <c:v>41026</c:v>
                </c:pt>
                <c:pt idx="264" formatCode="m/d/yyyy">
                  <c:v>41033</c:v>
                </c:pt>
                <c:pt idx="265" formatCode="m/d/yyyy">
                  <c:v>41040</c:v>
                </c:pt>
                <c:pt idx="266" formatCode="m/d/yyyy">
                  <c:v>41047</c:v>
                </c:pt>
                <c:pt idx="267" formatCode="m/d/yyyy">
                  <c:v>41054</c:v>
                </c:pt>
                <c:pt idx="268" formatCode="m/d/yyyy">
                  <c:v>41061</c:v>
                </c:pt>
                <c:pt idx="269" formatCode="m/d/yyyy">
                  <c:v>41068</c:v>
                </c:pt>
                <c:pt idx="270" formatCode="m/d/yyyy">
                  <c:v>41075</c:v>
                </c:pt>
                <c:pt idx="271" formatCode="m/d/yyyy">
                  <c:v>41082</c:v>
                </c:pt>
                <c:pt idx="272" formatCode="m/d/yyyy">
                  <c:v>41089</c:v>
                </c:pt>
                <c:pt idx="273" formatCode="m/d/yyyy">
                  <c:v>41096</c:v>
                </c:pt>
                <c:pt idx="274" formatCode="m/d/yyyy">
                  <c:v>41103</c:v>
                </c:pt>
                <c:pt idx="275" formatCode="m/d/yyyy">
                  <c:v>41110</c:v>
                </c:pt>
                <c:pt idx="276" formatCode="m/d/yyyy">
                  <c:v>41117</c:v>
                </c:pt>
                <c:pt idx="277" formatCode="m/d/yyyy">
                  <c:v>41124</c:v>
                </c:pt>
                <c:pt idx="278" formatCode="m/d/yyyy">
                  <c:v>41131</c:v>
                </c:pt>
                <c:pt idx="279" formatCode="m/d/yyyy">
                  <c:v>41138</c:v>
                </c:pt>
                <c:pt idx="280" formatCode="m/d/yyyy">
                  <c:v>41145</c:v>
                </c:pt>
                <c:pt idx="281" formatCode="m/d/yyyy">
                  <c:v>41152</c:v>
                </c:pt>
                <c:pt idx="282" formatCode="m/d/yyyy">
                  <c:v>41159</c:v>
                </c:pt>
                <c:pt idx="283" formatCode="m/d/yyyy">
                  <c:v>41166</c:v>
                </c:pt>
                <c:pt idx="284" formatCode="m/d/yyyy">
                  <c:v>41173</c:v>
                </c:pt>
                <c:pt idx="285" formatCode="m/d/yyyy">
                  <c:v>41180</c:v>
                </c:pt>
                <c:pt idx="286" formatCode="m/d/yyyy">
                  <c:v>41187</c:v>
                </c:pt>
                <c:pt idx="287" formatCode="m/d/yyyy">
                  <c:v>41194</c:v>
                </c:pt>
                <c:pt idx="288" formatCode="m/d/yyyy">
                  <c:v>41201</c:v>
                </c:pt>
                <c:pt idx="289" formatCode="m/d/yyyy">
                  <c:v>41208</c:v>
                </c:pt>
                <c:pt idx="290" formatCode="m/d/yyyy">
                  <c:v>41215</c:v>
                </c:pt>
                <c:pt idx="291" formatCode="m/d/yyyy">
                  <c:v>41222</c:v>
                </c:pt>
                <c:pt idx="292" formatCode="m/d/yyyy">
                  <c:v>41229</c:v>
                </c:pt>
                <c:pt idx="293" formatCode="m/d/yyyy">
                  <c:v>41236</c:v>
                </c:pt>
                <c:pt idx="294" formatCode="m/d/yyyy">
                  <c:v>41243</c:v>
                </c:pt>
                <c:pt idx="295" formatCode="m/d/yyyy">
                  <c:v>41250</c:v>
                </c:pt>
                <c:pt idx="296" formatCode="m/d/yyyy">
                  <c:v>41257</c:v>
                </c:pt>
                <c:pt idx="297" formatCode="m/d/yyyy">
                  <c:v>41264</c:v>
                </c:pt>
                <c:pt idx="298" formatCode="m/d/yyyy">
                  <c:v>41271</c:v>
                </c:pt>
                <c:pt idx="299" formatCode="m/d/yyyy">
                  <c:v>41278</c:v>
                </c:pt>
                <c:pt idx="300" formatCode="m/d/yyyy">
                  <c:v>41285</c:v>
                </c:pt>
                <c:pt idx="301" formatCode="m/d/yyyy">
                  <c:v>41292</c:v>
                </c:pt>
                <c:pt idx="302" formatCode="m/d/yyyy">
                  <c:v>41299</c:v>
                </c:pt>
                <c:pt idx="303" formatCode="m/d/yyyy">
                  <c:v>41306</c:v>
                </c:pt>
                <c:pt idx="304" formatCode="m/d/yyyy">
                  <c:v>41313</c:v>
                </c:pt>
                <c:pt idx="305" formatCode="m/d/yyyy">
                  <c:v>41320</c:v>
                </c:pt>
                <c:pt idx="306" formatCode="m/d/yyyy">
                  <c:v>41327</c:v>
                </c:pt>
                <c:pt idx="307" formatCode="m/d/yyyy">
                  <c:v>41334</c:v>
                </c:pt>
                <c:pt idx="308" formatCode="m/d/yyyy">
                  <c:v>41341</c:v>
                </c:pt>
                <c:pt idx="309" formatCode="m/d/yyyy">
                  <c:v>41348</c:v>
                </c:pt>
                <c:pt idx="310" formatCode="m/d/yyyy">
                  <c:v>41355</c:v>
                </c:pt>
                <c:pt idx="311" formatCode="m/d/yyyy">
                  <c:v>41362</c:v>
                </c:pt>
                <c:pt idx="312" formatCode="m/d/yyyy">
                  <c:v>41369</c:v>
                </c:pt>
                <c:pt idx="313" formatCode="m/d/yyyy">
                  <c:v>41376</c:v>
                </c:pt>
                <c:pt idx="314" formatCode="m/d/yyyy">
                  <c:v>41383</c:v>
                </c:pt>
                <c:pt idx="315" formatCode="m/d/yyyy">
                  <c:v>41390</c:v>
                </c:pt>
                <c:pt idx="316" formatCode="m/d/yyyy">
                  <c:v>41397</c:v>
                </c:pt>
                <c:pt idx="317" formatCode="m/d/yyyy">
                  <c:v>41404</c:v>
                </c:pt>
                <c:pt idx="318" formatCode="m/d/yyyy">
                  <c:v>41411</c:v>
                </c:pt>
                <c:pt idx="319" formatCode="m/d/yyyy">
                  <c:v>41418</c:v>
                </c:pt>
                <c:pt idx="320" formatCode="m/d/yyyy">
                  <c:v>41425</c:v>
                </c:pt>
                <c:pt idx="321" formatCode="m/d/yyyy">
                  <c:v>41432</c:v>
                </c:pt>
                <c:pt idx="322" formatCode="m/d/yyyy">
                  <c:v>41439</c:v>
                </c:pt>
                <c:pt idx="323" formatCode="m/d/yyyy">
                  <c:v>41446</c:v>
                </c:pt>
                <c:pt idx="324" formatCode="m/d/yyyy">
                  <c:v>41453</c:v>
                </c:pt>
                <c:pt idx="325" formatCode="m/d/yyyy">
                  <c:v>41460</c:v>
                </c:pt>
                <c:pt idx="326" formatCode="m/d/yyyy">
                  <c:v>41467</c:v>
                </c:pt>
                <c:pt idx="327" formatCode="m/d/yyyy">
                  <c:v>41474</c:v>
                </c:pt>
                <c:pt idx="328" formatCode="m/d/yyyy">
                  <c:v>41481</c:v>
                </c:pt>
                <c:pt idx="329" formatCode="m/d/yyyy">
                  <c:v>41488</c:v>
                </c:pt>
                <c:pt idx="330" formatCode="m/d/yyyy">
                  <c:v>41495</c:v>
                </c:pt>
                <c:pt idx="331" formatCode="m/d/yyyy">
                  <c:v>41502</c:v>
                </c:pt>
                <c:pt idx="332" formatCode="m/d/yyyy">
                  <c:v>41509</c:v>
                </c:pt>
                <c:pt idx="333" formatCode="m/d/yyyy">
                  <c:v>41516</c:v>
                </c:pt>
                <c:pt idx="334" formatCode="m/d/yyyy">
                  <c:v>41523</c:v>
                </c:pt>
                <c:pt idx="335" formatCode="m/d/yyyy">
                  <c:v>41530</c:v>
                </c:pt>
                <c:pt idx="336" formatCode="m/d/yyyy">
                  <c:v>41537</c:v>
                </c:pt>
                <c:pt idx="337" formatCode="m/d/yyyy">
                  <c:v>41544</c:v>
                </c:pt>
                <c:pt idx="338" formatCode="m/d/yyyy">
                  <c:v>41551</c:v>
                </c:pt>
                <c:pt idx="339" formatCode="m/d/yyyy">
                  <c:v>41558</c:v>
                </c:pt>
                <c:pt idx="340" formatCode="m/d/yyyy">
                  <c:v>41565</c:v>
                </c:pt>
                <c:pt idx="341" formatCode="m/d/yyyy">
                  <c:v>41572</c:v>
                </c:pt>
                <c:pt idx="342" formatCode="m/d/yyyy">
                  <c:v>41579</c:v>
                </c:pt>
                <c:pt idx="343" formatCode="m/d/yyyy">
                  <c:v>41586</c:v>
                </c:pt>
                <c:pt idx="344" formatCode="m/d/yyyy">
                  <c:v>41593</c:v>
                </c:pt>
                <c:pt idx="345" formatCode="m/d/yyyy">
                  <c:v>41600</c:v>
                </c:pt>
                <c:pt idx="346" formatCode="m/d/yyyy">
                  <c:v>41607</c:v>
                </c:pt>
                <c:pt idx="347" formatCode="m/d/yyyy">
                  <c:v>41614</c:v>
                </c:pt>
                <c:pt idx="348" formatCode="m/d/yyyy">
                  <c:v>41621</c:v>
                </c:pt>
                <c:pt idx="349" formatCode="m/d/yyyy">
                  <c:v>41628</c:v>
                </c:pt>
                <c:pt idx="350" formatCode="m/d/yyyy">
                  <c:v>41635</c:v>
                </c:pt>
                <c:pt idx="351" formatCode="m/d/yyyy">
                  <c:v>41642</c:v>
                </c:pt>
                <c:pt idx="352" formatCode="m/d/yyyy">
                  <c:v>41649</c:v>
                </c:pt>
                <c:pt idx="353" formatCode="m/d/yyyy">
                  <c:v>41656</c:v>
                </c:pt>
                <c:pt idx="354" formatCode="m/d/yyyy">
                  <c:v>41663</c:v>
                </c:pt>
                <c:pt idx="355" formatCode="m/d/yyyy">
                  <c:v>41670</c:v>
                </c:pt>
                <c:pt idx="356" formatCode="m/d/yyyy">
                  <c:v>41677</c:v>
                </c:pt>
                <c:pt idx="357" formatCode="m/d/yyyy">
                  <c:v>41684</c:v>
                </c:pt>
                <c:pt idx="358" formatCode="m/d/yyyy">
                  <c:v>41691</c:v>
                </c:pt>
                <c:pt idx="359" formatCode="m/d/yyyy">
                  <c:v>41698</c:v>
                </c:pt>
                <c:pt idx="360" formatCode="m/d/yyyy">
                  <c:v>41705</c:v>
                </c:pt>
                <c:pt idx="361" formatCode="m/d/yyyy">
                  <c:v>41712</c:v>
                </c:pt>
                <c:pt idx="362" formatCode="m/d/yyyy">
                  <c:v>41719</c:v>
                </c:pt>
                <c:pt idx="363" formatCode="m/d/yyyy">
                  <c:v>41726</c:v>
                </c:pt>
                <c:pt idx="364" formatCode="m/d/yyyy">
                  <c:v>41733</c:v>
                </c:pt>
                <c:pt idx="365" formatCode="m/d/yyyy">
                  <c:v>41740</c:v>
                </c:pt>
                <c:pt idx="366" formatCode="m/d/yyyy">
                  <c:v>41747</c:v>
                </c:pt>
                <c:pt idx="367" formatCode="m/d/yyyy">
                  <c:v>41754</c:v>
                </c:pt>
                <c:pt idx="368" formatCode="m/d/yyyy">
                  <c:v>41761</c:v>
                </c:pt>
                <c:pt idx="369" formatCode="m/d/yyyy">
                  <c:v>41768</c:v>
                </c:pt>
                <c:pt idx="370" formatCode="m/d/yyyy">
                  <c:v>41775</c:v>
                </c:pt>
                <c:pt idx="371" formatCode="m/d/yyyy">
                  <c:v>41782</c:v>
                </c:pt>
                <c:pt idx="372" formatCode="m/d/yyyy">
                  <c:v>41789</c:v>
                </c:pt>
                <c:pt idx="373" formatCode="m/d/yyyy">
                  <c:v>41796</c:v>
                </c:pt>
                <c:pt idx="374" formatCode="m/d/yyyy">
                  <c:v>41803</c:v>
                </c:pt>
                <c:pt idx="375" formatCode="m/d/yyyy">
                  <c:v>41810</c:v>
                </c:pt>
                <c:pt idx="376" formatCode="m/d/yyyy">
                  <c:v>41817</c:v>
                </c:pt>
                <c:pt idx="377" formatCode="m/d/yyyy">
                  <c:v>41824</c:v>
                </c:pt>
                <c:pt idx="378" formatCode="m/d/yyyy">
                  <c:v>41831</c:v>
                </c:pt>
                <c:pt idx="379" formatCode="m/d/yyyy">
                  <c:v>41838</c:v>
                </c:pt>
                <c:pt idx="380" formatCode="m/d/yyyy">
                  <c:v>41845</c:v>
                </c:pt>
                <c:pt idx="381" formatCode="m/d/yyyy">
                  <c:v>41852</c:v>
                </c:pt>
                <c:pt idx="382" formatCode="m/d/yyyy">
                  <c:v>41859</c:v>
                </c:pt>
                <c:pt idx="383" formatCode="m/d/yyyy">
                  <c:v>41866</c:v>
                </c:pt>
                <c:pt idx="384" formatCode="m/d/yyyy">
                  <c:v>41873</c:v>
                </c:pt>
                <c:pt idx="385" formatCode="m/d/yyyy">
                  <c:v>41880</c:v>
                </c:pt>
                <c:pt idx="386" formatCode="m/d/yyyy">
                  <c:v>41887</c:v>
                </c:pt>
                <c:pt idx="387" formatCode="m/d/yyyy">
                  <c:v>41894</c:v>
                </c:pt>
                <c:pt idx="388" formatCode="m/d/yyyy">
                  <c:v>41901</c:v>
                </c:pt>
                <c:pt idx="389" formatCode="m/d/yyyy">
                  <c:v>41908</c:v>
                </c:pt>
                <c:pt idx="390" formatCode="m/d/yyyy">
                  <c:v>41915</c:v>
                </c:pt>
                <c:pt idx="391" formatCode="m/d/yyyy">
                  <c:v>41922</c:v>
                </c:pt>
                <c:pt idx="392" formatCode="m/d/yyyy">
                  <c:v>41929</c:v>
                </c:pt>
                <c:pt idx="393" formatCode="m/d/yyyy">
                  <c:v>41936</c:v>
                </c:pt>
                <c:pt idx="394" formatCode="m/d/yyyy">
                  <c:v>41943</c:v>
                </c:pt>
                <c:pt idx="395" formatCode="m/d/yyyy">
                  <c:v>41950</c:v>
                </c:pt>
                <c:pt idx="396" formatCode="m/d/yyyy">
                  <c:v>41957</c:v>
                </c:pt>
                <c:pt idx="397" formatCode="m/d/yyyy">
                  <c:v>41964</c:v>
                </c:pt>
                <c:pt idx="398" formatCode="m/d/yyyy">
                  <c:v>41971</c:v>
                </c:pt>
                <c:pt idx="399" formatCode="m/d/yyyy">
                  <c:v>41978</c:v>
                </c:pt>
                <c:pt idx="400" formatCode="m/d/yyyy">
                  <c:v>41985</c:v>
                </c:pt>
                <c:pt idx="401" formatCode="m/d/yyyy">
                  <c:v>41992</c:v>
                </c:pt>
                <c:pt idx="402" formatCode="m/d/yyyy">
                  <c:v>41999</c:v>
                </c:pt>
                <c:pt idx="403" formatCode="m/d/yyyy">
                  <c:v>42006</c:v>
                </c:pt>
                <c:pt idx="404" formatCode="m/d/yyyy">
                  <c:v>42013</c:v>
                </c:pt>
                <c:pt idx="405" formatCode="m/d/yyyy">
                  <c:v>42020</c:v>
                </c:pt>
                <c:pt idx="406" formatCode="m/d/yyyy">
                  <c:v>42027</c:v>
                </c:pt>
                <c:pt idx="407" formatCode="m/d/yyyy">
                  <c:v>42034</c:v>
                </c:pt>
                <c:pt idx="408" formatCode="m/d/yyyy">
                  <c:v>42041</c:v>
                </c:pt>
                <c:pt idx="409" formatCode="m/d/yyyy">
                  <c:v>42048</c:v>
                </c:pt>
                <c:pt idx="410" formatCode="m/d/yyyy">
                  <c:v>42055</c:v>
                </c:pt>
                <c:pt idx="411" formatCode="m/d/yyyy">
                  <c:v>42062</c:v>
                </c:pt>
                <c:pt idx="412" formatCode="m/d/yyyy">
                  <c:v>42069</c:v>
                </c:pt>
                <c:pt idx="413" formatCode="m/d/yyyy">
                  <c:v>42076</c:v>
                </c:pt>
                <c:pt idx="414" formatCode="m/d/yyyy">
                  <c:v>42083</c:v>
                </c:pt>
                <c:pt idx="415" formatCode="m/d/yyyy">
                  <c:v>42090</c:v>
                </c:pt>
                <c:pt idx="416" formatCode="m/d/yyyy">
                  <c:v>42097</c:v>
                </c:pt>
                <c:pt idx="417" formatCode="m/d/yyyy">
                  <c:v>42104</c:v>
                </c:pt>
                <c:pt idx="418" formatCode="m/d/yyyy">
                  <c:v>42111</c:v>
                </c:pt>
                <c:pt idx="419" formatCode="m/d/yyyy">
                  <c:v>42118</c:v>
                </c:pt>
                <c:pt idx="420" formatCode="m/d/yyyy">
                  <c:v>42125</c:v>
                </c:pt>
                <c:pt idx="421" formatCode="m/d/yyyy">
                  <c:v>42132</c:v>
                </c:pt>
                <c:pt idx="422" formatCode="m/d/yyyy">
                  <c:v>42139</c:v>
                </c:pt>
                <c:pt idx="423" formatCode="m/d/yyyy">
                  <c:v>42146</c:v>
                </c:pt>
                <c:pt idx="424" formatCode="m/d/yyyy">
                  <c:v>42153</c:v>
                </c:pt>
                <c:pt idx="425" formatCode="m/d/yyyy">
                  <c:v>42160</c:v>
                </c:pt>
                <c:pt idx="426" formatCode="m/d/yyyy">
                  <c:v>42167</c:v>
                </c:pt>
                <c:pt idx="427" formatCode="m/d/yyyy">
                  <c:v>42174</c:v>
                </c:pt>
                <c:pt idx="428" formatCode="m/d/yyyy">
                  <c:v>42181</c:v>
                </c:pt>
                <c:pt idx="429" formatCode="m/d/yyyy">
                  <c:v>42188</c:v>
                </c:pt>
                <c:pt idx="430" formatCode="m/d/yyyy">
                  <c:v>42195</c:v>
                </c:pt>
                <c:pt idx="431" formatCode="m/d/yyyy">
                  <c:v>42202</c:v>
                </c:pt>
                <c:pt idx="432" formatCode="m/d/yyyy">
                  <c:v>42209</c:v>
                </c:pt>
                <c:pt idx="433" formatCode="m/d/yyyy">
                  <c:v>42216</c:v>
                </c:pt>
                <c:pt idx="434" formatCode="m/d/yyyy">
                  <c:v>42223</c:v>
                </c:pt>
                <c:pt idx="435" formatCode="m/d/yyyy">
                  <c:v>42230</c:v>
                </c:pt>
                <c:pt idx="436" formatCode="m/d/yyyy">
                  <c:v>42237</c:v>
                </c:pt>
                <c:pt idx="437" formatCode="m/d/yyyy">
                  <c:v>42244</c:v>
                </c:pt>
                <c:pt idx="438" formatCode="m/d/yyyy">
                  <c:v>42251</c:v>
                </c:pt>
                <c:pt idx="439" formatCode="m/d/yyyy">
                  <c:v>42258</c:v>
                </c:pt>
                <c:pt idx="440" formatCode="m/d/yyyy">
                  <c:v>42265</c:v>
                </c:pt>
                <c:pt idx="441" formatCode="m/d/yyyy">
                  <c:v>42272</c:v>
                </c:pt>
                <c:pt idx="442" formatCode="m/d/yyyy">
                  <c:v>42279</c:v>
                </c:pt>
                <c:pt idx="443" formatCode="m/d/yyyy">
                  <c:v>42286</c:v>
                </c:pt>
                <c:pt idx="444" formatCode="m/d/yyyy">
                  <c:v>42293</c:v>
                </c:pt>
                <c:pt idx="445" formatCode="m/d/yyyy">
                  <c:v>42300</c:v>
                </c:pt>
                <c:pt idx="446" formatCode="m/d/yyyy">
                  <c:v>42307</c:v>
                </c:pt>
                <c:pt idx="447" formatCode="m/d/yyyy">
                  <c:v>42314</c:v>
                </c:pt>
                <c:pt idx="448" formatCode="m/d/yyyy">
                  <c:v>42321</c:v>
                </c:pt>
                <c:pt idx="449" formatCode="m/d/yyyy">
                  <c:v>42328</c:v>
                </c:pt>
                <c:pt idx="450" formatCode="m/d/yyyy">
                  <c:v>42335</c:v>
                </c:pt>
                <c:pt idx="451" formatCode="m/d/yyyy">
                  <c:v>42342</c:v>
                </c:pt>
                <c:pt idx="452" formatCode="m/d/yyyy">
                  <c:v>42349</c:v>
                </c:pt>
                <c:pt idx="453" formatCode="m/d/yyyy">
                  <c:v>42356</c:v>
                </c:pt>
                <c:pt idx="454" formatCode="m/d/yyyy">
                  <c:v>42363</c:v>
                </c:pt>
                <c:pt idx="455" formatCode="m/d/yyyy">
                  <c:v>42370</c:v>
                </c:pt>
                <c:pt idx="456" formatCode="m/d/yyyy">
                  <c:v>42377</c:v>
                </c:pt>
                <c:pt idx="457" formatCode="m/d/yyyy">
                  <c:v>42384</c:v>
                </c:pt>
                <c:pt idx="458" formatCode="m/d/yyyy">
                  <c:v>42391</c:v>
                </c:pt>
                <c:pt idx="459" formatCode="m/d/yyyy">
                  <c:v>42398</c:v>
                </c:pt>
                <c:pt idx="460" formatCode="m/d/yyyy">
                  <c:v>42405</c:v>
                </c:pt>
                <c:pt idx="461" formatCode="m/d/yyyy">
                  <c:v>42412</c:v>
                </c:pt>
                <c:pt idx="462" formatCode="m/d/yyyy">
                  <c:v>42419</c:v>
                </c:pt>
                <c:pt idx="463" formatCode="m/d/yyyy">
                  <c:v>42426</c:v>
                </c:pt>
                <c:pt idx="464" formatCode="m/d/yyyy">
                  <c:v>42433</c:v>
                </c:pt>
                <c:pt idx="465" formatCode="m/d/yyyy">
                  <c:v>42440</c:v>
                </c:pt>
                <c:pt idx="466" formatCode="m/d/yyyy">
                  <c:v>42447</c:v>
                </c:pt>
                <c:pt idx="467" formatCode="m/d/yyyy">
                  <c:v>42454</c:v>
                </c:pt>
                <c:pt idx="468" formatCode="m/d/yyyy">
                  <c:v>42461</c:v>
                </c:pt>
                <c:pt idx="469" formatCode="m/d/yyyy">
                  <c:v>42468</c:v>
                </c:pt>
                <c:pt idx="470" formatCode="m/d/yyyy">
                  <c:v>42475</c:v>
                </c:pt>
                <c:pt idx="471" formatCode="m/d/yyyy">
                  <c:v>42482</c:v>
                </c:pt>
                <c:pt idx="472" formatCode="m/d/yyyy">
                  <c:v>42489</c:v>
                </c:pt>
                <c:pt idx="473" formatCode="m/d/yyyy">
                  <c:v>42496</c:v>
                </c:pt>
                <c:pt idx="474" formatCode="m/d/yyyy">
                  <c:v>42503</c:v>
                </c:pt>
                <c:pt idx="475" formatCode="m/d/yyyy">
                  <c:v>42510</c:v>
                </c:pt>
                <c:pt idx="476" formatCode="m/d/yyyy">
                  <c:v>42517</c:v>
                </c:pt>
                <c:pt idx="477" formatCode="m/d/yyyy">
                  <c:v>42524</c:v>
                </c:pt>
                <c:pt idx="478" formatCode="m/d/yyyy">
                  <c:v>42531</c:v>
                </c:pt>
                <c:pt idx="479" formatCode="m/d/yyyy">
                  <c:v>42538</c:v>
                </c:pt>
                <c:pt idx="480" formatCode="m/d/yyyy">
                  <c:v>42545</c:v>
                </c:pt>
                <c:pt idx="481" formatCode="m/d/yyyy">
                  <c:v>42552</c:v>
                </c:pt>
                <c:pt idx="482" formatCode="m/d/yyyy">
                  <c:v>42559</c:v>
                </c:pt>
                <c:pt idx="483" formatCode="m/d/yyyy">
                  <c:v>42566</c:v>
                </c:pt>
                <c:pt idx="484" formatCode="m/d/yyyy">
                  <c:v>42573</c:v>
                </c:pt>
                <c:pt idx="485" formatCode="m/d/yyyy">
                  <c:v>42580</c:v>
                </c:pt>
                <c:pt idx="486" formatCode="m/d/yyyy">
                  <c:v>42587</c:v>
                </c:pt>
                <c:pt idx="487" formatCode="m/d/yyyy">
                  <c:v>42594</c:v>
                </c:pt>
                <c:pt idx="488" formatCode="m/d/yyyy">
                  <c:v>42601</c:v>
                </c:pt>
                <c:pt idx="489" formatCode="m/d/yyyy">
                  <c:v>42608</c:v>
                </c:pt>
                <c:pt idx="490" formatCode="m/d/yyyy">
                  <c:v>42615</c:v>
                </c:pt>
                <c:pt idx="491" formatCode="m/d/yyyy">
                  <c:v>42622</c:v>
                </c:pt>
                <c:pt idx="492" formatCode="m/d/yyyy">
                  <c:v>42629</c:v>
                </c:pt>
                <c:pt idx="493" formatCode="m/d/yyyy">
                  <c:v>42636</c:v>
                </c:pt>
                <c:pt idx="494" formatCode="m/d/yyyy">
                  <c:v>42643</c:v>
                </c:pt>
                <c:pt idx="495" formatCode="m/d/yyyy">
                  <c:v>42650</c:v>
                </c:pt>
                <c:pt idx="496" formatCode="m/d/yyyy">
                  <c:v>42657</c:v>
                </c:pt>
                <c:pt idx="497" formatCode="m/d/yyyy">
                  <c:v>42664</c:v>
                </c:pt>
                <c:pt idx="498" formatCode="m/d/yyyy">
                  <c:v>42671</c:v>
                </c:pt>
                <c:pt idx="499" formatCode="m/d/yyyy">
                  <c:v>42678</c:v>
                </c:pt>
                <c:pt idx="500" formatCode="m/d/yyyy">
                  <c:v>42685</c:v>
                </c:pt>
                <c:pt idx="501" formatCode="m/d/yyyy">
                  <c:v>42692</c:v>
                </c:pt>
                <c:pt idx="502" formatCode="m/d/yyyy">
                  <c:v>42699</c:v>
                </c:pt>
                <c:pt idx="503" formatCode="m/d/yyyy">
                  <c:v>42706</c:v>
                </c:pt>
                <c:pt idx="504" formatCode="m/d/yyyy">
                  <c:v>42713</c:v>
                </c:pt>
                <c:pt idx="505" formatCode="m/d/yyyy">
                  <c:v>42720</c:v>
                </c:pt>
                <c:pt idx="506" formatCode="m/d/yyyy">
                  <c:v>42727</c:v>
                </c:pt>
                <c:pt idx="507" formatCode="m/d/yyyy">
                  <c:v>42734</c:v>
                </c:pt>
                <c:pt idx="508" formatCode="m/d/yyyy">
                  <c:v>42741</c:v>
                </c:pt>
                <c:pt idx="509" formatCode="m/d/yyyy">
                  <c:v>42748</c:v>
                </c:pt>
                <c:pt idx="510" formatCode="m/d/yyyy">
                  <c:v>42755</c:v>
                </c:pt>
                <c:pt idx="511" formatCode="m/d/yyyy">
                  <c:v>42762</c:v>
                </c:pt>
                <c:pt idx="512" formatCode="m/d/yyyy">
                  <c:v>42769</c:v>
                </c:pt>
                <c:pt idx="513" formatCode="m/d/yyyy">
                  <c:v>42776</c:v>
                </c:pt>
                <c:pt idx="514" formatCode="m/d/yyyy">
                  <c:v>42783</c:v>
                </c:pt>
                <c:pt idx="515" formatCode="m/d/yyyy">
                  <c:v>42790</c:v>
                </c:pt>
                <c:pt idx="516" formatCode="m/d/yyyy">
                  <c:v>42797</c:v>
                </c:pt>
                <c:pt idx="517" formatCode="m/d/yyyy">
                  <c:v>42804</c:v>
                </c:pt>
                <c:pt idx="518" formatCode="m/d/yyyy">
                  <c:v>42811</c:v>
                </c:pt>
                <c:pt idx="519" formatCode="m/d/yyyy">
                  <c:v>42818</c:v>
                </c:pt>
                <c:pt idx="520" formatCode="m/d/yyyy">
                  <c:v>42825</c:v>
                </c:pt>
                <c:pt idx="521" formatCode="m/d/yyyy">
                  <c:v>42832</c:v>
                </c:pt>
                <c:pt idx="522" formatCode="m/d/yyyy">
                  <c:v>42839</c:v>
                </c:pt>
                <c:pt idx="523" formatCode="m/d/yyyy">
                  <c:v>42846</c:v>
                </c:pt>
                <c:pt idx="524" formatCode="m/d/yyyy">
                  <c:v>42853</c:v>
                </c:pt>
                <c:pt idx="525" formatCode="m/d/yyyy">
                  <c:v>42860</c:v>
                </c:pt>
                <c:pt idx="526" formatCode="m/d/yyyy">
                  <c:v>42867</c:v>
                </c:pt>
                <c:pt idx="527" formatCode="m/d/yyyy">
                  <c:v>42874</c:v>
                </c:pt>
                <c:pt idx="528" formatCode="m/d/yyyy">
                  <c:v>42881</c:v>
                </c:pt>
                <c:pt idx="529" formatCode="m/d/yyyy">
                  <c:v>42888</c:v>
                </c:pt>
                <c:pt idx="530" formatCode="m/d/yyyy">
                  <c:v>42895</c:v>
                </c:pt>
                <c:pt idx="531" formatCode="m/d/yyyy">
                  <c:v>42902</c:v>
                </c:pt>
                <c:pt idx="532" formatCode="m/d/yyyy">
                  <c:v>42909</c:v>
                </c:pt>
                <c:pt idx="533" formatCode="m/d/yyyy">
                  <c:v>42916</c:v>
                </c:pt>
                <c:pt idx="534" formatCode="m/d/yyyy">
                  <c:v>42923</c:v>
                </c:pt>
                <c:pt idx="535" formatCode="m/d/yyyy">
                  <c:v>42930</c:v>
                </c:pt>
                <c:pt idx="536" formatCode="m/d/yyyy">
                  <c:v>42937</c:v>
                </c:pt>
                <c:pt idx="537" formatCode="m/d/yyyy">
                  <c:v>42944</c:v>
                </c:pt>
                <c:pt idx="538" formatCode="m/d/yyyy">
                  <c:v>42951</c:v>
                </c:pt>
                <c:pt idx="539" formatCode="m/d/yyyy">
                  <c:v>42958</c:v>
                </c:pt>
                <c:pt idx="540" formatCode="m/d/yyyy">
                  <c:v>42965</c:v>
                </c:pt>
                <c:pt idx="541" formatCode="m/d/yyyy">
                  <c:v>42972</c:v>
                </c:pt>
                <c:pt idx="542" formatCode="m/d/yyyy">
                  <c:v>42979</c:v>
                </c:pt>
                <c:pt idx="543" formatCode="m/d/yyyy">
                  <c:v>42986</c:v>
                </c:pt>
                <c:pt idx="544" formatCode="m/d/yyyy">
                  <c:v>42993</c:v>
                </c:pt>
                <c:pt idx="545" formatCode="m/d/yyyy">
                  <c:v>43000</c:v>
                </c:pt>
                <c:pt idx="546" formatCode="m/d/yyyy">
                  <c:v>43007</c:v>
                </c:pt>
                <c:pt idx="547" formatCode="m/d/yyyy">
                  <c:v>43014</c:v>
                </c:pt>
                <c:pt idx="548" formatCode="m/d/yyyy">
                  <c:v>43021</c:v>
                </c:pt>
                <c:pt idx="549" formatCode="m/d/yyyy">
                  <c:v>43028</c:v>
                </c:pt>
                <c:pt idx="550" formatCode="m/d/yyyy">
                  <c:v>43035</c:v>
                </c:pt>
              </c:numCache>
            </c:numRef>
          </c:cat>
          <c:val>
            <c:numRef>
              <c:f>'Drawdown Data USD'!$C$2:$C$552</c:f>
              <c:numCache>
                <c:formatCode>0.0000</c:formatCode>
                <c:ptCount val="551"/>
                <c:pt idx="0">
                  <c:v>0</c:v>
                </c:pt>
                <c:pt idx="1">
                  <c:v>0</c:v>
                </c:pt>
                <c:pt idx="2">
                  <c:v>0</c:v>
                </c:pt>
                <c:pt idx="3">
                  <c:v>0</c:v>
                </c:pt>
                <c:pt idx="4">
                  <c:v>-1.5288799527553021E-3</c:v>
                </c:pt>
                <c:pt idx="5">
                  <c:v>0</c:v>
                </c:pt>
                <c:pt idx="6">
                  <c:v>-2.0309954807146147E-3</c:v>
                </c:pt>
                <c:pt idx="7">
                  <c:v>0</c:v>
                </c:pt>
                <c:pt idx="8">
                  <c:v>-2.3461537306209812E-2</c:v>
                </c:pt>
                <c:pt idx="9">
                  <c:v>-9.0121713143898052E-4</c:v>
                </c:pt>
                <c:pt idx="10">
                  <c:v>-1.1119515695443671E-2</c:v>
                </c:pt>
                <c:pt idx="11">
                  <c:v>-8.8006772621112006E-3</c:v>
                </c:pt>
                <c:pt idx="12">
                  <c:v>0</c:v>
                </c:pt>
                <c:pt idx="13">
                  <c:v>0</c:v>
                </c:pt>
                <c:pt idx="14">
                  <c:v>-6.3098786112415484E-3</c:v>
                </c:pt>
                <c:pt idx="15">
                  <c:v>-5.8947425416280952E-2</c:v>
                </c:pt>
                <c:pt idx="16">
                  <c:v>-6.6203100591697983E-2</c:v>
                </c:pt>
                <c:pt idx="17">
                  <c:v>-7.4515357185867881E-2</c:v>
                </c:pt>
                <c:pt idx="18">
                  <c:v>-9.9373011862151417E-2</c:v>
                </c:pt>
                <c:pt idx="19">
                  <c:v>-6.2376731226785553E-2</c:v>
                </c:pt>
                <c:pt idx="20">
                  <c:v>-5.3188754514442715E-2</c:v>
                </c:pt>
                <c:pt idx="21">
                  <c:v>-6.3039620769275162E-2</c:v>
                </c:pt>
                <c:pt idx="22">
                  <c:v>-4.7985372574223195E-2</c:v>
                </c:pt>
                <c:pt idx="23">
                  <c:v>-1.7152168804897006E-2</c:v>
                </c:pt>
                <c:pt idx="24">
                  <c:v>-2.0632395764996758E-3</c:v>
                </c:pt>
                <c:pt idx="25">
                  <c:v>0</c:v>
                </c:pt>
                <c:pt idx="26">
                  <c:v>0</c:v>
                </c:pt>
                <c:pt idx="27">
                  <c:v>-2.6526327540424166E-2</c:v>
                </c:pt>
                <c:pt idx="28">
                  <c:v>-5.5417290312255174E-3</c:v>
                </c:pt>
                <c:pt idx="29">
                  <c:v>-1.151569303655986E-2</c:v>
                </c:pt>
                <c:pt idx="30">
                  <c:v>-3.986253423966224E-2</c:v>
                </c:pt>
                <c:pt idx="31">
                  <c:v>-5.1080572390465484E-2</c:v>
                </c:pt>
                <c:pt idx="32">
                  <c:v>-6.3337338333782522E-2</c:v>
                </c:pt>
                <c:pt idx="33">
                  <c:v>-3.4791015458745189E-2</c:v>
                </c:pt>
                <c:pt idx="34">
                  <c:v>-2.0772876756245617E-2</c:v>
                </c:pt>
                <c:pt idx="35">
                  <c:v>-5.1179320892772551E-2</c:v>
                </c:pt>
                <c:pt idx="36">
                  <c:v>-5.247702516447339E-2</c:v>
                </c:pt>
                <c:pt idx="37">
                  <c:v>-4.1922099755949627E-2</c:v>
                </c:pt>
                <c:pt idx="38">
                  <c:v>-7.1102781862347975E-2</c:v>
                </c:pt>
                <c:pt idx="39">
                  <c:v>-8.643065288712215E-2</c:v>
                </c:pt>
                <c:pt idx="40">
                  <c:v>-0.13465961535934412</c:v>
                </c:pt>
                <c:pt idx="41">
                  <c:v>-0.13607299159271413</c:v>
                </c:pt>
                <c:pt idx="42">
                  <c:v>-0.10911763292055676</c:v>
                </c:pt>
                <c:pt idx="43">
                  <c:v>-0.14972104518605311</c:v>
                </c:pt>
                <c:pt idx="44">
                  <c:v>-0.13275896666108633</c:v>
                </c:pt>
                <c:pt idx="45">
                  <c:v>-0.12587427265353135</c:v>
                </c:pt>
                <c:pt idx="46">
                  <c:v>-0.12031207956633283</c:v>
                </c:pt>
                <c:pt idx="47">
                  <c:v>-0.14747476971400753</c:v>
                </c:pt>
                <c:pt idx="48">
                  <c:v>-0.15102980154466494</c:v>
                </c:pt>
                <c:pt idx="49">
                  <c:v>-0.15483518676342356</c:v>
                </c:pt>
                <c:pt idx="50">
                  <c:v>-0.13309784587779228</c:v>
                </c:pt>
                <c:pt idx="51">
                  <c:v>-9.9355199360588897E-2</c:v>
                </c:pt>
                <c:pt idx="52">
                  <c:v>-0.11400026843366107</c:v>
                </c:pt>
                <c:pt idx="53">
                  <c:v>-8.8864645459536873E-2</c:v>
                </c:pt>
                <c:pt idx="54">
                  <c:v>-8.1465815041606437E-2</c:v>
                </c:pt>
                <c:pt idx="55">
                  <c:v>-7.0549832967327197E-2</c:v>
                </c:pt>
                <c:pt idx="56">
                  <c:v>-8.0104928815588283E-2</c:v>
                </c:pt>
                <c:pt idx="57">
                  <c:v>-5.1932608935789992E-2</c:v>
                </c:pt>
                <c:pt idx="58">
                  <c:v>-7.3881068223036084E-2</c:v>
                </c:pt>
                <c:pt idx="59">
                  <c:v>-6.8456037006659143E-2</c:v>
                </c:pt>
                <c:pt idx="60">
                  <c:v>-8.6020007601198212E-2</c:v>
                </c:pt>
                <c:pt idx="61">
                  <c:v>-0.11117206761190046</c:v>
                </c:pt>
                <c:pt idx="62">
                  <c:v>-0.12772830895307807</c:v>
                </c:pt>
                <c:pt idx="63">
                  <c:v>-0.14731594955691618</c:v>
                </c:pt>
                <c:pt idx="64">
                  <c:v>-0.16850049901131259</c:v>
                </c:pt>
                <c:pt idx="65">
                  <c:v>-0.17861883658542876</c:v>
                </c:pt>
                <c:pt idx="66">
                  <c:v>-0.17104555344227934</c:v>
                </c:pt>
                <c:pt idx="67">
                  <c:v>-0.17166152526878387</c:v>
                </c:pt>
                <c:pt idx="68">
                  <c:v>-0.17559543211775752</c:v>
                </c:pt>
                <c:pt idx="69">
                  <c:v>-0.17552735007750986</c:v>
                </c:pt>
                <c:pt idx="70">
                  <c:v>-0.18464902919374415</c:v>
                </c:pt>
                <c:pt idx="71">
                  <c:v>-0.18849105358509355</c:v>
                </c:pt>
                <c:pt idx="72">
                  <c:v>-0.18417534538586222</c:v>
                </c:pt>
                <c:pt idx="73">
                  <c:v>-0.23235754579082402</c:v>
                </c:pt>
                <c:pt idx="74">
                  <c:v>-0.22605254613617642</c:v>
                </c:pt>
                <c:pt idx="75">
                  <c:v>-0.22489754458970279</c:v>
                </c:pt>
                <c:pt idx="76">
                  <c:v>-0.24560193863052282</c:v>
                </c:pt>
                <c:pt idx="77">
                  <c:v>-0.31358254257813389</c:v>
                </c:pt>
                <c:pt idx="78">
                  <c:v>-0.45107211424659344</c:v>
                </c:pt>
                <c:pt idx="79">
                  <c:v>-0.43119326229984001</c:v>
                </c:pt>
                <c:pt idx="80">
                  <c:v>-0.48273640560842812</c:v>
                </c:pt>
                <c:pt idx="81">
                  <c:v>-0.42715538725791513</c:v>
                </c:pt>
                <c:pt idx="82">
                  <c:v>-0.43690114836514982</c:v>
                </c:pt>
                <c:pt idx="83">
                  <c:v>-0.47214899432954704</c:v>
                </c:pt>
                <c:pt idx="84">
                  <c:v>-0.52367918819055692</c:v>
                </c:pt>
                <c:pt idx="85">
                  <c:v>-0.46442628117170492</c:v>
                </c:pt>
                <c:pt idx="86">
                  <c:v>-0.49120145294236184</c:v>
                </c:pt>
                <c:pt idx="87">
                  <c:v>-0.46582198092582572</c:v>
                </c:pt>
                <c:pt idx="88">
                  <c:v>-0.45116282897772664</c:v>
                </c:pt>
                <c:pt idx="89">
                  <c:v>-0.46103989929190003</c:v>
                </c:pt>
                <c:pt idx="90">
                  <c:v>-0.42929926449772571</c:v>
                </c:pt>
                <c:pt idx="91">
                  <c:v>-0.44276828488462916</c:v>
                </c:pt>
                <c:pt idx="92">
                  <c:v>-0.47678686252132951</c:v>
                </c:pt>
                <c:pt idx="93">
                  <c:v>-0.50161253284392537</c:v>
                </c:pt>
                <c:pt idx="94">
                  <c:v>-0.49202088980686953</c:v>
                </c:pt>
                <c:pt idx="95">
                  <c:v>-0.47144378886692495</c:v>
                </c:pt>
                <c:pt idx="96">
                  <c:v>-0.48995116086068069</c:v>
                </c:pt>
                <c:pt idx="97">
                  <c:v>-0.52950447364203823</c:v>
                </c:pt>
                <c:pt idx="98">
                  <c:v>-0.54144431019677985</c:v>
                </c:pt>
                <c:pt idx="99">
                  <c:v>-0.57149430153447867</c:v>
                </c:pt>
                <c:pt idx="100">
                  <c:v>-0.5351413185951639</c:v>
                </c:pt>
                <c:pt idx="101">
                  <c:v>-0.5141703118610661</c:v>
                </c:pt>
                <c:pt idx="102">
                  <c:v>-0.49077695707947089</c:v>
                </c:pt>
                <c:pt idx="103">
                  <c:v>-0.4714576113810387</c:v>
                </c:pt>
                <c:pt idx="104">
                  <c:v>-0.46538353782503028</c:v>
                </c:pt>
                <c:pt idx="105">
                  <c:v>-0.45388735470744401</c:v>
                </c:pt>
                <c:pt idx="106">
                  <c:v>-0.45223265976556748</c:v>
                </c:pt>
                <c:pt idx="107">
                  <c:v>-0.44256172825566198</c:v>
                </c:pt>
                <c:pt idx="108">
                  <c:v>-0.40400204002597573</c:v>
                </c:pt>
                <c:pt idx="109">
                  <c:v>-0.42292615473997763</c:v>
                </c:pt>
                <c:pt idx="110">
                  <c:v>-0.40714610384790029</c:v>
                </c:pt>
                <c:pt idx="111">
                  <c:v>-0.38832176037128974</c:v>
                </c:pt>
                <c:pt idx="112">
                  <c:v>-0.37968902813683469</c:v>
                </c:pt>
                <c:pt idx="113">
                  <c:v>-0.37242134946205718</c:v>
                </c:pt>
                <c:pt idx="114">
                  <c:v>-0.39249168204956664</c:v>
                </c:pt>
                <c:pt idx="115">
                  <c:v>-0.39164723182881689</c:v>
                </c:pt>
                <c:pt idx="116">
                  <c:v>-0.40043287075363287</c:v>
                </c:pt>
                <c:pt idx="117">
                  <c:v>-0.41716959989245594</c:v>
                </c:pt>
                <c:pt idx="118">
                  <c:v>-0.37854334501658016</c:v>
                </c:pt>
                <c:pt idx="119">
                  <c:v>-0.34945533112768801</c:v>
                </c:pt>
                <c:pt idx="120">
                  <c:v>-0.33772811121909807</c:v>
                </c:pt>
                <c:pt idx="121">
                  <c:v>-0.32617083059354834</c:v>
                </c:pt>
                <c:pt idx="122">
                  <c:v>-0.32536579464973414</c:v>
                </c:pt>
                <c:pt idx="123">
                  <c:v>-0.31636601588947133</c:v>
                </c:pt>
                <c:pt idx="124">
                  <c:v>-0.30793868970701344</c:v>
                </c:pt>
                <c:pt idx="125">
                  <c:v>-0.31789282217437109</c:v>
                </c:pt>
                <c:pt idx="126">
                  <c:v>-0.28921070471306898</c:v>
                </c:pt>
                <c:pt idx="127">
                  <c:v>-0.27540937649418651</c:v>
                </c:pt>
                <c:pt idx="128">
                  <c:v>-0.28925101388320351</c:v>
                </c:pt>
                <c:pt idx="129">
                  <c:v>-0.30448590332194714</c:v>
                </c:pt>
                <c:pt idx="130">
                  <c:v>-0.27149525395652618</c:v>
                </c:pt>
                <c:pt idx="131">
                  <c:v>-0.26027175913987621</c:v>
                </c:pt>
                <c:pt idx="132">
                  <c:v>-0.26148670761734349</c:v>
                </c:pt>
                <c:pt idx="133">
                  <c:v>-0.29301062079360185</c:v>
                </c:pt>
                <c:pt idx="134">
                  <c:v>-0.27596883441203879</c:v>
                </c:pt>
                <c:pt idx="135">
                  <c:v>-0.25823689828844898</c:v>
                </c:pt>
                <c:pt idx="136">
                  <c:v>-0.26460259945302433</c:v>
                </c:pt>
                <c:pt idx="137">
                  <c:v>-0.26733540528340272</c:v>
                </c:pt>
                <c:pt idx="138">
                  <c:v>-0.24938554707541027</c:v>
                </c:pt>
                <c:pt idx="139">
                  <c:v>-0.25764016510667287</c:v>
                </c:pt>
                <c:pt idx="140">
                  <c:v>-0.26612022450787498</c:v>
                </c:pt>
                <c:pt idx="141">
                  <c:v>-0.24820125102857582</c:v>
                </c:pt>
                <c:pt idx="142">
                  <c:v>-0.24815201943025811</c:v>
                </c:pt>
                <c:pt idx="143">
                  <c:v>-0.22861082596610838</c:v>
                </c:pt>
                <c:pt idx="144">
                  <c:v>-0.23053560092264624</c:v>
                </c:pt>
                <c:pt idx="145">
                  <c:v>-0.2606754900506485</c:v>
                </c:pt>
                <c:pt idx="146">
                  <c:v>-0.28049835348771845</c:v>
                </c:pt>
                <c:pt idx="147">
                  <c:v>-0.29721887476992903</c:v>
                </c:pt>
                <c:pt idx="148">
                  <c:v>-0.28773981054453079</c:v>
                </c:pt>
                <c:pt idx="149">
                  <c:v>-0.27105619503201361</c:v>
                </c:pt>
                <c:pt idx="150">
                  <c:v>-0.2710658018819988</c:v>
                </c:pt>
                <c:pt idx="151">
                  <c:v>-0.24580412992681222</c:v>
                </c:pt>
                <c:pt idx="152">
                  <c:v>-0.23412520618810939</c:v>
                </c:pt>
                <c:pt idx="153">
                  <c:v>-0.23154999666262543</c:v>
                </c:pt>
                <c:pt idx="154">
                  <c:v>-0.23031190568577786</c:v>
                </c:pt>
                <c:pt idx="155">
                  <c:v>-0.21495963712847865</c:v>
                </c:pt>
                <c:pt idx="156">
                  <c:v>-0.2072090092272113</c:v>
                </c:pt>
                <c:pt idx="157">
                  <c:v>-0.2086682058632211</c:v>
                </c:pt>
                <c:pt idx="158">
                  <c:v>-0.20718229962741452</c:v>
                </c:pt>
                <c:pt idx="159">
                  <c:v>-0.22210219757348248</c:v>
                </c:pt>
                <c:pt idx="160">
                  <c:v>-0.28591118827640427</c:v>
                </c:pt>
                <c:pt idx="161">
                  <c:v>-0.26831275649847119</c:v>
                </c:pt>
                <c:pt idx="162">
                  <c:v>-0.30335081860581459</c:v>
                </c:pt>
                <c:pt idx="163">
                  <c:v>-0.29585840325051571</c:v>
                </c:pt>
                <c:pt idx="164">
                  <c:v>-0.30716156382948245</c:v>
                </c:pt>
                <c:pt idx="165">
                  <c:v>-0.29489924923652266</c:v>
                </c:pt>
                <c:pt idx="166">
                  <c:v>-0.2714452584249899</c:v>
                </c:pt>
                <c:pt idx="167">
                  <c:v>-0.29221159185936152</c:v>
                </c:pt>
                <c:pt idx="168">
                  <c:v>-0.31963409257657394</c:v>
                </c:pt>
                <c:pt idx="169">
                  <c:v>-0.28426165845851381</c:v>
                </c:pt>
                <c:pt idx="170">
                  <c:v>-0.2853395401670501</c:v>
                </c:pt>
                <c:pt idx="171">
                  <c:v>-0.26627469648181012</c:v>
                </c:pt>
                <c:pt idx="172">
                  <c:v>-0.26081248510339994</c:v>
                </c:pt>
                <c:pt idx="173">
                  <c:v>-0.24278506740610795</c:v>
                </c:pt>
                <c:pt idx="174">
                  <c:v>-0.27312059827233592</c:v>
                </c:pt>
                <c:pt idx="175">
                  <c:v>-0.2775554909669945</c:v>
                </c:pt>
                <c:pt idx="176">
                  <c:v>-0.28163296269439897</c:v>
                </c:pt>
                <c:pt idx="177">
                  <c:v>-0.2538443087855301</c:v>
                </c:pt>
                <c:pt idx="178">
                  <c:v>-0.24823829711253409</c:v>
                </c:pt>
                <c:pt idx="179">
                  <c:v>-0.23589383475382097</c:v>
                </c:pt>
                <c:pt idx="180">
                  <c:v>-0.21859516257561418</c:v>
                </c:pt>
                <c:pt idx="181">
                  <c:v>-0.21388202045799787</c:v>
                </c:pt>
                <c:pt idx="182">
                  <c:v>-0.19751162847842219</c:v>
                </c:pt>
                <c:pt idx="183">
                  <c:v>-0.18746913544148247</c:v>
                </c:pt>
                <c:pt idx="184">
                  <c:v>-0.18921650795514955</c:v>
                </c:pt>
                <c:pt idx="185">
                  <c:v>-0.18940816009111772</c:v>
                </c:pt>
                <c:pt idx="186">
                  <c:v>-0.15971655788909866</c:v>
                </c:pt>
                <c:pt idx="187">
                  <c:v>-0.17875343850044445</c:v>
                </c:pt>
                <c:pt idx="188">
                  <c:v>-0.17986976164034796</c:v>
                </c:pt>
                <c:pt idx="189">
                  <c:v>-0.19708034764131266</c:v>
                </c:pt>
                <c:pt idx="190">
                  <c:v>-0.17157281703163507</c:v>
                </c:pt>
                <c:pt idx="191">
                  <c:v>-0.16671539599188556</c:v>
                </c:pt>
                <c:pt idx="192">
                  <c:v>-0.16570196062509546</c:v>
                </c:pt>
                <c:pt idx="193">
                  <c:v>-0.15478664114595508</c:v>
                </c:pt>
                <c:pt idx="194">
                  <c:v>-0.14881146731985007</c:v>
                </c:pt>
                <c:pt idx="195">
                  <c:v>-0.14823374516188448</c:v>
                </c:pt>
                <c:pt idx="196">
                  <c:v>-0.13099783555424827</c:v>
                </c:pt>
                <c:pt idx="197">
                  <c:v>-0.1369014350739638</c:v>
                </c:pt>
                <c:pt idx="198">
                  <c:v>-0.13795619455073582</c:v>
                </c:pt>
                <c:pt idx="199">
                  <c:v>-0.12039416964733285</c:v>
                </c:pt>
                <c:pt idx="200">
                  <c:v>-0.11848792396896368</c:v>
                </c:pt>
                <c:pt idx="201">
                  <c:v>-0.10255889518593519</c:v>
                </c:pt>
                <c:pt idx="202">
                  <c:v>-0.11659242948135995</c:v>
                </c:pt>
                <c:pt idx="203">
                  <c:v>-0.10796035360585388</c:v>
                </c:pt>
                <c:pt idx="204">
                  <c:v>-0.12965378080379697</c:v>
                </c:pt>
                <c:pt idx="205">
                  <c:v>-0.14650869820676815</c:v>
                </c:pt>
                <c:pt idx="206">
                  <c:v>-0.1192753037011447</c:v>
                </c:pt>
                <c:pt idx="207">
                  <c:v>-0.10488983316716594</c:v>
                </c:pt>
                <c:pt idx="208">
                  <c:v>-9.6396601374609592E-2</c:v>
                </c:pt>
                <c:pt idx="209">
                  <c:v>-0.10625493973445477</c:v>
                </c:pt>
                <c:pt idx="210">
                  <c:v>-8.9706725928261677E-2</c:v>
                </c:pt>
                <c:pt idx="211">
                  <c:v>-7.332918259833221E-2</c:v>
                </c:pt>
                <c:pt idx="212">
                  <c:v>-9.3141661220771721E-2</c:v>
                </c:pt>
                <c:pt idx="213">
                  <c:v>-0.10322740223216631</c:v>
                </c:pt>
                <c:pt idx="214">
                  <c:v>-0.10655316211345967</c:v>
                </c:pt>
                <c:pt idx="215">
                  <c:v>-0.1039689989788446</c:v>
                </c:pt>
                <c:pt idx="216">
                  <c:v>-0.11315957083996664</c:v>
                </c:pt>
                <c:pt idx="217">
                  <c:v>-0.13395940820263808</c:v>
                </c:pt>
                <c:pt idx="218">
                  <c:v>-0.14081721176089945</c:v>
                </c:pt>
                <c:pt idx="219">
                  <c:v>-0.14229335991912451</c:v>
                </c:pt>
                <c:pt idx="220">
                  <c:v>-9.7815621359512606E-2</c:v>
                </c:pt>
                <c:pt idx="221">
                  <c:v>-9.7038953841912745E-2</c:v>
                </c:pt>
                <c:pt idx="222">
                  <c:v>-0.1172448393633424</c:v>
                </c:pt>
                <c:pt idx="223">
                  <c:v>-9.4449404198583164E-2</c:v>
                </c:pt>
                <c:pt idx="224">
                  <c:v>-0.12059214060235179</c:v>
                </c:pt>
                <c:pt idx="225">
                  <c:v>-0.19535119415538471</c:v>
                </c:pt>
                <c:pt idx="226">
                  <c:v>-0.20791546348678858</c:v>
                </c:pt>
                <c:pt idx="227">
                  <c:v>-0.23807921383501551</c:v>
                </c:pt>
                <c:pt idx="228">
                  <c:v>-0.21893035932239724</c:v>
                </c:pt>
                <c:pt idx="229">
                  <c:v>-0.206511784528152</c:v>
                </c:pt>
                <c:pt idx="230">
                  <c:v>-0.23283036276835956</c:v>
                </c:pt>
                <c:pt idx="231">
                  <c:v>-0.2100058638422525</c:v>
                </c:pt>
                <c:pt idx="232">
                  <c:v>-0.26938755285223259</c:v>
                </c:pt>
                <c:pt idx="233">
                  <c:v>-0.26117022255727262</c:v>
                </c:pt>
                <c:pt idx="234">
                  <c:v>-0.2475856299877327</c:v>
                </c:pt>
                <c:pt idx="235">
                  <c:v>-0.2066820059987684</c:v>
                </c:pt>
                <c:pt idx="236">
                  <c:v>-0.20349152621810307</c:v>
                </c:pt>
                <c:pt idx="237">
                  <c:v>-0.15870015877322974</c:v>
                </c:pt>
                <c:pt idx="238">
                  <c:v>-0.19043937327523652</c:v>
                </c:pt>
                <c:pt idx="239">
                  <c:v>-0.19023460799171454</c:v>
                </c:pt>
                <c:pt idx="240">
                  <c:v>-0.22176970265581675</c:v>
                </c:pt>
                <c:pt idx="241">
                  <c:v>-0.26253279879065561</c:v>
                </c:pt>
                <c:pt idx="242">
                  <c:v>-0.20055864160064163</c:v>
                </c:pt>
                <c:pt idx="243">
                  <c:v>-0.20343369491441066</c:v>
                </c:pt>
                <c:pt idx="244">
                  <c:v>-0.23030661895609583</c:v>
                </c:pt>
                <c:pt idx="245">
                  <c:v>-0.20650934929613685</c:v>
                </c:pt>
                <c:pt idx="246">
                  <c:v>-0.20722963074697009</c:v>
                </c:pt>
                <c:pt idx="247">
                  <c:v>-0.200449506724657</c:v>
                </c:pt>
                <c:pt idx="248">
                  <c:v>-0.19201118302194675</c:v>
                </c:pt>
                <c:pt idx="249">
                  <c:v>-0.16696109250544833</c:v>
                </c:pt>
                <c:pt idx="250">
                  <c:v>-0.1582697229398029</c:v>
                </c:pt>
                <c:pt idx="251">
                  <c:v>-0.13830296254720909</c:v>
                </c:pt>
                <c:pt idx="252">
                  <c:v>-0.14115280606476566</c:v>
                </c:pt>
                <c:pt idx="253">
                  <c:v>-0.12740440594555025</c:v>
                </c:pt>
                <c:pt idx="254">
                  <c:v>-0.11913503620793253</c:v>
                </c:pt>
                <c:pt idx="255">
                  <c:v>-0.1182265200529985</c:v>
                </c:pt>
                <c:pt idx="256">
                  <c:v>-0.12367626372947216</c:v>
                </c:pt>
                <c:pt idx="257">
                  <c:v>-0.105801303716894</c:v>
                </c:pt>
                <c:pt idx="258">
                  <c:v>-0.11534938852906562</c:v>
                </c:pt>
                <c:pt idx="259">
                  <c:v>-0.11198309497481429</c:v>
                </c:pt>
                <c:pt idx="260">
                  <c:v>-0.12545531452695124</c:v>
                </c:pt>
                <c:pt idx="261">
                  <c:v>-0.13833927587889627</c:v>
                </c:pt>
                <c:pt idx="262">
                  <c:v>-0.1305380319452335</c:v>
                </c:pt>
                <c:pt idx="263">
                  <c:v>-0.11980283388760316</c:v>
                </c:pt>
                <c:pt idx="264">
                  <c:v>-0.13953110056555196</c:v>
                </c:pt>
                <c:pt idx="265">
                  <c:v>-0.15626093559683951</c:v>
                </c:pt>
                <c:pt idx="266">
                  <c:v>-0.20030216115631805</c:v>
                </c:pt>
                <c:pt idx="267">
                  <c:v>-0.19413567662562192</c:v>
                </c:pt>
                <c:pt idx="268">
                  <c:v>-0.21550687991007089</c:v>
                </c:pt>
                <c:pt idx="269">
                  <c:v>-0.1922972011780234</c:v>
                </c:pt>
                <c:pt idx="270">
                  <c:v>-0.17796697704717301</c:v>
                </c:pt>
                <c:pt idx="271">
                  <c:v>-0.1802179779918418</c:v>
                </c:pt>
                <c:pt idx="272">
                  <c:v>-0.1596049113877771</c:v>
                </c:pt>
                <c:pt idx="273">
                  <c:v>-0.16190939701202944</c:v>
                </c:pt>
                <c:pt idx="274">
                  <c:v>-0.16614379933109491</c:v>
                </c:pt>
                <c:pt idx="275">
                  <c:v>-0.16126701024568391</c:v>
                </c:pt>
                <c:pt idx="276">
                  <c:v>-0.14941066067839925</c:v>
                </c:pt>
                <c:pt idx="277">
                  <c:v>-0.14215984621918321</c:v>
                </c:pt>
                <c:pt idx="278">
                  <c:v>-0.12723143587439434</c:v>
                </c:pt>
                <c:pt idx="279">
                  <c:v>-0.12044910735907921</c:v>
                </c:pt>
                <c:pt idx="280">
                  <c:v>-0.12327866922920649</c:v>
                </c:pt>
                <c:pt idx="281">
                  <c:v>-0.12886603625452775</c:v>
                </c:pt>
                <c:pt idx="282">
                  <c:v>-0.10622832211845346</c:v>
                </c:pt>
                <c:pt idx="283">
                  <c:v>-7.9523701919101519E-2</c:v>
                </c:pt>
                <c:pt idx="284">
                  <c:v>-8.5880185995537928E-2</c:v>
                </c:pt>
                <c:pt idx="285">
                  <c:v>-0.1010643377961904</c:v>
                </c:pt>
                <c:pt idx="286">
                  <c:v>-8.6110348160958639E-2</c:v>
                </c:pt>
                <c:pt idx="287">
                  <c:v>-0.1044477153916844</c:v>
                </c:pt>
                <c:pt idx="288">
                  <c:v>-9.3409622490036925E-2</c:v>
                </c:pt>
                <c:pt idx="289">
                  <c:v>-0.10821826057853456</c:v>
                </c:pt>
                <c:pt idx="290">
                  <c:v>-0.10315102138268906</c:v>
                </c:pt>
                <c:pt idx="291">
                  <c:v>-0.12176699505822386</c:v>
                </c:pt>
                <c:pt idx="292">
                  <c:v>-0.13721193651017138</c:v>
                </c:pt>
                <c:pt idx="293">
                  <c:v>-0.1029726913066239</c:v>
                </c:pt>
                <c:pt idx="294">
                  <c:v>-9.4971624269649335E-2</c:v>
                </c:pt>
                <c:pt idx="295">
                  <c:v>-8.9461091776593782E-2</c:v>
                </c:pt>
                <c:pt idx="296">
                  <c:v>-8.4048222688865692E-2</c:v>
                </c:pt>
                <c:pt idx="297">
                  <c:v>-7.4388424336334968E-2</c:v>
                </c:pt>
                <c:pt idx="298">
                  <c:v>-8.1048431552884659E-2</c:v>
                </c:pt>
                <c:pt idx="299">
                  <c:v>-5.2277460863026981E-2</c:v>
                </c:pt>
                <c:pt idx="300">
                  <c:v>-4.5481841468756445E-2</c:v>
                </c:pt>
                <c:pt idx="301">
                  <c:v>-4.0702095287812989E-2</c:v>
                </c:pt>
                <c:pt idx="302">
                  <c:v>-3.1371803159111034E-2</c:v>
                </c:pt>
                <c:pt idx="303">
                  <c:v>-2.3839348348875133E-2</c:v>
                </c:pt>
                <c:pt idx="304">
                  <c:v>-2.865628248708818E-2</c:v>
                </c:pt>
                <c:pt idx="305">
                  <c:v>-2.9492270198633208E-2</c:v>
                </c:pt>
                <c:pt idx="306">
                  <c:v>-3.3405246836465619E-2</c:v>
                </c:pt>
                <c:pt idx="307">
                  <c:v>-3.3024204742284624E-2</c:v>
                </c:pt>
                <c:pt idx="308">
                  <c:v>-1.4574444226539862E-2</c:v>
                </c:pt>
                <c:pt idx="309">
                  <c:v>-7.3186423747397811E-3</c:v>
                </c:pt>
                <c:pt idx="310">
                  <c:v>-1.7242184773360036E-2</c:v>
                </c:pt>
                <c:pt idx="311">
                  <c:v>-1.2638525199295092E-2</c:v>
                </c:pt>
                <c:pt idx="312">
                  <c:v>-2.4697125306670231E-2</c:v>
                </c:pt>
                <c:pt idx="313">
                  <c:v>0</c:v>
                </c:pt>
                <c:pt idx="314">
                  <c:v>-2.1103088209351251E-2</c:v>
                </c:pt>
                <c:pt idx="315">
                  <c:v>0</c:v>
                </c:pt>
                <c:pt idx="316">
                  <c:v>0</c:v>
                </c:pt>
                <c:pt idx="317">
                  <c:v>0</c:v>
                </c:pt>
                <c:pt idx="318">
                  <c:v>0</c:v>
                </c:pt>
                <c:pt idx="319">
                  <c:v>-1.326544939098584E-2</c:v>
                </c:pt>
                <c:pt idx="320">
                  <c:v>-2.6849331936187104E-2</c:v>
                </c:pt>
                <c:pt idx="321">
                  <c:v>-3.0438103574966124E-2</c:v>
                </c:pt>
                <c:pt idx="322">
                  <c:v>-3.6598608289234447E-2</c:v>
                </c:pt>
                <c:pt idx="323">
                  <c:v>-6.7251831682443752E-2</c:v>
                </c:pt>
                <c:pt idx="324">
                  <c:v>-5.4897548206813584E-2</c:v>
                </c:pt>
                <c:pt idx="325">
                  <c:v>-4.8060400899091693E-2</c:v>
                </c:pt>
                <c:pt idx="326">
                  <c:v>-1.5783142242901449E-2</c:v>
                </c:pt>
                <c:pt idx="327">
                  <c:v>-6.0599900180851041E-3</c:v>
                </c:pt>
                <c:pt idx="328">
                  <c:v>-3.1033489883400822E-3</c:v>
                </c:pt>
                <c:pt idx="329">
                  <c:v>0</c:v>
                </c:pt>
                <c:pt idx="330">
                  <c:v>-3.7620625950823827E-3</c:v>
                </c:pt>
                <c:pt idx="331">
                  <c:v>-1.281130798287855E-2</c:v>
                </c:pt>
                <c:pt idx="332">
                  <c:v>-1.5349514780389817E-2</c:v>
                </c:pt>
                <c:pt idx="333">
                  <c:v>-3.6143540473491886E-2</c:v>
                </c:pt>
                <c:pt idx="334">
                  <c:v>-1.5309385316389257E-2</c:v>
                </c:pt>
                <c:pt idx="335">
                  <c:v>0</c:v>
                </c:pt>
                <c:pt idx="336">
                  <c:v>0</c:v>
                </c:pt>
                <c:pt idx="337">
                  <c:v>-5.1785872704341873E-3</c:v>
                </c:pt>
                <c:pt idx="338">
                  <c:v>-8.3318390325263225E-3</c:v>
                </c:pt>
                <c:pt idx="339">
                  <c:v>-6.6929539721349851E-4</c:v>
                </c:pt>
                <c:pt idx="340">
                  <c:v>0</c:v>
                </c:pt>
                <c:pt idx="341">
                  <c:v>0</c:v>
                </c:pt>
                <c:pt idx="342">
                  <c:v>-5.3501243999189985E-3</c:v>
                </c:pt>
                <c:pt idx="343">
                  <c:v>-8.8706162706123637E-3</c:v>
                </c:pt>
                <c:pt idx="344">
                  <c:v>0</c:v>
                </c:pt>
                <c:pt idx="345">
                  <c:v>0</c:v>
                </c:pt>
                <c:pt idx="346">
                  <c:v>0</c:v>
                </c:pt>
                <c:pt idx="347">
                  <c:v>-1.0009211790621864E-2</c:v>
                </c:pt>
                <c:pt idx="348">
                  <c:v>-2.4603993305675642E-2</c:v>
                </c:pt>
                <c:pt idx="349">
                  <c:v>-3.336907767128694E-3</c:v>
                </c:pt>
                <c:pt idx="350">
                  <c:v>0</c:v>
                </c:pt>
                <c:pt idx="351">
                  <c:v>-6.0915448205732803E-3</c:v>
                </c:pt>
                <c:pt idx="352">
                  <c:v>-2.0223118578684973E-3</c:v>
                </c:pt>
                <c:pt idx="353">
                  <c:v>-4.4336920197318719E-4</c:v>
                </c:pt>
                <c:pt idx="354">
                  <c:v>-2.3740892893620247E-2</c:v>
                </c:pt>
                <c:pt idx="355">
                  <c:v>-3.5595322233129445E-2</c:v>
                </c:pt>
                <c:pt idx="356">
                  <c:v>-2.782026874568988E-2</c:v>
                </c:pt>
                <c:pt idx="357">
                  <c:v>-4.3705578761215058E-3</c:v>
                </c:pt>
                <c:pt idx="358">
                  <c:v>0</c:v>
                </c:pt>
                <c:pt idx="359">
                  <c:v>0</c:v>
                </c:pt>
                <c:pt idx="360">
                  <c:v>0</c:v>
                </c:pt>
                <c:pt idx="361">
                  <c:v>-2.3871841223609525E-2</c:v>
                </c:pt>
                <c:pt idx="362">
                  <c:v>-1.6262377817257812E-2</c:v>
                </c:pt>
                <c:pt idx="363">
                  <c:v>-6.3610360903094687E-3</c:v>
                </c:pt>
                <c:pt idx="364">
                  <c:v>0</c:v>
                </c:pt>
                <c:pt idx="365">
                  <c:v>-1.8219096073320951E-2</c:v>
                </c:pt>
                <c:pt idx="366">
                  <c:v>-9.2478450211497254E-4</c:v>
                </c:pt>
                <c:pt idx="367">
                  <c:v>-2.3210088974489063E-3</c:v>
                </c:pt>
                <c:pt idx="368">
                  <c:v>0</c:v>
                </c:pt>
                <c:pt idx="369">
                  <c:v>-1.4169254477686133E-3</c:v>
                </c:pt>
                <c:pt idx="370">
                  <c:v>0</c:v>
                </c:pt>
                <c:pt idx="371">
                  <c:v>0</c:v>
                </c:pt>
                <c:pt idx="372">
                  <c:v>0</c:v>
                </c:pt>
                <c:pt idx="373">
                  <c:v>0</c:v>
                </c:pt>
                <c:pt idx="374">
                  <c:v>-2.743018262227559E-3</c:v>
                </c:pt>
                <c:pt idx="375">
                  <c:v>0</c:v>
                </c:pt>
                <c:pt idx="376">
                  <c:v>-2.5398518926501579E-3</c:v>
                </c:pt>
                <c:pt idx="377">
                  <c:v>0</c:v>
                </c:pt>
                <c:pt idx="378">
                  <c:v>-1.388444322580995E-2</c:v>
                </c:pt>
                <c:pt idx="379">
                  <c:v>-8.8343037087423859E-3</c:v>
                </c:pt>
                <c:pt idx="380">
                  <c:v>-5.1484743210181705E-3</c:v>
                </c:pt>
                <c:pt idx="381">
                  <c:v>-2.8314405209376892E-2</c:v>
                </c:pt>
                <c:pt idx="382">
                  <c:v>-3.6922047656987367E-2</c:v>
                </c:pt>
                <c:pt idx="383">
                  <c:v>-2.1259881334332986E-2</c:v>
                </c:pt>
                <c:pt idx="384">
                  <c:v>-8.8467301963948142E-3</c:v>
                </c:pt>
                <c:pt idx="385">
                  <c:v>-1.4362022586109635E-3</c:v>
                </c:pt>
                <c:pt idx="386">
                  <c:v>0</c:v>
                </c:pt>
                <c:pt idx="387">
                  <c:v>-1.387866671684157E-2</c:v>
                </c:pt>
                <c:pt idx="388">
                  <c:v>-8.9692795808475889E-3</c:v>
                </c:pt>
                <c:pt idx="389">
                  <c:v>-2.7646484418494377E-2</c:v>
                </c:pt>
                <c:pt idx="390">
                  <c:v>-4.6697034080870337E-2</c:v>
                </c:pt>
                <c:pt idx="391">
                  <c:v>-7.1816180680457586E-2</c:v>
                </c:pt>
                <c:pt idx="392">
                  <c:v>-7.9696743033443984E-2</c:v>
                </c:pt>
                <c:pt idx="393">
                  <c:v>-5.1123443899900867E-2</c:v>
                </c:pt>
                <c:pt idx="394">
                  <c:v>-2.7258402214856647E-2</c:v>
                </c:pt>
                <c:pt idx="395">
                  <c:v>-3.0051440281106623E-2</c:v>
                </c:pt>
                <c:pt idx="396">
                  <c:v>-2.4027415885031433E-2</c:v>
                </c:pt>
                <c:pt idx="397">
                  <c:v>-1.2050302268143187E-2</c:v>
                </c:pt>
                <c:pt idx="398">
                  <c:v>-1.057128097507376E-2</c:v>
                </c:pt>
                <c:pt idx="399">
                  <c:v>-1.2777157029306263E-2</c:v>
                </c:pt>
                <c:pt idx="400">
                  <c:v>-4.9653822206748188E-2</c:v>
                </c:pt>
                <c:pt idx="401">
                  <c:v>-2.7424339992479396E-2</c:v>
                </c:pt>
                <c:pt idx="402">
                  <c:v>-2.0021380504734787E-2</c:v>
                </c:pt>
                <c:pt idx="403">
                  <c:v>-3.1922399472707474E-2</c:v>
                </c:pt>
                <c:pt idx="404">
                  <c:v>-4.154731284508173E-2</c:v>
                </c:pt>
                <c:pt idx="405">
                  <c:v>-4.622117127340919E-2</c:v>
                </c:pt>
                <c:pt idx="406">
                  <c:v>-2.5977194888714528E-2</c:v>
                </c:pt>
                <c:pt idx="407">
                  <c:v>-4.4211699182887476E-2</c:v>
                </c:pt>
                <c:pt idx="408">
                  <c:v>-1.998367714518734E-2</c:v>
                </c:pt>
                <c:pt idx="409">
                  <c:v>-2.3807594486735528E-3</c:v>
                </c:pt>
                <c:pt idx="410">
                  <c:v>0</c:v>
                </c:pt>
                <c:pt idx="411">
                  <c:v>0</c:v>
                </c:pt>
                <c:pt idx="412">
                  <c:v>-1.6790496325944981E-2</c:v>
                </c:pt>
                <c:pt idx="413">
                  <c:v>-3.0789312877111841E-2</c:v>
                </c:pt>
                <c:pt idx="414">
                  <c:v>0</c:v>
                </c:pt>
                <c:pt idx="415">
                  <c:v>-1.5145873302835344E-2</c:v>
                </c:pt>
                <c:pt idx="416">
                  <c:v>-8.1855929339337274E-3</c:v>
                </c:pt>
                <c:pt idx="417">
                  <c:v>0</c:v>
                </c:pt>
                <c:pt idx="418">
                  <c:v>-4.0869578479353352E-3</c:v>
                </c:pt>
                <c:pt idx="419">
                  <c:v>0</c:v>
                </c:pt>
                <c:pt idx="420">
                  <c:v>-7.1577892993346381E-3</c:v>
                </c:pt>
                <c:pt idx="421">
                  <c:v>-3.5645257178461565E-3</c:v>
                </c:pt>
                <c:pt idx="422">
                  <c:v>0</c:v>
                </c:pt>
                <c:pt idx="423">
                  <c:v>-1.5299941605459999E-3</c:v>
                </c:pt>
                <c:pt idx="424">
                  <c:v>-1.6495292238516646E-2</c:v>
                </c:pt>
                <c:pt idx="425">
                  <c:v>-2.764293814578811E-2</c:v>
                </c:pt>
                <c:pt idx="426">
                  <c:v>-2.2543353870074667E-2</c:v>
                </c:pt>
                <c:pt idx="427">
                  <c:v>-2.0511679457678511E-2</c:v>
                </c:pt>
                <c:pt idx="428">
                  <c:v>-1.8549837870572294E-2</c:v>
                </c:pt>
                <c:pt idx="429">
                  <c:v>-3.5381933615176719E-2</c:v>
                </c:pt>
                <c:pt idx="430">
                  <c:v>-3.9010638102458417E-2</c:v>
                </c:pt>
                <c:pt idx="431">
                  <c:v>-1.9223183546001499E-2</c:v>
                </c:pt>
                <c:pt idx="432">
                  <c:v>-3.9801714159017232E-2</c:v>
                </c:pt>
                <c:pt idx="433">
                  <c:v>-3.0519798692036915E-2</c:v>
                </c:pt>
                <c:pt idx="434">
                  <c:v>-4.0743840424155575E-2</c:v>
                </c:pt>
                <c:pt idx="435">
                  <c:v>-4.3866067003124676E-2</c:v>
                </c:pt>
                <c:pt idx="436">
                  <c:v>-9.4921159055067483E-2</c:v>
                </c:pt>
                <c:pt idx="437">
                  <c:v>-9.0212285370937062E-2</c:v>
                </c:pt>
                <c:pt idx="438">
                  <c:v>-0.12418726338145547</c:v>
                </c:pt>
                <c:pt idx="439">
                  <c:v>-0.10661863073605871</c:v>
                </c:pt>
                <c:pt idx="440">
                  <c:v>-0.10163772494688128</c:v>
                </c:pt>
                <c:pt idx="441">
                  <c:v>-0.12369767633562079</c:v>
                </c:pt>
                <c:pt idx="442">
                  <c:v>-0.11496654082536562</c:v>
                </c:pt>
                <c:pt idx="443">
                  <c:v>-7.5608677350463283E-2</c:v>
                </c:pt>
                <c:pt idx="444">
                  <c:v>-6.9964830734936534E-2</c:v>
                </c:pt>
                <c:pt idx="445">
                  <c:v>-5.7914413445546931E-2</c:v>
                </c:pt>
                <c:pt idx="446">
                  <c:v>-6.0317152003769525E-2</c:v>
                </c:pt>
                <c:pt idx="447">
                  <c:v>-6.0002817380302997E-2</c:v>
                </c:pt>
                <c:pt idx="448">
                  <c:v>-8.770025092314615E-2</c:v>
                </c:pt>
                <c:pt idx="449">
                  <c:v>-6.0661627870534085E-2</c:v>
                </c:pt>
                <c:pt idx="450">
                  <c:v>-6.3468955824871665E-2</c:v>
                </c:pt>
                <c:pt idx="451">
                  <c:v>-6.7477804390529528E-2</c:v>
                </c:pt>
                <c:pt idx="452">
                  <c:v>-9.9766128408265375E-2</c:v>
                </c:pt>
                <c:pt idx="453">
                  <c:v>-9.978545638784686E-2</c:v>
                </c:pt>
                <c:pt idx="454">
                  <c:v>-7.8254367919178391E-2</c:v>
                </c:pt>
                <c:pt idx="455">
                  <c:v>-8.4071906229711169E-2</c:v>
                </c:pt>
                <c:pt idx="456">
                  <c:v>-0.14020119034974199</c:v>
                </c:pt>
                <c:pt idx="457">
                  <c:v>-0.16367553510850397</c:v>
                </c:pt>
                <c:pt idx="458">
                  <c:v>-0.15550800207284088</c:v>
                </c:pt>
                <c:pt idx="459">
                  <c:v>-0.13910454599817035</c:v>
                </c:pt>
                <c:pt idx="460">
                  <c:v>-0.15807104459151744</c:v>
                </c:pt>
                <c:pt idx="461">
                  <c:v>-0.179375657419936</c:v>
                </c:pt>
                <c:pt idx="462">
                  <c:v>-0.14962058231622799</c:v>
                </c:pt>
                <c:pt idx="463">
                  <c:v>-0.14102943700032611</c:v>
                </c:pt>
                <c:pt idx="464">
                  <c:v>-0.10796841315364714</c:v>
                </c:pt>
                <c:pt idx="465">
                  <c:v>-9.7237833952747876E-2</c:v>
                </c:pt>
                <c:pt idx="466">
                  <c:v>-8.4267908789770862E-2</c:v>
                </c:pt>
                <c:pt idx="467">
                  <c:v>-9.6451674673587395E-2</c:v>
                </c:pt>
                <c:pt idx="468">
                  <c:v>-8.5619766099576555E-2</c:v>
                </c:pt>
                <c:pt idx="469">
                  <c:v>-8.9967068847146003E-2</c:v>
                </c:pt>
                <c:pt idx="470">
                  <c:v>-6.6898311426215828E-2</c:v>
                </c:pt>
                <c:pt idx="471">
                  <c:v>-5.8903722540910919E-2</c:v>
                </c:pt>
                <c:pt idx="472">
                  <c:v>-6.644673003647672E-2</c:v>
                </c:pt>
                <c:pt idx="473">
                  <c:v>-8.3252807580782906E-2</c:v>
                </c:pt>
                <c:pt idx="474">
                  <c:v>-8.6936959217086107E-2</c:v>
                </c:pt>
                <c:pt idx="475">
                  <c:v>-8.5260965332531136E-2</c:v>
                </c:pt>
                <c:pt idx="476">
                  <c:v>-6.3759140501899569E-2</c:v>
                </c:pt>
                <c:pt idx="477">
                  <c:v>-6.1101712874456204E-2</c:v>
                </c:pt>
                <c:pt idx="478">
                  <c:v>-6.643270658509437E-2</c:v>
                </c:pt>
                <c:pt idx="479">
                  <c:v>-8.2827756125157581E-2</c:v>
                </c:pt>
                <c:pt idx="480">
                  <c:v>-9.6085070269732231E-2</c:v>
                </c:pt>
                <c:pt idx="481">
                  <c:v>-6.5395075717497475E-2</c:v>
                </c:pt>
                <c:pt idx="482">
                  <c:v>-6.5165679183282643E-2</c:v>
                </c:pt>
                <c:pt idx="483">
                  <c:v>-4.1066108745045904E-2</c:v>
                </c:pt>
                <c:pt idx="484">
                  <c:v>-3.7450052956306656E-2</c:v>
                </c:pt>
                <c:pt idx="485">
                  <c:v>-2.927505906040373E-2</c:v>
                </c:pt>
                <c:pt idx="486">
                  <c:v>-2.9908583093227525E-2</c:v>
                </c:pt>
                <c:pt idx="487">
                  <c:v>-1.641340875040298E-2</c:v>
                </c:pt>
                <c:pt idx="488">
                  <c:v>-1.7910496360214356E-2</c:v>
                </c:pt>
                <c:pt idx="489">
                  <c:v>-2.1679769629251777E-2</c:v>
                </c:pt>
                <c:pt idx="490">
                  <c:v>-1.7045376917943944E-2</c:v>
                </c:pt>
                <c:pt idx="491">
                  <c:v>-2.9054161440297377E-2</c:v>
                </c:pt>
                <c:pt idx="492">
                  <c:v>-3.737429204118492E-2</c:v>
                </c:pt>
                <c:pt idx="493">
                  <c:v>-1.6480512733848984E-2</c:v>
                </c:pt>
                <c:pt idx="494">
                  <c:v>-1.9142373361829113E-2</c:v>
                </c:pt>
                <c:pt idx="495">
                  <c:v>-2.4066369731723047E-2</c:v>
                </c:pt>
                <c:pt idx="496">
                  <c:v>-3.5538874232476703E-2</c:v>
                </c:pt>
                <c:pt idx="497">
                  <c:v>-2.9867434103052815E-2</c:v>
                </c:pt>
                <c:pt idx="498">
                  <c:v>-3.5744955882322405E-2</c:v>
                </c:pt>
                <c:pt idx="499">
                  <c:v>-5.3769736625167819E-2</c:v>
                </c:pt>
                <c:pt idx="500">
                  <c:v>-3.8269718037439504E-2</c:v>
                </c:pt>
                <c:pt idx="501">
                  <c:v>-3.796679835996708E-2</c:v>
                </c:pt>
                <c:pt idx="502">
                  <c:v>-2.4529547179899081E-2</c:v>
                </c:pt>
                <c:pt idx="503">
                  <c:v>-3.0478209683712176E-2</c:v>
                </c:pt>
                <c:pt idx="504">
                  <c:v>-1.2365445974643618E-3</c:v>
                </c:pt>
                <c:pt idx="505">
                  <c:v>-6.323243148283586E-3</c:v>
                </c:pt>
                <c:pt idx="506">
                  <c:v>-5.4892519513499716E-3</c:v>
                </c:pt>
                <c:pt idx="507">
                  <c:v>-6.3643824143005956E-3</c:v>
                </c:pt>
                <c:pt idx="508">
                  <c:v>0</c:v>
                </c:pt>
                <c:pt idx="509">
                  <c:v>0</c:v>
                </c:pt>
                <c:pt idx="510">
                  <c:v>-2.9336864405867802E-3</c:v>
                </c:pt>
                <c:pt idx="511">
                  <c:v>0</c:v>
                </c:pt>
                <c:pt idx="512">
                  <c:v>0</c:v>
                </c:pt>
                <c:pt idx="513">
                  <c:v>0</c:v>
                </c:pt>
                <c:pt idx="514">
                  <c:v>0</c:v>
                </c:pt>
                <c:pt idx="515">
                  <c:v>0</c:v>
                </c:pt>
                <c:pt idx="516">
                  <c:v>0</c:v>
                </c:pt>
                <c:pt idx="517">
                  <c:v>-1.6634761977201151E-3</c:v>
                </c:pt>
                <c:pt idx="518">
                  <c:v>0</c:v>
                </c:pt>
                <c:pt idx="519">
                  <c:v>-7.5663957409182192E-3</c:v>
                </c:pt>
                <c:pt idx="520">
                  <c:v>-3.7355373647531831E-3</c:v>
                </c:pt>
                <c:pt idx="521">
                  <c:v>-6.6901380601521732E-3</c:v>
                </c:pt>
                <c:pt idx="522">
                  <c:v>-1.2759503797147964E-2</c:v>
                </c:pt>
                <c:pt idx="523">
                  <c:v>-7.5812964443801034E-3</c:v>
                </c:pt>
                <c:pt idx="524">
                  <c:v>0</c:v>
                </c:pt>
                <c:pt idx="525">
                  <c:v>0</c:v>
                </c:pt>
                <c:pt idx="526">
                  <c:v>0</c:v>
                </c:pt>
                <c:pt idx="527">
                  <c:v>0</c:v>
                </c:pt>
                <c:pt idx="528">
                  <c:v>0</c:v>
                </c:pt>
                <c:pt idx="529">
                  <c:v>0</c:v>
                </c:pt>
                <c:pt idx="530">
                  <c:v>-4.9504598298061309E-3</c:v>
                </c:pt>
                <c:pt idx="531">
                  <c:v>-5.913533881838684E-3</c:v>
                </c:pt>
                <c:pt idx="532">
                  <c:v>-3.8472585759756761E-3</c:v>
                </c:pt>
                <c:pt idx="533">
                  <c:v>-7.2000417313190512E-3</c:v>
                </c:pt>
                <c:pt idx="534">
                  <c:v>-8.9300936496904404E-3</c:v>
                </c:pt>
                <c:pt idx="535">
                  <c:v>0</c:v>
                </c:pt>
                <c:pt idx="536">
                  <c:v>0</c:v>
                </c:pt>
                <c:pt idx="537">
                  <c:v>0</c:v>
                </c:pt>
                <c:pt idx="538">
                  <c:v>0</c:v>
                </c:pt>
                <c:pt idx="539">
                  <c:v>-1.5344916485013127E-2</c:v>
                </c:pt>
                <c:pt idx="540">
                  <c:v>-1.6228997723406136E-2</c:v>
                </c:pt>
                <c:pt idx="541">
                  <c:v>-6.7682429747377704E-3</c:v>
                </c:pt>
                <c:pt idx="542">
                  <c:v>0</c:v>
                </c:pt>
                <c:pt idx="543">
                  <c:v>-2.1765227789427577E-4</c:v>
                </c:pt>
                <c:pt idx="544">
                  <c:v>0</c:v>
                </c:pt>
                <c:pt idx="545">
                  <c:v>0</c:v>
                </c:pt>
                <c:pt idx="546">
                  <c:v>0</c:v>
                </c:pt>
                <c:pt idx="547">
                  <c:v>0</c:v>
                </c:pt>
                <c:pt idx="548">
                  <c:v>0</c:v>
                </c:pt>
                <c:pt idx="549">
                  <c:v>0</c:v>
                </c:pt>
                <c:pt idx="550">
                  <c:v>-1.3060925783848765E-3</c:v>
                </c:pt>
              </c:numCache>
            </c:numRef>
          </c:val>
          <c:smooth val="0"/>
          <c:extLst xmlns:c16r2="http://schemas.microsoft.com/office/drawing/2015/06/chart">
            <c:ext xmlns:c16="http://schemas.microsoft.com/office/drawing/2014/chart" uri="{C3380CC4-5D6E-409C-BE32-E72D297353CC}">
              <c16:uniqueId val="{00000001-CE80-4F71-AFA4-8B2182E49168}"/>
            </c:ext>
          </c:extLst>
        </c:ser>
        <c:dLbls>
          <c:showLegendKey val="0"/>
          <c:showVal val="0"/>
          <c:showCatName val="0"/>
          <c:showSerName val="0"/>
          <c:showPercent val="0"/>
          <c:showBubbleSize val="0"/>
        </c:dLbls>
        <c:marker val="1"/>
        <c:smooth val="0"/>
        <c:axId val="565938816"/>
        <c:axId val="565974528"/>
      </c:lineChart>
      <c:dateAx>
        <c:axId val="565938816"/>
        <c:scaling>
          <c:orientation val="minMax"/>
        </c:scaling>
        <c:delete val="0"/>
        <c:axPos val="b"/>
        <c:numFmt formatCode="mmm\-yy" sourceLinked="0"/>
        <c:majorTickMark val="out"/>
        <c:minorTickMark val="none"/>
        <c:tickLblPos val="low"/>
        <c:txPr>
          <a:bodyPr rot="-2700000"/>
          <a:lstStyle/>
          <a:p>
            <a:pPr>
              <a:defRPr sz="1200"/>
            </a:pPr>
            <a:endParaRPr lang="en-US"/>
          </a:p>
        </c:txPr>
        <c:crossAx val="565974528"/>
        <c:crosses val="autoZero"/>
        <c:auto val="1"/>
        <c:lblOffset val="100"/>
        <c:baseTimeUnit val="days"/>
      </c:dateAx>
      <c:valAx>
        <c:axId val="565974528"/>
        <c:scaling>
          <c:orientation val="minMax"/>
        </c:scaling>
        <c:delete val="0"/>
        <c:axPos val="l"/>
        <c:numFmt formatCode="0.0" sourceLinked="0"/>
        <c:majorTickMark val="out"/>
        <c:minorTickMark val="none"/>
        <c:tickLblPos val="nextTo"/>
        <c:txPr>
          <a:bodyPr/>
          <a:lstStyle/>
          <a:p>
            <a:pPr>
              <a:defRPr sz="1400"/>
            </a:pPr>
            <a:endParaRPr lang="en-US"/>
          </a:p>
        </c:txPr>
        <c:crossAx val="565938816"/>
        <c:crosses val="autoZero"/>
        <c:crossBetween val="between"/>
      </c:valAx>
      <c:spPr>
        <a:solidFill>
          <a:schemeClr val="bg1">
            <a:alpha val="55000"/>
          </a:schemeClr>
        </a:solidFill>
      </c:spPr>
    </c:plotArea>
    <c:legend>
      <c:legendPos val="r"/>
      <c:layout>
        <c:manualLayout>
          <c:xMode val="edge"/>
          <c:yMode val="edge"/>
          <c:x val="0.12780395706600403"/>
          <c:y val="0.68665675864781084"/>
          <c:w val="0.66663422466165545"/>
          <c:h val="0.11267456980625028"/>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148269264292898E-3"/>
          <c:y val="0"/>
          <c:w val="0.98388192646079731"/>
          <c:h val="0.85917281721633698"/>
        </c:manualLayout>
      </c:layout>
      <c:barChart>
        <c:barDir val="col"/>
        <c:grouping val="clustered"/>
        <c:varyColors val="0"/>
        <c:ser>
          <c:idx val="0"/>
          <c:order val="0"/>
          <c:tx>
            <c:strRef>
              <c:f>Sheet1!$B$1</c:f>
              <c:strCache>
                <c:ptCount val="1"/>
                <c:pt idx="0">
                  <c:v>Quality</c:v>
                </c:pt>
              </c:strCache>
            </c:strRef>
          </c:tx>
          <c:spPr>
            <a:solidFill>
              <a:schemeClr val="tx1">
                <a:lumMod val="90000"/>
                <a:lumOff val="10000"/>
              </a:schemeClr>
            </a:solidFill>
            <a:scene3d>
              <a:camera prst="orthographicFront"/>
              <a:lightRig rig="threePt" dir="t"/>
            </a:scene3d>
          </c:spPr>
          <c:invertIfNegative val="0"/>
          <c:cat>
            <c:numRef>
              <c:f>Sheet1!$A$2:$A$12</c:f>
              <c:numCache>
                <c:formatCode>General</c:formatCode>
                <c:ptCount val="11"/>
              </c:numCache>
            </c:numRef>
          </c:cat>
          <c:val>
            <c:numRef>
              <c:f>Sheet1!$B$2:$B$12</c:f>
              <c:numCache>
                <c:formatCode>General</c:formatCode>
                <c:ptCount val="11"/>
                <c:pt idx="0">
                  <c:v>10.5</c:v>
                </c:pt>
                <c:pt idx="1">
                  <c:v>11.13</c:v>
                </c:pt>
                <c:pt idx="2">
                  <c:v>11.8</c:v>
                </c:pt>
                <c:pt idx="3">
                  <c:v>12.5</c:v>
                </c:pt>
                <c:pt idx="4">
                  <c:v>13.26</c:v>
                </c:pt>
                <c:pt idx="5">
                  <c:v>14.05</c:v>
                </c:pt>
                <c:pt idx="6">
                  <c:v>14.9</c:v>
                </c:pt>
                <c:pt idx="7">
                  <c:v>15.8</c:v>
                </c:pt>
                <c:pt idx="8">
                  <c:v>16.7</c:v>
                </c:pt>
                <c:pt idx="9">
                  <c:v>17.7</c:v>
                </c:pt>
                <c:pt idx="10">
                  <c:v>18.8</c:v>
                </c:pt>
              </c:numCache>
            </c:numRef>
          </c:val>
          <c:extLst xmlns:c16r2="http://schemas.microsoft.com/office/drawing/2015/06/chart">
            <c:ext xmlns:c16="http://schemas.microsoft.com/office/drawing/2014/chart" uri="{C3380CC4-5D6E-409C-BE32-E72D297353CC}">
              <c16:uniqueId val="{00000000-AC32-44FA-9F2B-C4E6C7280310}"/>
            </c:ext>
          </c:extLst>
        </c:ser>
        <c:dLbls>
          <c:showLegendKey val="0"/>
          <c:showVal val="0"/>
          <c:showCatName val="0"/>
          <c:showSerName val="0"/>
          <c:showPercent val="0"/>
          <c:showBubbleSize val="0"/>
        </c:dLbls>
        <c:gapWidth val="50"/>
        <c:axId val="271930880"/>
        <c:axId val="271932416"/>
      </c:barChart>
      <c:catAx>
        <c:axId val="271930880"/>
        <c:scaling>
          <c:orientation val="minMax"/>
        </c:scaling>
        <c:delete val="0"/>
        <c:axPos val="b"/>
        <c:numFmt formatCode="General" sourceLinked="1"/>
        <c:majorTickMark val="none"/>
        <c:minorTickMark val="none"/>
        <c:tickLblPos val="nextTo"/>
        <c:crossAx val="271932416"/>
        <c:crosses val="autoZero"/>
        <c:auto val="1"/>
        <c:lblAlgn val="ctr"/>
        <c:lblOffset val="100"/>
        <c:noMultiLvlLbl val="0"/>
      </c:catAx>
      <c:valAx>
        <c:axId val="271932416"/>
        <c:scaling>
          <c:orientation val="minMax"/>
        </c:scaling>
        <c:delete val="1"/>
        <c:axPos val="l"/>
        <c:numFmt formatCode="General" sourceLinked="1"/>
        <c:majorTickMark val="out"/>
        <c:minorTickMark val="none"/>
        <c:tickLblPos val="nextTo"/>
        <c:crossAx val="2719308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094622092356718E-3"/>
          <c:y val="0"/>
          <c:w val="0.98388192646079731"/>
          <c:h val="0.85445373570969729"/>
        </c:manualLayout>
      </c:layout>
      <c:barChart>
        <c:barDir val="col"/>
        <c:grouping val="clustered"/>
        <c:varyColors val="0"/>
        <c:ser>
          <c:idx val="0"/>
          <c:order val="0"/>
          <c:tx>
            <c:strRef>
              <c:f>Sheet1!$B$1</c:f>
              <c:strCache>
                <c:ptCount val="1"/>
                <c:pt idx="0">
                  <c:v>Quality</c:v>
                </c:pt>
              </c:strCache>
            </c:strRef>
          </c:tx>
          <c:spPr>
            <a:solidFill>
              <a:schemeClr val="tx1">
                <a:lumMod val="90000"/>
                <a:lumOff val="10000"/>
              </a:schemeClr>
            </a:solidFill>
            <a:scene3d>
              <a:camera prst="orthographicFront"/>
              <a:lightRig rig="threePt" dir="t"/>
            </a:scene3d>
          </c:spPr>
          <c:invertIfNegative val="0"/>
          <c:cat>
            <c:numRef>
              <c:f>Sheet1!$A$2:$A$12</c:f>
              <c:numCache>
                <c:formatCode>General</c:formatCode>
                <c:ptCount val="11"/>
              </c:numCache>
            </c:numRef>
          </c:cat>
          <c:val>
            <c:numRef>
              <c:f>Sheet1!$B$2:$B$12</c:f>
              <c:numCache>
                <c:formatCode>General</c:formatCode>
                <c:ptCount val="11"/>
                <c:pt idx="0">
                  <c:v>13</c:v>
                </c:pt>
                <c:pt idx="1">
                  <c:v>13.3</c:v>
                </c:pt>
                <c:pt idx="2">
                  <c:v>13.7</c:v>
                </c:pt>
                <c:pt idx="3">
                  <c:v>14.1</c:v>
                </c:pt>
                <c:pt idx="4">
                  <c:v>14.5</c:v>
                </c:pt>
                <c:pt idx="5">
                  <c:v>15</c:v>
                </c:pt>
                <c:pt idx="6">
                  <c:v>15.5</c:v>
                </c:pt>
                <c:pt idx="7">
                  <c:v>16.100000000000001</c:v>
                </c:pt>
                <c:pt idx="8">
                  <c:v>16.7</c:v>
                </c:pt>
                <c:pt idx="9">
                  <c:v>17.399999999999999</c:v>
                </c:pt>
                <c:pt idx="10">
                  <c:v>18.2</c:v>
                </c:pt>
              </c:numCache>
            </c:numRef>
          </c:val>
          <c:extLst xmlns:c16r2="http://schemas.microsoft.com/office/drawing/2015/06/chart">
            <c:ext xmlns:c16="http://schemas.microsoft.com/office/drawing/2014/chart" uri="{C3380CC4-5D6E-409C-BE32-E72D297353CC}">
              <c16:uniqueId val="{00000000-FD4F-4BF2-A959-2A6F11760590}"/>
            </c:ext>
          </c:extLst>
        </c:ser>
        <c:dLbls>
          <c:showLegendKey val="0"/>
          <c:showVal val="0"/>
          <c:showCatName val="0"/>
          <c:showSerName val="0"/>
          <c:showPercent val="0"/>
          <c:showBubbleSize val="0"/>
        </c:dLbls>
        <c:gapWidth val="50"/>
        <c:axId val="272099968"/>
        <c:axId val="272322944"/>
      </c:barChart>
      <c:catAx>
        <c:axId val="272099968"/>
        <c:scaling>
          <c:orientation val="minMax"/>
        </c:scaling>
        <c:delete val="0"/>
        <c:axPos val="b"/>
        <c:numFmt formatCode="General" sourceLinked="1"/>
        <c:majorTickMark val="none"/>
        <c:minorTickMark val="none"/>
        <c:tickLblPos val="nextTo"/>
        <c:crossAx val="272322944"/>
        <c:crosses val="autoZero"/>
        <c:auto val="1"/>
        <c:lblAlgn val="ctr"/>
        <c:lblOffset val="100"/>
        <c:noMultiLvlLbl val="0"/>
      </c:catAx>
      <c:valAx>
        <c:axId val="272322944"/>
        <c:scaling>
          <c:orientation val="minMax"/>
        </c:scaling>
        <c:delete val="1"/>
        <c:axPos val="l"/>
        <c:numFmt formatCode="General" sourceLinked="1"/>
        <c:majorTickMark val="out"/>
        <c:minorTickMark val="none"/>
        <c:tickLblPos val="nextTo"/>
        <c:crossAx val="2720999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148269264292898E-3"/>
          <c:y val="0"/>
          <c:w val="0.98388192646079731"/>
          <c:h val="0.85445373570969729"/>
        </c:manualLayout>
      </c:layout>
      <c:barChart>
        <c:barDir val="col"/>
        <c:grouping val="clustered"/>
        <c:varyColors val="0"/>
        <c:dLbls>
          <c:showLegendKey val="0"/>
          <c:showVal val="0"/>
          <c:showCatName val="0"/>
          <c:showSerName val="0"/>
          <c:showPercent val="0"/>
          <c:showBubbleSize val="0"/>
        </c:dLbls>
        <c:gapWidth val="50"/>
        <c:axId val="272353920"/>
        <c:axId val="272355712"/>
      </c:barChart>
      <c:catAx>
        <c:axId val="272353920"/>
        <c:scaling>
          <c:orientation val="minMax"/>
        </c:scaling>
        <c:delete val="0"/>
        <c:axPos val="b"/>
        <c:numFmt formatCode="General" sourceLinked="1"/>
        <c:majorTickMark val="none"/>
        <c:minorTickMark val="none"/>
        <c:tickLblPos val="nextTo"/>
        <c:crossAx val="272355712"/>
        <c:crosses val="autoZero"/>
        <c:auto val="1"/>
        <c:lblAlgn val="ctr"/>
        <c:lblOffset val="100"/>
        <c:noMultiLvlLbl val="0"/>
      </c:catAx>
      <c:valAx>
        <c:axId val="272355712"/>
        <c:scaling>
          <c:orientation val="minMax"/>
        </c:scaling>
        <c:delete val="1"/>
        <c:axPos val="l"/>
        <c:numFmt formatCode="General" sourceLinked="1"/>
        <c:majorTickMark val="out"/>
        <c:minorTickMark val="none"/>
        <c:tickLblPos val="nextTo"/>
        <c:crossAx val="2723539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14817394965143E-3"/>
          <c:y val="0"/>
          <c:w val="0.98388192646079731"/>
          <c:h val="0.79880716837040133"/>
        </c:manualLayout>
      </c:layout>
      <c:barChart>
        <c:barDir val="col"/>
        <c:grouping val="clustered"/>
        <c:varyColors val="0"/>
        <c:ser>
          <c:idx val="0"/>
          <c:order val="0"/>
          <c:tx>
            <c:strRef>
              <c:f>Sheet1!$B$1</c:f>
              <c:strCache>
                <c:ptCount val="1"/>
                <c:pt idx="0">
                  <c:v>Quality</c:v>
                </c:pt>
              </c:strCache>
            </c:strRef>
          </c:tx>
          <c:spPr>
            <a:solidFill>
              <a:schemeClr val="tx1">
                <a:lumMod val="90000"/>
                <a:lumOff val="10000"/>
              </a:schemeClr>
            </a:solidFill>
            <a:scene3d>
              <a:camera prst="orthographicFront"/>
              <a:lightRig rig="threePt" dir="t"/>
            </a:scene3d>
          </c:spPr>
          <c:invertIfNegative val="0"/>
          <c:cat>
            <c:numRef>
              <c:f>Sheet1!$A$2:$A$12</c:f>
              <c:numCache>
                <c:formatCode>General</c:formatCode>
                <c:ptCount val="11"/>
              </c:numCache>
            </c:numRef>
          </c:cat>
          <c:val>
            <c:numRef>
              <c:f>Sheet1!$B$2:$B$12</c:f>
              <c:numCache>
                <c:formatCode>General</c:formatCode>
                <c:ptCount val="11"/>
                <c:pt idx="0">
                  <c:v>13</c:v>
                </c:pt>
                <c:pt idx="1">
                  <c:v>13.3</c:v>
                </c:pt>
                <c:pt idx="2">
                  <c:v>13.7</c:v>
                </c:pt>
                <c:pt idx="3">
                  <c:v>14.1</c:v>
                </c:pt>
                <c:pt idx="4">
                  <c:v>14.5</c:v>
                </c:pt>
                <c:pt idx="5">
                  <c:v>15</c:v>
                </c:pt>
                <c:pt idx="6">
                  <c:v>15.5</c:v>
                </c:pt>
                <c:pt idx="7">
                  <c:v>16.100000000000001</c:v>
                </c:pt>
                <c:pt idx="8">
                  <c:v>16.600000000000001</c:v>
                </c:pt>
                <c:pt idx="9">
                  <c:v>17.3</c:v>
                </c:pt>
                <c:pt idx="10">
                  <c:v>17.8</c:v>
                </c:pt>
              </c:numCache>
            </c:numRef>
          </c:val>
          <c:extLst xmlns:c16r2="http://schemas.microsoft.com/office/drawing/2015/06/chart">
            <c:ext xmlns:c16="http://schemas.microsoft.com/office/drawing/2014/chart" uri="{C3380CC4-5D6E-409C-BE32-E72D297353CC}">
              <c16:uniqueId val="{00000000-7F5D-4BA0-8945-25359A2FAFE9}"/>
            </c:ext>
          </c:extLst>
        </c:ser>
        <c:dLbls>
          <c:showLegendKey val="0"/>
          <c:showVal val="0"/>
          <c:showCatName val="0"/>
          <c:showSerName val="0"/>
          <c:showPercent val="0"/>
          <c:showBubbleSize val="0"/>
        </c:dLbls>
        <c:gapWidth val="50"/>
        <c:axId val="272413056"/>
        <c:axId val="272414592"/>
      </c:barChart>
      <c:catAx>
        <c:axId val="272413056"/>
        <c:scaling>
          <c:orientation val="minMax"/>
        </c:scaling>
        <c:delete val="0"/>
        <c:axPos val="b"/>
        <c:numFmt formatCode="General" sourceLinked="1"/>
        <c:majorTickMark val="none"/>
        <c:minorTickMark val="none"/>
        <c:tickLblPos val="nextTo"/>
        <c:crossAx val="272414592"/>
        <c:crosses val="autoZero"/>
        <c:auto val="1"/>
        <c:lblAlgn val="ctr"/>
        <c:lblOffset val="100"/>
        <c:noMultiLvlLbl val="0"/>
      </c:catAx>
      <c:valAx>
        <c:axId val="272414592"/>
        <c:scaling>
          <c:orientation val="minMax"/>
        </c:scaling>
        <c:delete val="1"/>
        <c:axPos val="l"/>
        <c:numFmt formatCode="General" sourceLinked="1"/>
        <c:majorTickMark val="out"/>
        <c:minorTickMark val="none"/>
        <c:tickLblPos val="nextTo"/>
        <c:crossAx val="27241305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148269264292898E-3"/>
          <c:y val="0"/>
          <c:w val="0.96377306687166153"/>
          <c:h val="0.8603649751880903"/>
        </c:manualLayout>
      </c:layout>
      <c:barChart>
        <c:barDir val="col"/>
        <c:grouping val="clustered"/>
        <c:varyColors val="0"/>
        <c:ser>
          <c:idx val="0"/>
          <c:order val="0"/>
          <c:tx>
            <c:strRef>
              <c:f>Sheet1!$B$1</c:f>
              <c:strCache>
                <c:ptCount val="1"/>
                <c:pt idx="0">
                  <c:v>Quality</c:v>
                </c:pt>
              </c:strCache>
            </c:strRef>
          </c:tx>
          <c:spPr>
            <a:solidFill>
              <a:schemeClr val="tx1">
                <a:lumMod val="90000"/>
                <a:lumOff val="10000"/>
              </a:schemeClr>
            </a:solidFill>
            <a:scene3d>
              <a:camera prst="orthographicFront"/>
              <a:lightRig rig="threePt" dir="t"/>
            </a:scene3d>
          </c:spPr>
          <c:invertIfNegative val="0"/>
          <c:cat>
            <c:numRef>
              <c:f>Sheet1!$A$2:$A$12</c:f>
              <c:numCache>
                <c:formatCode>General</c:formatCode>
                <c:ptCount val="11"/>
              </c:numCache>
            </c:numRef>
          </c:cat>
          <c:val>
            <c:numRef>
              <c:f>Sheet1!$B$2:$B$12</c:f>
              <c:numCache>
                <c:formatCode>General</c:formatCode>
                <c:ptCount val="11"/>
                <c:pt idx="0">
                  <c:v>3</c:v>
                </c:pt>
                <c:pt idx="1">
                  <c:v>3.5</c:v>
                </c:pt>
                <c:pt idx="2">
                  <c:v>5</c:v>
                </c:pt>
                <c:pt idx="3">
                  <c:v>7</c:v>
                </c:pt>
                <c:pt idx="4">
                  <c:v>9</c:v>
                </c:pt>
                <c:pt idx="5">
                  <c:v>11</c:v>
                </c:pt>
                <c:pt idx="6">
                  <c:v>13</c:v>
                </c:pt>
                <c:pt idx="7">
                  <c:v>15</c:v>
                </c:pt>
                <c:pt idx="8">
                  <c:v>16</c:v>
                </c:pt>
                <c:pt idx="9">
                  <c:v>17</c:v>
                </c:pt>
                <c:pt idx="10">
                  <c:v>18.2</c:v>
                </c:pt>
              </c:numCache>
            </c:numRef>
          </c:val>
          <c:extLst xmlns:c16r2="http://schemas.microsoft.com/office/drawing/2015/06/chart">
            <c:ext xmlns:c16="http://schemas.microsoft.com/office/drawing/2014/chart" uri="{C3380CC4-5D6E-409C-BE32-E72D297353CC}">
              <c16:uniqueId val="{00000000-B847-4452-AF01-DF17E6A09DCE}"/>
            </c:ext>
          </c:extLst>
        </c:ser>
        <c:dLbls>
          <c:showLegendKey val="0"/>
          <c:showVal val="0"/>
          <c:showCatName val="0"/>
          <c:showSerName val="0"/>
          <c:showPercent val="0"/>
          <c:showBubbleSize val="0"/>
        </c:dLbls>
        <c:gapWidth val="50"/>
        <c:axId val="272668160"/>
        <c:axId val="272669696"/>
      </c:barChart>
      <c:catAx>
        <c:axId val="272668160"/>
        <c:scaling>
          <c:orientation val="minMax"/>
        </c:scaling>
        <c:delete val="0"/>
        <c:axPos val="b"/>
        <c:numFmt formatCode="General" sourceLinked="1"/>
        <c:majorTickMark val="none"/>
        <c:minorTickMark val="none"/>
        <c:tickLblPos val="nextTo"/>
        <c:crossAx val="272669696"/>
        <c:crosses val="autoZero"/>
        <c:auto val="1"/>
        <c:lblAlgn val="ctr"/>
        <c:lblOffset val="100"/>
        <c:noMultiLvlLbl val="0"/>
      </c:catAx>
      <c:valAx>
        <c:axId val="272669696"/>
        <c:scaling>
          <c:orientation val="minMax"/>
        </c:scaling>
        <c:delete val="1"/>
        <c:axPos val="l"/>
        <c:numFmt formatCode="General" sourceLinked="1"/>
        <c:majorTickMark val="out"/>
        <c:minorTickMark val="none"/>
        <c:tickLblPos val="nextTo"/>
        <c:crossAx val="2726681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5192828403407819E-2"/>
          <c:y val="3.4716686375224251E-2"/>
          <c:w val="0.80224849354139438"/>
          <c:h val="0.81256675524775679"/>
        </c:manualLayout>
      </c:layout>
      <c:barChart>
        <c:barDir val="col"/>
        <c:grouping val="clustered"/>
        <c:varyColors val="1"/>
        <c:ser>
          <c:idx val="0"/>
          <c:order val="0"/>
          <c:tx>
            <c:strRef>
              <c:f>Sheet1!$B$1</c:f>
              <c:strCache>
                <c:ptCount val="1"/>
                <c:pt idx="0">
                  <c:v>Economic</c:v>
                </c:pt>
              </c:strCache>
            </c:strRef>
          </c:tx>
          <c:spPr>
            <a:solidFill>
              <a:schemeClr val="tx1"/>
            </a:solidFill>
          </c:spPr>
          <c:invertIfNegative val="0"/>
          <c:cat>
            <c:strRef>
              <c:f>Sheet1!$A$2:$A$5</c:f>
              <c:strCache>
                <c:ptCount val="4"/>
                <c:pt idx="0">
                  <c:v>Short rates</c:v>
                </c:pt>
                <c:pt idx="1">
                  <c:v>Short-term treasuries</c:v>
                </c:pt>
                <c:pt idx="2">
                  <c:v>Medium-term treasuries</c:v>
                </c:pt>
                <c:pt idx="3">
                  <c:v>Long-term treasuries</c:v>
                </c:pt>
              </c:strCache>
            </c:strRef>
          </c:cat>
          <c:val>
            <c:numRef>
              <c:f>Sheet1!$B$2:$B$5</c:f>
              <c:numCache>
                <c:formatCode>General</c:formatCode>
                <c:ptCount val="4"/>
                <c:pt idx="0">
                  <c:v>-5.21</c:v>
                </c:pt>
                <c:pt idx="1">
                  <c:v>1.88</c:v>
                </c:pt>
                <c:pt idx="2">
                  <c:v>1.91</c:v>
                </c:pt>
                <c:pt idx="3">
                  <c:v>2.1800000000000002</c:v>
                </c:pt>
              </c:numCache>
            </c:numRef>
          </c:val>
          <c:extLst xmlns:c16r2="http://schemas.microsoft.com/office/drawing/2015/06/chart">
            <c:ext xmlns:c16="http://schemas.microsoft.com/office/drawing/2014/chart" uri="{C3380CC4-5D6E-409C-BE32-E72D297353CC}">
              <c16:uniqueId val="{00000000-1CC0-47F0-B906-B5962C02D0A8}"/>
            </c:ext>
          </c:extLst>
        </c:ser>
        <c:ser>
          <c:idx val="1"/>
          <c:order val="1"/>
          <c:tx>
            <c:strRef>
              <c:f>Sheet1!$C$1</c:f>
              <c:strCache>
                <c:ptCount val="1"/>
                <c:pt idx="0">
                  <c:v>Social</c:v>
                </c:pt>
              </c:strCache>
            </c:strRef>
          </c:tx>
          <c:spPr>
            <a:solidFill>
              <a:schemeClr val="tx2"/>
            </a:solidFill>
          </c:spPr>
          <c:invertIfNegative val="0"/>
          <c:cat>
            <c:strRef>
              <c:f>Sheet1!$A$2:$A$5</c:f>
              <c:strCache>
                <c:ptCount val="4"/>
                <c:pt idx="0">
                  <c:v>Short rates</c:v>
                </c:pt>
                <c:pt idx="1">
                  <c:v>Short-term treasuries</c:v>
                </c:pt>
                <c:pt idx="2">
                  <c:v>Medium-term treasuries</c:v>
                </c:pt>
                <c:pt idx="3">
                  <c:v>Long-term treasuries</c:v>
                </c:pt>
              </c:strCache>
            </c:strRef>
          </c:cat>
          <c:val>
            <c:numRef>
              <c:f>Sheet1!$C$2:$C$5</c:f>
              <c:numCache>
                <c:formatCode>General</c:formatCode>
                <c:ptCount val="4"/>
                <c:pt idx="0">
                  <c:v>-4.46</c:v>
                </c:pt>
                <c:pt idx="1">
                  <c:v>1.81</c:v>
                </c:pt>
                <c:pt idx="2">
                  <c:v>1.56</c:v>
                </c:pt>
                <c:pt idx="3">
                  <c:v>1.6</c:v>
                </c:pt>
              </c:numCache>
            </c:numRef>
          </c:val>
          <c:extLst xmlns:c16r2="http://schemas.microsoft.com/office/drawing/2015/06/chart">
            <c:ext xmlns:c16="http://schemas.microsoft.com/office/drawing/2014/chart" uri="{C3380CC4-5D6E-409C-BE32-E72D297353CC}">
              <c16:uniqueId val="{00000001-1CC0-47F0-B906-B5962C02D0A8}"/>
            </c:ext>
          </c:extLst>
        </c:ser>
        <c:ser>
          <c:idx val="3"/>
          <c:order val="2"/>
          <c:tx>
            <c:strRef>
              <c:f>Sheet1!$D$1</c:f>
              <c:strCache>
                <c:ptCount val="1"/>
                <c:pt idx="0">
                  <c:v>Evolving</c:v>
                </c:pt>
              </c:strCache>
            </c:strRef>
          </c:tx>
          <c:spPr>
            <a:solidFill>
              <a:schemeClr val="accent2"/>
            </a:solidFill>
          </c:spPr>
          <c:invertIfNegative val="0"/>
          <c:cat>
            <c:strRef>
              <c:f>Sheet1!$A$2:$A$5</c:f>
              <c:strCache>
                <c:ptCount val="4"/>
                <c:pt idx="0">
                  <c:v>Short rates</c:v>
                </c:pt>
                <c:pt idx="1">
                  <c:v>Short-term treasuries</c:v>
                </c:pt>
                <c:pt idx="2">
                  <c:v>Medium-term treasuries</c:v>
                </c:pt>
                <c:pt idx="3">
                  <c:v>Long-term treasuries</c:v>
                </c:pt>
              </c:strCache>
            </c:strRef>
          </c:cat>
          <c:val>
            <c:numRef>
              <c:f>Sheet1!$D$2:$D$5</c:f>
              <c:numCache>
                <c:formatCode>General</c:formatCode>
                <c:ptCount val="4"/>
                <c:pt idx="0">
                  <c:v>-0.49</c:v>
                </c:pt>
                <c:pt idx="1">
                  <c:v>4.29</c:v>
                </c:pt>
                <c:pt idx="2">
                  <c:v>4.12</c:v>
                </c:pt>
                <c:pt idx="3">
                  <c:v>4.38</c:v>
                </c:pt>
              </c:numCache>
            </c:numRef>
          </c:val>
          <c:extLst xmlns:c16r2="http://schemas.microsoft.com/office/drawing/2015/06/chart">
            <c:ext xmlns:c16="http://schemas.microsoft.com/office/drawing/2014/chart" uri="{C3380CC4-5D6E-409C-BE32-E72D297353CC}">
              <c16:uniqueId val="{00000002-1CC0-47F0-B906-B5962C02D0A8}"/>
            </c:ext>
          </c:extLst>
        </c:ser>
        <c:dLbls>
          <c:showLegendKey val="0"/>
          <c:showVal val="0"/>
          <c:showCatName val="0"/>
          <c:showSerName val="0"/>
          <c:showPercent val="0"/>
          <c:showBubbleSize val="0"/>
        </c:dLbls>
        <c:gapWidth val="150"/>
        <c:axId val="274263040"/>
        <c:axId val="274264832"/>
      </c:barChart>
      <c:dateAx>
        <c:axId val="274263040"/>
        <c:scaling>
          <c:orientation val="minMax"/>
        </c:scaling>
        <c:delete val="0"/>
        <c:axPos val="b"/>
        <c:numFmt formatCode="mmm\-yy" sourceLinked="0"/>
        <c:majorTickMark val="none"/>
        <c:minorTickMark val="none"/>
        <c:tickLblPos val="low"/>
        <c:spPr>
          <a:ln w="4617">
            <a:solidFill>
              <a:schemeClr val="bg1">
                <a:lumMod val="50000"/>
              </a:schemeClr>
            </a:solidFill>
            <a:prstDash val="solid"/>
          </a:ln>
        </c:spPr>
        <c:txPr>
          <a:bodyPr rot="0" vert="horz"/>
          <a:lstStyle/>
          <a:p>
            <a:pPr>
              <a:defRPr/>
            </a:pPr>
            <a:endParaRPr lang="en-US"/>
          </a:p>
        </c:txPr>
        <c:crossAx val="274264832"/>
        <c:crosses val="autoZero"/>
        <c:auto val="1"/>
        <c:lblOffset val="100"/>
        <c:baseTimeUnit val="months"/>
        <c:majorUnit val="1"/>
        <c:majorTimeUnit val="months"/>
        <c:minorUnit val="1"/>
        <c:minorTimeUnit val="months"/>
      </c:dateAx>
      <c:valAx>
        <c:axId val="274264832"/>
        <c:scaling>
          <c:orientation val="minMax"/>
          <c:max val="6"/>
          <c:min val="-6"/>
        </c:scaling>
        <c:delete val="0"/>
        <c:axPos val="l"/>
        <c:title>
          <c:tx>
            <c:rich>
              <a:bodyPr rot="-5400000" vert="horz"/>
              <a:lstStyle/>
              <a:p>
                <a:pPr>
                  <a:defRPr/>
                </a:pPr>
                <a:r>
                  <a:rPr lang="en-GB"/>
                  <a:t>Performance impact (% points)</a:t>
                </a:r>
              </a:p>
            </c:rich>
          </c:tx>
          <c:layout>
            <c:manualLayout>
              <c:xMode val="edge"/>
              <c:yMode val="edge"/>
              <c:x val="6.2276503194504194E-4"/>
              <c:y val="7.3682189502021406E-2"/>
            </c:manualLayout>
          </c:layout>
          <c:overlay val="0"/>
        </c:title>
        <c:numFmt formatCode="#,##0&quot;%&quot;" sourceLinked="0"/>
        <c:majorTickMark val="none"/>
        <c:minorTickMark val="none"/>
        <c:tickLblPos val="nextTo"/>
        <c:spPr>
          <a:ln w="4617">
            <a:solidFill>
              <a:schemeClr val="bg1">
                <a:lumMod val="50000"/>
              </a:schemeClr>
            </a:solidFill>
            <a:prstDash val="solid"/>
          </a:ln>
        </c:spPr>
        <c:txPr>
          <a:bodyPr rot="0" vert="horz"/>
          <a:lstStyle/>
          <a:p>
            <a:pPr>
              <a:defRPr/>
            </a:pPr>
            <a:endParaRPr lang="en-US"/>
          </a:p>
        </c:txPr>
        <c:crossAx val="274263040"/>
        <c:crosses val="autoZero"/>
        <c:crossBetween val="between"/>
        <c:majorUnit val="2"/>
        <c:minorUnit val="2"/>
      </c:valAx>
      <c:spPr>
        <a:solidFill>
          <a:srgbClr val="FFFFFF">
            <a:alpha val="70000"/>
          </a:srgbClr>
        </a:solidFill>
        <a:ln w="25400">
          <a:noFill/>
        </a:ln>
      </c:spPr>
    </c:plotArea>
    <c:legend>
      <c:legendPos val="b"/>
      <c:layout>
        <c:manualLayout>
          <c:xMode val="edge"/>
          <c:yMode val="edge"/>
          <c:x val="0.38255736434018017"/>
          <c:y val="0.52102935885337132"/>
          <c:w val="0.37461830078026942"/>
          <c:h val="0.12972165817830511"/>
        </c:manualLayout>
      </c:layout>
      <c:overlay val="0"/>
      <c:spPr>
        <a:ln>
          <a:noFill/>
        </a:ln>
      </c:spPr>
    </c:legend>
    <c:plotVisOnly val="1"/>
    <c:dispBlanksAs val="gap"/>
    <c:showDLblsOverMax val="1"/>
  </c:chart>
  <c:spPr>
    <a:noFill/>
    <a:ln>
      <a:noFill/>
    </a:ln>
  </c:spPr>
  <c:txPr>
    <a:bodyPr/>
    <a:lstStyle/>
    <a:p>
      <a:pPr>
        <a:defRPr sz="1800" b="0" i="0" u="none" strike="noStrike" baseline="0">
          <a:solidFill>
            <a:schemeClr val="tx1"/>
          </a:solidFill>
          <a:latin typeface="+mn-lt"/>
          <a:ea typeface="Arial Narrow"/>
          <a:cs typeface="Arial Narrow"/>
        </a:defRPr>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77121314248483E-2"/>
          <c:y val="5.9346288743973692E-2"/>
          <c:w val="0.85940745069479363"/>
          <c:h val="0.80759734081490719"/>
        </c:manualLayout>
      </c:layout>
      <c:lineChart>
        <c:grouping val="standard"/>
        <c:varyColors val="0"/>
        <c:ser>
          <c:idx val="0"/>
          <c:order val="0"/>
          <c:tx>
            <c:strRef>
              <c:f>Sheet1!$B$3</c:f>
              <c:strCache>
                <c:ptCount val="1"/>
                <c:pt idx="0">
                  <c:v>Investment A</c:v>
                </c:pt>
              </c:strCache>
            </c:strRef>
          </c:tx>
          <c:spPr>
            <a:ln w="57150" cap="rnd">
              <a:solidFill>
                <a:schemeClr val="tx1"/>
              </a:solidFill>
              <a:round/>
            </a:ln>
            <a:effectLst>
              <a:outerShdw blurRad="50800" dist="38100" dir="2700000" algn="tl" rotWithShape="0">
                <a:prstClr val="black">
                  <a:alpha val="40000"/>
                </a:prstClr>
              </a:outerShdw>
            </a:effectLst>
          </c:spPr>
          <c:marker>
            <c:symbol val="none"/>
          </c:marker>
          <c:cat>
            <c:strRef>
              <c:f>Sheet1!$A$4:$A$24</c:f>
              <c:strCache>
                <c:ptCount val="21"/>
                <c:pt idx="0">
                  <c:v>Year 0</c:v>
                </c:pt>
                <c:pt idx="1">
                  <c:v>Year 1</c:v>
                </c:pt>
                <c:pt idx="2">
                  <c:v>Year 2</c:v>
                </c:pt>
                <c:pt idx="3">
                  <c:v>Year 3</c:v>
                </c:pt>
                <c:pt idx="4">
                  <c:v>Year 4</c:v>
                </c:pt>
                <c:pt idx="5">
                  <c:v>Year 5</c:v>
                </c:pt>
                <c:pt idx="6">
                  <c:v>Year 6</c:v>
                </c:pt>
                <c:pt idx="7">
                  <c:v>Year 7</c:v>
                </c:pt>
                <c:pt idx="8">
                  <c:v>Year 8</c:v>
                </c:pt>
                <c:pt idx="9">
                  <c:v>Year 9</c:v>
                </c:pt>
                <c:pt idx="10">
                  <c:v>Year 10</c:v>
                </c:pt>
                <c:pt idx="11">
                  <c:v>Year 11</c:v>
                </c:pt>
                <c:pt idx="12">
                  <c:v>Year 12</c:v>
                </c:pt>
                <c:pt idx="13">
                  <c:v>Year 13</c:v>
                </c:pt>
                <c:pt idx="14">
                  <c:v>Year 14</c:v>
                </c:pt>
                <c:pt idx="15">
                  <c:v>Year 15</c:v>
                </c:pt>
                <c:pt idx="16">
                  <c:v>Year 16</c:v>
                </c:pt>
                <c:pt idx="17">
                  <c:v>Year 17</c:v>
                </c:pt>
                <c:pt idx="18">
                  <c:v>Year 18</c:v>
                </c:pt>
                <c:pt idx="19">
                  <c:v>Year 19</c:v>
                </c:pt>
                <c:pt idx="20">
                  <c:v>Year 20</c:v>
                </c:pt>
              </c:strCache>
            </c:strRef>
          </c:cat>
          <c:val>
            <c:numRef>
              <c:f>Sheet1!$B$4:$B$24</c:f>
              <c:numCache>
                <c:formatCode>General</c:formatCode>
                <c:ptCount val="21"/>
                <c:pt idx="0">
                  <c:v>100</c:v>
                </c:pt>
                <c:pt idx="1">
                  <c:v>110</c:v>
                </c:pt>
                <c:pt idx="2">
                  <c:v>85</c:v>
                </c:pt>
                <c:pt idx="3">
                  <c:v>135</c:v>
                </c:pt>
                <c:pt idx="4">
                  <c:v>95</c:v>
                </c:pt>
                <c:pt idx="5">
                  <c:v>150</c:v>
                </c:pt>
                <c:pt idx="6">
                  <c:v>100</c:v>
                </c:pt>
                <c:pt idx="7">
                  <c:v>160</c:v>
                </c:pt>
                <c:pt idx="8">
                  <c:v>110</c:v>
                </c:pt>
                <c:pt idx="9">
                  <c:v>170</c:v>
                </c:pt>
                <c:pt idx="10">
                  <c:v>120</c:v>
                </c:pt>
                <c:pt idx="11">
                  <c:v>180</c:v>
                </c:pt>
                <c:pt idx="12">
                  <c:v>130</c:v>
                </c:pt>
                <c:pt idx="13">
                  <c:v>190</c:v>
                </c:pt>
                <c:pt idx="14">
                  <c:v>140</c:v>
                </c:pt>
                <c:pt idx="15">
                  <c:v>200</c:v>
                </c:pt>
                <c:pt idx="16">
                  <c:v>150</c:v>
                </c:pt>
                <c:pt idx="17">
                  <c:v>210</c:v>
                </c:pt>
                <c:pt idx="18">
                  <c:v>160</c:v>
                </c:pt>
                <c:pt idx="19">
                  <c:v>220</c:v>
                </c:pt>
                <c:pt idx="20">
                  <c:v>170</c:v>
                </c:pt>
              </c:numCache>
            </c:numRef>
          </c:val>
          <c:smooth val="0"/>
          <c:extLst xmlns:c16r2="http://schemas.microsoft.com/office/drawing/2015/06/chart">
            <c:ext xmlns:c16="http://schemas.microsoft.com/office/drawing/2014/chart" uri="{C3380CC4-5D6E-409C-BE32-E72D297353CC}">
              <c16:uniqueId val="{00000000-F442-483B-8935-A4677EC65B44}"/>
            </c:ext>
          </c:extLst>
        </c:ser>
        <c:ser>
          <c:idx val="1"/>
          <c:order val="1"/>
          <c:tx>
            <c:strRef>
              <c:f>Sheet1!$C$3</c:f>
              <c:strCache>
                <c:ptCount val="1"/>
                <c:pt idx="0">
                  <c:v>Investment B</c:v>
                </c:pt>
              </c:strCache>
            </c:strRef>
          </c:tx>
          <c:spPr>
            <a:ln w="57150" cap="rnd">
              <a:solidFill>
                <a:schemeClr val="accent2"/>
              </a:solidFill>
              <a:round/>
            </a:ln>
            <a:effectLst>
              <a:outerShdw blurRad="50800" dist="38100" dir="2700000" algn="tl" rotWithShape="0">
                <a:prstClr val="black">
                  <a:alpha val="40000"/>
                </a:prstClr>
              </a:outerShdw>
            </a:effectLst>
          </c:spPr>
          <c:marker>
            <c:symbol val="none"/>
          </c:marker>
          <c:cat>
            <c:strRef>
              <c:f>Sheet1!$A$4:$A$24</c:f>
              <c:strCache>
                <c:ptCount val="21"/>
                <c:pt idx="0">
                  <c:v>Year 0</c:v>
                </c:pt>
                <c:pt idx="1">
                  <c:v>Year 1</c:v>
                </c:pt>
                <c:pt idx="2">
                  <c:v>Year 2</c:v>
                </c:pt>
                <c:pt idx="3">
                  <c:v>Year 3</c:v>
                </c:pt>
                <c:pt idx="4">
                  <c:v>Year 4</c:v>
                </c:pt>
                <c:pt idx="5">
                  <c:v>Year 5</c:v>
                </c:pt>
                <c:pt idx="6">
                  <c:v>Year 6</c:v>
                </c:pt>
                <c:pt idx="7">
                  <c:v>Year 7</c:v>
                </c:pt>
                <c:pt idx="8">
                  <c:v>Year 8</c:v>
                </c:pt>
                <c:pt idx="9">
                  <c:v>Year 9</c:v>
                </c:pt>
                <c:pt idx="10">
                  <c:v>Year 10</c:v>
                </c:pt>
                <c:pt idx="11">
                  <c:v>Year 11</c:v>
                </c:pt>
                <c:pt idx="12">
                  <c:v>Year 12</c:v>
                </c:pt>
                <c:pt idx="13">
                  <c:v>Year 13</c:v>
                </c:pt>
                <c:pt idx="14">
                  <c:v>Year 14</c:v>
                </c:pt>
                <c:pt idx="15">
                  <c:v>Year 15</c:v>
                </c:pt>
                <c:pt idx="16">
                  <c:v>Year 16</c:v>
                </c:pt>
                <c:pt idx="17">
                  <c:v>Year 17</c:v>
                </c:pt>
                <c:pt idx="18">
                  <c:v>Year 18</c:v>
                </c:pt>
                <c:pt idx="19">
                  <c:v>Year 19</c:v>
                </c:pt>
                <c:pt idx="20">
                  <c:v>Year 20</c:v>
                </c:pt>
              </c:strCache>
            </c:strRef>
          </c:cat>
          <c:val>
            <c:numRef>
              <c:f>Sheet1!$C$4:$C$24</c:f>
              <c:numCache>
                <c:formatCode>General</c:formatCode>
                <c:ptCount val="21"/>
                <c:pt idx="0">
                  <c:v>100</c:v>
                </c:pt>
                <c:pt idx="1">
                  <c:v>99</c:v>
                </c:pt>
                <c:pt idx="2">
                  <c:v>98</c:v>
                </c:pt>
                <c:pt idx="3">
                  <c:v>97</c:v>
                </c:pt>
                <c:pt idx="4">
                  <c:v>96</c:v>
                </c:pt>
                <c:pt idx="5">
                  <c:v>95</c:v>
                </c:pt>
                <c:pt idx="6">
                  <c:v>94</c:v>
                </c:pt>
                <c:pt idx="7">
                  <c:v>93</c:v>
                </c:pt>
                <c:pt idx="8">
                  <c:v>92</c:v>
                </c:pt>
                <c:pt idx="9">
                  <c:v>91</c:v>
                </c:pt>
                <c:pt idx="10">
                  <c:v>90</c:v>
                </c:pt>
                <c:pt idx="11">
                  <c:v>89</c:v>
                </c:pt>
                <c:pt idx="12">
                  <c:v>88</c:v>
                </c:pt>
                <c:pt idx="13">
                  <c:v>87</c:v>
                </c:pt>
                <c:pt idx="14">
                  <c:v>86</c:v>
                </c:pt>
                <c:pt idx="15">
                  <c:v>85</c:v>
                </c:pt>
                <c:pt idx="16">
                  <c:v>84</c:v>
                </c:pt>
                <c:pt idx="17">
                  <c:v>83</c:v>
                </c:pt>
                <c:pt idx="18">
                  <c:v>82</c:v>
                </c:pt>
                <c:pt idx="19">
                  <c:v>81</c:v>
                </c:pt>
                <c:pt idx="20">
                  <c:v>80</c:v>
                </c:pt>
              </c:numCache>
            </c:numRef>
          </c:val>
          <c:smooth val="0"/>
          <c:extLst xmlns:c16r2="http://schemas.microsoft.com/office/drawing/2015/06/chart">
            <c:ext xmlns:c16="http://schemas.microsoft.com/office/drawing/2014/chart" uri="{C3380CC4-5D6E-409C-BE32-E72D297353CC}">
              <c16:uniqueId val="{00000001-F442-483B-8935-A4677EC65B44}"/>
            </c:ext>
          </c:extLst>
        </c:ser>
        <c:dLbls>
          <c:showLegendKey val="0"/>
          <c:showVal val="0"/>
          <c:showCatName val="0"/>
          <c:showSerName val="0"/>
          <c:showPercent val="0"/>
          <c:showBubbleSize val="0"/>
        </c:dLbls>
        <c:marker val="1"/>
        <c:smooth val="0"/>
        <c:axId val="303216128"/>
        <c:axId val="303217664"/>
      </c:lineChart>
      <c:catAx>
        <c:axId val="3032161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303217664"/>
        <c:crosses val="autoZero"/>
        <c:auto val="1"/>
        <c:lblAlgn val="ctr"/>
        <c:lblOffset val="100"/>
        <c:tickLblSkip val="5"/>
        <c:tickMarkSkip val="5"/>
        <c:noMultiLvlLbl val="0"/>
      </c:catAx>
      <c:valAx>
        <c:axId val="303217664"/>
        <c:scaling>
          <c:orientation val="minMax"/>
          <c:min val="5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303216128"/>
        <c:crossesAt val="1"/>
        <c:crossBetween val="between"/>
        <c:majorUnit val="50"/>
      </c:valAx>
      <c:spPr>
        <a:solidFill>
          <a:schemeClr val="bg1">
            <a:alpha val="50000"/>
          </a:schemeClr>
        </a:solidFill>
        <a:ln>
          <a:noFill/>
        </a:ln>
        <a:effectLst/>
      </c:spPr>
    </c:plotArea>
    <c:plotVisOnly val="1"/>
    <c:dispBlanksAs val="gap"/>
    <c:showDLblsOverMax val="0"/>
  </c:chart>
  <c:spPr>
    <a:noFill/>
    <a:ln>
      <a:noFill/>
    </a:ln>
    <a:effectLst/>
  </c:spPr>
  <c:txPr>
    <a:bodyPr/>
    <a:lstStyle/>
    <a:p>
      <a:pPr>
        <a:defRPr sz="1050" b="1">
          <a:solidFill>
            <a:schemeClr val="tx1"/>
          </a:solidFill>
        </a:defRPr>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034478728676619E-2"/>
          <c:y val="3.7781559125922307E-2"/>
          <c:w val="0.88315473022866897"/>
          <c:h val="0.65476125425401666"/>
        </c:manualLayout>
      </c:layout>
      <c:lineChart>
        <c:grouping val="standard"/>
        <c:varyColors val="0"/>
        <c:ser>
          <c:idx val="1"/>
          <c:order val="0"/>
          <c:tx>
            <c:strRef>
              <c:f>Sheet1!$C$1</c:f>
              <c:strCache>
                <c:ptCount val="1"/>
                <c:pt idx="0">
                  <c:v>IA Targeted Absolute Return Sector</c:v>
                </c:pt>
              </c:strCache>
            </c:strRef>
          </c:tx>
          <c:spPr>
            <a:ln w="28575" cap="rnd">
              <a:solidFill>
                <a:schemeClr val="accent2"/>
              </a:solidFill>
              <a:round/>
            </a:ln>
            <a:effectLst>
              <a:outerShdw blurRad="50800" dist="38100" dir="2700000" algn="tl" rotWithShape="0">
                <a:prstClr val="black">
                  <a:alpha val="40000"/>
                </a:prstClr>
              </a:outerShdw>
            </a:effectLst>
          </c:spPr>
          <c:marker>
            <c:symbol val="none"/>
          </c:marker>
          <c:cat>
            <c:numRef>
              <c:f>Sheet1!$A$2:$A$1300</c:f>
              <c:numCache>
                <c:formatCode>m/d/yyyy</c:formatCode>
                <c:ptCount val="1299"/>
                <c:pt idx="0">
                  <c:v>41424</c:v>
                </c:pt>
                <c:pt idx="1">
                  <c:v>41425</c:v>
                </c:pt>
                <c:pt idx="2">
                  <c:v>41428</c:v>
                </c:pt>
                <c:pt idx="3">
                  <c:v>41429</c:v>
                </c:pt>
                <c:pt idx="4">
                  <c:v>41430</c:v>
                </c:pt>
                <c:pt idx="5">
                  <c:v>41431</c:v>
                </c:pt>
                <c:pt idx="6">
                  <c:v>41432</c:v>
                </c:pt>
                <c:pt idx="7">
                  <c:v>41435</c:v>
                </c:pt>
                <c:pt idx="8">
                  <c:v>41436</c:v>
                </c:pt>
                <c:pt idx="9">
                  <c:v>41437</c:v>
                </c:pt>
                <c:pt idx="10">
                  <c:v>41438</c:v>
                </c:pt>
                <c:pt idx="11">
                  <c:v>41439</c:v>
                </c:pt>
                <c:pt idx="12">
                  <c:v>41442</c:v>
                </c:pt>
                <c:pt idx="13">
                  <c:v>41443</c:v>
                </c:pt>
                <c:pt idx="14">
                  <c:v>41444</c:v>
                </c:pt>
                <c:pt idx="15">
                  <c:v>41445</c:v>
                </c:pt>
                <c:pt idx="16">
                  <c:v>41446</c:v>
                </c:pt>
                <c:pt idx="17">
                  <c:v>41449</c:v>
                </c:pt>
                <c:pt idx="18">
                  <c:v>41450</c:v>
                </c:pt>
                <c:pt idx="19">
                  <c:v>41451</c:v>
                </c:pt>
                <c:pt idx="20">
                  <c:v>41452</c:v>
                </c:pt>
                <c:pt idx="21">
                  <c:v>41453</c:v>
                </c:pt>
                <c:pt idx="22">
                  <c:v>41456</c:v>
                </c:pt>
                <c:pt idx="23">
                  <c:v>41457</c:v>
                </c:pt>
                <c:pt idx="24">
                  <c:v>41458</c:v>
                </c:pt>
                <c:pt idx="25">
                  <c:v>41459</c:v>
                </c:pt>
                <c:pt idx="26">
                  <c:v>41460</c:v>
                </c:pt>
                <c:pt idx="27">
                  <c:v>41463</c:v>
                </c:pt>
                <c:pt idx="28">
                  <c:v>41464</c:v>
                </c:pt>
                <c:pt idx="29">
                  <c:v>41465</c:v>
                </c:pt>
                <c:pt idx="30">
                  <c:v>41466</c:v>
                </c:pt>
                <c:pt idx="31">
                  <c:v>41467</c:v>
                </c:pt>
                <c:pt idx="32">
                  <c:v>41470</c:v>
                </c:pt>
                <c:pt idx="33">
                  <c:v>41471</c:v>
                </c:pt>
                <c:pt idx="34">
                  <c:v>41472</c:v>
                </c:pt>
                <c:pt idx="35">
                  <c:v>41473</c:v>
                </c:pt>
                <c:pt idx="36">
                  <c:v>41474</c:v>
                </c:pt>
                <c:pt idx="37">
                  <c:v>41477</c:v>
                </c:pt>
                <c:pt idx="38">
                  <c:v>41478</c:v>
                </c:pt>
                <c:pt idx="39">
                  <c:v>41479</c:v>
                </c:pt>
                <c:pt idx="40">
                  <c:v>41480</c:v>
                </c:pt>
                <c:pt idx="41">
                  <c:v>41481</c:v>
                </c:pt>
                <c:pt idx="42">
                  <c:v>41484</c:v>
                </c:pt>
                <c:pt idx="43">
                  <c:v>41485</c:v>
                </c:pt>
                <c:pt idx="44">
                  <c:v>41486</c:v>
                </c:pt>
                <c:pt idx="45">
                  <c:v>41487</c:v>
                </c:pt>
                <c:pt idx="46">
                  <c:v>41488</c:v>
                </c:pt>
                <c:pt idx="47">
                  <c:v>41491</c:v>
                </c:pt>
                <c:pt idx="48">
                  <c:v>41492</c:v>
                </c:pt>
                <c:pt idx="49">
                  <c:v>41493</c:v>
                </c:pt>
                <c:pt idx="50">
                  <c:v>41494</c:v>
                </c:pt>
                <c:pt idx="51">
                  <c:v>41495</c:v>
                </c:pt>
                <c:pt idx="52">
                  <c:v>41498</c:v>
                </c:pt>
                <c:pt idx="53">
                  <c:v>41499</c:v>
                </c:pt>
                <c:pt idx="54">
                  <c:v>41500</c:v>
                </c:pt>
                <c:pt idx="55">
                  <c:v>41501</c:v>
                </c:pt>
                <c:pt idx="56">
                  <c:v>41502</c:v>
                </c:pt>
                <c:pt idx="57">
                  <c:v>41505</c:v>
                </c:pt>
                <c:pt idx="58">
                  <c:v>41506</c:v>
                </c:pt>
                <c:pt idx="59">
                  <c:v>41507</c:v>
                </c:pt>
                <c:pt idx="60">
                  <c:v>41508</c:v>
                </c:pt>
                <c:pt idx="61">
                  <c:v>41509</c:v>
                </c:pt>
                <c:pt idx="62">
                  <c:v>41512</c:v>
                </c:pt>
                <c:pt idx="63">
                  <c:v>41513</c:v>
                </c:pt>
                <c:pt idx="64">
                  <c:v>41514</c:v>
                </c:pt>
                <c:pt idx="65">
                  <c:v>41515</c:v>
                </c:pt>
                <c:pt idx="66">
                  <c:v>41516</c:v>
                </c:pt>
                <c:pt idx="67">
                  <c:v>41519</c:v>
                </c:pt>
                <c:pt idx="68">
                  <c:v>41520</c:v>
                </c:pt>
                <c:pt idx="69">
                  <c:v>41521</c:v>
                </c:pt>
                <c:pt idx="70">
                  <c:v>41522</c:v>
                </c:pt>
                <c:pt idx="71">
                  <c:v>41523</c:v>
                </c:pt>
                <c:pt idx="72">
                  <c:v>41526</c:v>
                </c:pt>
                <c:pt idx="73">
                  <c:v>41527</c:v>
                </c:pt>
                <c:pt idx="74">
                  <c:v>41528</c:v>
                </c:pt>
                <c:pt idx="75">
                  <c:v>41529</c:v>
                </c:pt>
                <c:pt idx="76">
                  <c:v>41530</c:v>
                </c:pt>
                <c:pt idx="77">
                  <c:v>41533</c:v>
                </c:pt>
                <c:pt idx="78">
                  <c:v>41534</c:v>
                </c:pt>
                <c:pt idx="79">
                  <c:v>41535</c:v>
                </c:pt>
                <c:pt idx="80">
                  <c:v>41536</c:v>
                </c:pt>
                <c:pt idx="81">
                  <c:v>41537</c:v>
                </c:pt>
                <c:pt idx="82">
                  <c:v>41540</c:v>
                </c:pt>
                <c:pt idx="83">
                  <c:v>41541</c:v>
                </c:pt>
                <c:pt idx="84">
                  <c:v>41542</c:v>
                </c:pt>
                <c:pt idx="85">
                  <c:v>41543</c:v>
                </c:pt>
                <c:pt idx="86">
                  <c:v>41544</c:v>
                </c:pt>
                <c:pt idx="87">
                  <c:v>41547</c:v>
                </c:pt>
                <c:pt idx="88">
                  <c:v>41548</c:v>
                </c:pt>
                <c:pt idx="89">
                  <c:v>41549</c:v>
                </c:pt>
                <c:pt idx="90">
                  <c:v>41550</c:v>
                </c:pt>
                <c:pt idx="91">
                  <c:v>41551</c:v>
                </c:pt>
                <c:pt idx="92">
                  <c:v>41554</c:v>
                </c:pt>
                <c:pt idx="93">
                  <c:v>41555</c:v>
                </c:pt>
                <c:pt idx="94">
                  <c:v>41556</c:v>
                </c:pt>
                <c:pt idx="95">
                  <c:v>41557</c:v>
                </c:pt>
                <c:pt idx="96">
                  <c:v>41558</c:v>
                </c:pt>
                <c:pt idx="97">
                  <c:v>41561</c:v>
                </c:pt>
                <c:pt idx="98">
                  <c:v>41562</c:v>
                </c:pt>
                <c:pt idx="99">
                  <c:v>41563</c:v>
                </c:pt>
                <c:pt idx="100">
                  <c:v>41564</c:v>
                </c:pt>
                <c:pt idx="101">
                  <c:v>41565</c:v>
                </c:pt>
                <c:pt idx="102">
                  <c:v>41568</c:v>
                </c:pt>
                <c:pt idx="103">
                  <c:v>41569</c:v>
                </c:pt>
                <c:pt idx="104">
                  <c:v>41570</c:v>
                </c:pt>
                <c:pt idx="105">
                  <c:v>41571</c:v>
                </c:pt>
                <c:pt idx="106">
                  <c:v>41572</c:v>
                </c:pt>
                <c:pt idx="107">
                  <c:v>41575</c:v>
                </c:pt>
                <c:pt idx="108">
                  <c:v>41576</c:v>
                </c:pt>
                <c:pt idx="109">
                  <c:v>41577</c:v>
                </c:pt>
                <c:pt idx="110">
                  <c:v>41578</c:v>
                </c:pt>
                <c:pt idx="111">
                  <c:v>41579</c:v>
                </c:pt>
                <c:pt idx="112">
                  <c:v>41582</c:v>
                </c:pt>
                <c:pt idx="113">
                  <c:v>41583</c:v>
                </c:pt>
                <c:pt idx="114">
                  <c:v>41584</c:v>
                </c:pt>
                <c:pt idx="115">
                  <c:v>41585</c:v>
                </c:pt>
                <c:pt idx="116">
                  <c:v>41586</c:v>
                </c:pt>
                <c:pt idx="117">
                  <c:v>41589</c:v>
                </c:pt>
                <c:pt idx="118">
                  <c:v>41590</c:v>
                </c:pt>
                <c:pt idx="119">
                  <c:v>41591</c:v>
                </c:pt>
                <c:pt idx="120">
                  <c:v>41592</c:v>
                </c:pt>
                <c:pt idx="121">
                  <c:v>41593</c:v>
                </c:pt>
                <c:pt idx="122">
                  <c:v>41596</c:v>
                </c:pt>
                <c:pt idx="123">
                  <c:v>41597</c:v>
                </c:pt>
                <c:pt idx="124">
                  <c:v>41598</c:v>
                </c:pt>
                <c:pt idx="125">
                  <c:v>41599</c:v>
                </c:pt>
                <c:pt idx="126">
                  <c:v>41600</c:v>
                </c:pt>
                <c:pt idx="127">
                  <c:v>41603</c:v>
                </c:pt>
                <c:pt idx="128">
                  <c:v>41604</c:v>
                </c:pt>
                <c:pt idx="129">
                  <c:v>41605</c:v>
                </c:pt>
                <c:pt idx="130">
                  <c:v>41606</c:v>
                </c:pt>
                <c:pt idx="131">
                  <c:v>41607</c:v>
                </c:pt>
                <c:pt idx="132">
                  <c:v>41610</c:v>
                </c:pt>
                <c:pt idx="133">
                  <c:v>41611</c:v>
                </c:pt>
                <c:pt idx="134">
                  <c:v>41612</c:v>
                </c:pt>
                <c:pt idx="135">
                  <c:v>41613</c:v>
                </c:pt>
                <c:pt idx="136">
                  <c:v>41614</c:v>
                </c:pt>
                <c:pt idx="137">
                  <c:v>41617</c:v>
                </c:pt>
                <c:pt idx="138">
                  <c:v>41618</c:v>
                </c:pt>
                <c:pt idx="139">
                  <c:v>41619</c:v>
                </c:pt>
                <c:pt idx="140">
                  <c:v>41620</c:v>
                </c:pt>
                <c:pt idx="141">
                  <c:v>41621</c:v>
                </c:pt>
                <c:pt idx="142">
                  <c:v>41624</c:v>
                </c:pt>
                <c:pt idx="143">
                  <c:v>41625</c:v>
                </c:pt>
                <c:pt idx="144">
                  <c:v>41626</c:v>
                </c:pt>
                <c:pt idx="145">
                  <c:v>41627</c:v>
                </c:pt>
                <c:pt idx="146">
                  <c:v>41628</c:v>
                </c:pt>
                <c:pt idx="147">
                  <c:v>41631</c:v>
                </c:pt>
                <c:pt idx="148">
                  <c:v>41632</c:v>
                </c:pt>
                <c:pt idx="149">
                  <c:v>41633</c:v>
                </c:pt>
                <c:pt idx="150">
                  <c:v>41634</c:v>
                </c:pt>
                <c:pt idx="151">
                  <c:v>41635</c:v>
                </c:pt>
                <c:pt idx="152">
                  <c:v>41638</c:v>
                </c:pt>
                <c:pt idx="153">
                  <c:v>41639</c:v>
                </c:pt>
                <c:pt idx="154">
                  <c:v>41640</c:v>
                </c:pt>
                <c:pt idx="155">
                  <c:v>41641</c:v>
                </c:pt>
                <c:pt idx="156">
                  <c:v>41642</c:v>
                </c:pt>
                <c:pt idx="157">
                  <c:v>41645</c:v>
                </c:pt>
                <c:pt idx="158">
                  <c:v>41646</c:v>
                </c:pt>
                <c:pt idx="159">
                  <c:v>41647</c:v>
                </c:pt>
                <c:pt idx="160">
                  <c:v>41648</c:v>
                </c:pt>
                <c:pt idx="161">
                  <c:v>41649</c:v>
                </c:pt>
                <c:pt idx="162">
                  <c:v>41652</c:v>
                </c:pt>
                <c:pt idx="163">
                  <c:v>41653</c:v>
                </c:pt>
                <c:pt idx="164">
                  <c:v>41654</c:v>
                </c:pt>
                <c:pt idx="165">
                  <c:v>41655</c:v>
                </c:pt>
                <c:pt idx="166">
                  <c:v>41656</c:v>
                </c:pt>
                <c:pt idx="167">
                  <c:v>41659</c:v>
                </c:pt>
                <c:pt idx="168">
                  <c:v>41660</c:v>
                </c:pt>
                <c:pt idx="169">
                  <c:v>41661</c:v>
                </c:pt>
                <c:pt idx="170">
                  <c:v>41662</c:v>
                </c:pt>
                <c:pt idx="171">
                  <c:v>41663</c:v>
                </c:pt>
                <c:pt idx="172">
                  <c:v>41666</c:v>
                </c:pt>
                <c:pt idx="173">
                  <c:v>41667</c:v>
                </c:pt>
                <c:pt idx="174">
                  <c:v>41668</c:v>
                </c:pt>
                <c:pt idx="175">
                  <c:v>41669</c:v>
                </c:pt>
                <c:pt idx="176">
                  <c:v>41670</c:v>
                </c:pt>
                <c:pt idx="177">
                  <c:v>41673</c:v>
                </c:pt>
                <c:pt idx="178">
                  <c:v>41674</c:v>
                </c:pt>
                <c:pt idx="179">
                  <c:v>41675</c:v>
                </c:pt>
                <c:pt idx="180">
                  <c:v>41676</c:v>
                </c:pt>
                <c:pt idx="181">
                  <c:v>41677</c:v>
                </c:pt>
                <c:pt idx="182">
                  <c:v>41680</c:v>
                </c:pt>
                <c:pt idx="183">
                  <c:v>41681</c:v>
                </c:pt>
                <c:pt idx="184">
                  <c:v>41682</c:v>
                </c:pt>
                <c:pt idx="185">
                  <c:v>41683</c:v>
                </c:pt>
                <c:pt idx="186">
                  <c:v>41684</c:v>
                </c:pt>
                <c:pt idx="187">
                  <c:v>41687</c:v>
                </c:pt>
                <c:pt idx="188">
                  <c:v>41688</c:v>
                </c:pt>
                <c:pt idx="189">
                  <c:v>41689</c:v>
                </c:pt>
                <c:pt idx="190">
                  <c:v>41690</c:v>
                </c:pt>
                <c:pt idx="191">
                  <c:v>41691</c:v>
                </c:pt>
                <c:pt idx="192">
                  <c:v>41694</c:v>
                </c:pt>
                <c:pt idx="193">
                  <c:v>41695</c:v>
                </c:pt>
                <c:pt idx="194">
                  <c:v>41696</c:v>
                </c:pt>
                <c:pt idx="195">
                  <c:v>41697</c:v>
                </c:pt>
                <c:pt idx="196">
                  <c:v>41698</c:v>
                </c:pt>
                <c:pt idx="197">
                  <c:v>41701</c:v>
                </c:pt>
                <c:pt idx="198">
                  <c:v>41702</c:v>
                </c:pt>
                <c:pt idx="199">
                  <c:v>41703</c:v>
                </c:pt>
                <c:pt idx="200">
                  <c:v>41704</c:v>
                </c:pt>
                <c:pt idx="201">
                  <c:v>41705</c:v>
                </c:pt>
                <c:pt idx="202">
                  <c:v>41708</c:v>
                </c:pt>
                <c:pt idx="203">
                  <c:v>41709</c:v>
                </c:pt>
                <c:pt idx="204">
                  <c:v>41710</c:v>
                </c:pt>
                <c:pt idx="205">
                  <c:v>41711</c:v>
                </c:pt>
                <c:pt idx="206">
                  <c:v>41712</c:v>
                </c:pt>
                <c:pt idx="207">
                  <c:v>41715</c:v>
                </c:pt>
                <c:pt idx="208">
                  <c:v>41716</c:v>
                </c:pt>
                <c:pt idx="209">
                  <c:v>41717</c:v>
                </c:pt>
                <c:pt idx="210">
                  <c:v>41718</c:v>
                </c:pt>
                <c:pt idx="211">
                  <c:v>41719</c:v>
                </c:pt>
                <c:pt idx="212">
                  <c:v>41722</c:v>
                </c:pt>
                <c:pt idx="213">
                  <c:v>41723</c:v>
                </c:pt>
                <c:pt idx="214">
                  <c:v>41724</c:v>
                </c:pt>
                <c:pt idx="215">
                  <c:v>41725</c:v>
                </c:pt>
                <c:pt idx="216">
                  <c:v>41726</c:v>
                </c:pt>
                <c:pt idx="217">
                  <c:v>41729</c:v>
                </c:pt>
                <c:pt idx="218">
                  <c:v>41730</c:v>
                </c:pt>
                <c:pt idx="219">
                  <c:v>41731</c:v>
                </c:pt>
                <c:pt idx="220">
                  <c:v>41732</c:v>
                </c:pt>
                <c:pt idx="221">
                  <c:v>41733</c:v>
                </c:pt>
                <c:pt idx="222">
                  <c:v>41736</c:v>
                </c:pt>
                <c:pt idx="223">
                  <c:v>41737</c:v>
                </c:pt>
                <c:pt idx="224">
                  <c:v>41738</c:v>
                </c:pt>
                <c:pt idx="225">
                  <c:v>41739</c:v>
                </c:pt>
                <c:pt idx="226">
                  <c:v>41740</c:v>
                </c:pt>
                <c:pt idx="227">
                  <c:v>41743</c:v>
                </c:pt>
                <c:pt idx="228">
                  <c:v>41744</c:v>
                </c:pt>
                <c:pt idx="229">
                  <c:v>41745</c:v>
                </c:pt>
                <c:pt idx="230">
                  <c:v>41746</c:v>
                </c:pt>
                <c:pt idx="231">
                  <c:v>41747</c:v>
                </c:pt>
                <c:pt idx="232">
                  <c:v>41750</c:v>
                </c:pt>
                <c:pt idx="233">
                  <c:v>41751</c:v>
                </c:pt>
                <c:pt idx="234">
                  <c:v>41752</c:v>
                </c:pt>
                <c:pt idx="235">
                  <c:v>41753</c:v>
                </c:pt>
                <c:pt idx="236">
                  <c:v>41754</c:v>
                </c:pt>
                <c:pt idx="237">
                  <c:v>41757</c:v>
                </c:pt>
                <c:pt idx="238">
                  <c:v>41758</c:v>
                </c:pt>
                <c:pt idx="239">
                  <c:v>41759</c:v>
                </c:pt>
                <c:pt idx="240">
                  <c:v>41760</c:v>
                </c:pt>
                <c:pt idx="241">
                  <c:v>41761</c:v>
                </c:pt>
                <c:pt idx="242">
                  <c:v>41764</c:v>
                </c:pt>
                <c:pt idx="243">
                  <c:v>41765</c:v>
                </c:pt>
                <c:pt idx="244">
                  <c:v>41766</c:v>
                </c:pt>
                <c:pt idx="245">
                  <c:v>41767</c:v>
                </c:pt>
                <c:pt idx="246">
                  <c:v>41768</c:v>
                </c:pt>
                <c:pt idx="247">
                  <c:v>41771</c:v>
                </c:pt>
                <c:pt idx="248">
                  <c:v>41772</c:v>
                </c:pt>
                <c:pt idx="249">
                  <c:v>41773</c:v>
                </c:pt>
                <c:pt idx="250">
                  <c:v>41774</c:v>
                </c:pt>
                <c:pt idx="251">
                  <c:v>41775</c:v>
                </c:pt>
                <c:pt idx="252">
                  <c:v>41778</c:v>
                </c:pt>
                <c:pt idx="253">
                  <c:v>41779</c:v>
                </c:pt>
                <c:pt idx="254">
                  <c:v>41780</c:v>
                </c:pt>
                <c:pt idx="255">
                  <c:v>41781</c:v>
                </c:pt>
                <c:pt idx="256">
                  <c:v>41782</c:v>
                </c:pt>
                <c:pt idx="257">
                  <c:v>41785</c:v>
                </c:pt>
                <c:pt idx="258">
                  <c:v>41786</c:v>
                </c:pt>
                <c:pt idx="259">
                  <c:v>41787</c:v>
                </c:pt>
                <c:pt idx="260">
                  <c:v>41788</c:v>
                </c:pt>
                <c:pt idx="261">
                  <c:v>41789</c:v>
                </c:pt>
                <c:pt idx="262">
                  <c:v>41792</c:v>
                </c:pt>
                <c:pt idx="263">
                  <c:v>41793</c:v>
                </c:pt>
                <c:pt idx="264">
                  <c:v>41794</c:v>
                </c:pt>
                <c:pt idx="265">
                  <c:v>41795</c:v>
                </c:pt>
                <c:pt idx="266">
                  <c:v>41796</c:v>
                </c:pt>
                <c:pt idx="267">
                  <c:v>41799</c:v>
                </c:pt>
                <c:pt idx="268">
                  <c:v>41800</c:v>
                </c:pt>
                <c:pt idx="269">
                  <c:v>41801</c:v>
                </c:pt>
                <c:pt idx="270">
                  <c:v>41802</c:v>
                </c:pt>
                <c:pt idx="271">
                  <c:v>41803</c:v>
                </c:pt>
                <c:pt idx="272">
                  <c:v>41806</c:v>
                </c:pt>
                <c:pt idx="273">
                  <c:v>41807</c:v>
                </c:pt>
                <c:pt idx="274">
                  <c:v>41808</c:v>
                </c:pt>
                <c:pt idx="275">
                  <c:v>41809</c:v>
                </c:pt>
                <c:pt idx="276">
                  <c:v>41810</c:v>
                </c:pt>
                <c:pt idx="277">
                  <c:v>41813</c:v>
                </c:pt>
                <c:pt idx="278">
                  <c:v>41814</c:v>
                </c:pt>
                <c:pt idx="279">
                  <c:v>41815</c:v>
                </c:pt>
                <c:pt idx="280">
                  <c:v>41816</c:v>
                </c:pt>
                <c:pt idx="281">
                  <c:v>41817</c:v>
                </c:pt>
                <c:pt idx="282">
                  <c:v>41820</c:v>
                </c:pt>
                <c:pt idx="283">
                  <c:v>41821</c:v>
                </c:pt>
                <c:pt idx="284">
                  <c:v>41822</c:v>
                </c:pt>
                <c:pt idx="285">
                  <c:v>41823</c:v>
                </c:pt>
                <c:pt idx="286">
                  <c:v>41824</c:v>
                </c:pt>
                <c:pt idx="287">
                  <c:v>41827</c:v>
                </c:pt>
                <c:pt idx="288">
                  <c:v>41828</c:v>
                </c:pt>
                <c:pt idx="289">
                  <c:v>41829</c:v>
                </c:pt>
                <c:pt idx="290">
                  <c:v>41830</c:v>
                </c:pt>
                <c:pt idx="291">
                  <c:v>41831</c:v>
                </c:pt>
                <c:pt idx="292">
                  <c:v>41834</c:v>
                </c:pt>
                <c:pt idx="293">
                  <c:v>41835</c:v>
                </c:pt>
                <c:pt idx="294">
                  <c:v>41836</c:v>
                </c:pt>
                <c:pt idx="295">
                  <c:v>41837</c:v>
                </c:pt>
                <c:pt idx="296">
                  <c:v>41838</c:v>
                </c:pt>
                <c:pt idx="297">
                  <c:v>41841</c:v>
                </c:pt>
                <c:pt idx="298">
                  <c:v>41842</c:v>
                </c:pt>
                <c:pt idx="299">
                  <c:v>41843</c:v>
                </c:pt>
                <c:pt idx="300">
                  <c:v>41844</c:v>
                </c:pt>
                <c:pt idx="301">
                  <c:v>41845</c:v>
                </c:pt>
                <c:pt idx="302">
                  <c:v>41848</c:v>
                </c:pt>
                <c:pt idx="303">
                  <c:v>41849</c:v>
                </c:pt>
                <c:pt idx="304">
                  <c:v>41850</c:v>
                </c:pt>
                <c:pt idx="305">
                  <c:v>41851</c:v>
                </c:pt>
                <c:pt idx="306">
                  <c:v>41852</c:v>
                </c:pt>
                <c:pt idx="307">
                  <c:v>41855</c:v>
                </c:pt>
                <c:pt idx="308">
                  <c:v>41856</c:v>
                </c:pt>
                <c:pt idx="309">
                  <c:v>41857</c:v>
                </c:pt>
                <c:pt idx="310">
                  <c:v>41858</c:v>
                </c:pt>
                <c:pt idx="311">
                  <c:v>41859</c:v>
                </c:pt>
                <c:pt idx="312">
                  <c:v>41862</c:v>
                </c:pt>
                <c:pt idx="313">
                  <c:v>41863</c:v>
                </c:pt>
                <c:pt idx="314">
                  <c:v>41864</c:v>
                </c:pt>
                <c:pt idx="315">
                  <c:v>41865</c:v>
                </c:pt>
                <c:pt idx="316">
                  <c:v>41866</c:v>
                </c:pt>
                <c:pt idx="317">
                  <c:v>41869</c:v>
                </c:pt>
                <c:pt idx="318">
                  <c:v>41870</c:v>
                </c:pt>
                <c:pt idx="319">
                  <c:v>41871</c:v>
                </c:pt>
                <c:pt idx="320">
                  <c:v>41872</c:v>
                </c:pt>
                <c:pt idx="321">
                  <c:v>41873</c:v>
                </c:pt>
                <c:pt idx="322">
                  <c:v>41876</c:v>
                </c:pt>
                <c:pt idx="323">
                  <c:v>41877</c:v>
                </c:pt>
                <c:pt idx="324">
                  <c:v>41878</c:v>
                </c:pt>
                <c:pt idx="325">
                  <c:v>41879</c:v>
                </c:pt>
                <c:pt idx="326">
                  <c:v>41880</c:v>
                </c:pt>
                <c:pt idx="327">
                  <c:v>41883</c:v>
                </c:pt>
                <c:pt idx="328">
                  <c:v>41884</c:v>
                </c:pt>
                <c:pt idx="329">
                  <c:v>41885</c:v>
                </c:pt>
                <c:pt idx="330">
                  <c:v>41886</c:v>
                </c:pt>
                <c:pt idx="331">
                  <c:v>41887</c:v>
                </c:pt>
                <c:pt idx="332">
                  <c:v>41890</c:v>
                </c:pt>
                <c:pt idx="333">
                  <c:v>41891</c:v>
                </c:pt>
                <c:pt idx="334">
                  <c:v>41892</c:v>
                </c:pt>
                <c:pt idx="335">
                  <c:v>41893</c:v>
                </c:pt>
                <c:pt idx="336">
                  <c:v>41894</c:v>
                </c:pt>
                <c:pt idx="337">
                  <c:v>41897</c:v>
                </c:pt>
                <c:pt idx="338">
                  <c:v>41898</c:v>
                </c:pt>
                <c:pt idx="339">
                  <c:v>41899</c:v>
                </c:pt>
                <c:pt idx="340">
                  <c:v>41900</c:v>
                </c:pt>
                <c:pt idx="341">
                  <c:v>41901</c:v>
                </c:pt>
                <c:pt idx="342">
                  <c:v>41904</c:v>
                </c:pt>
                <c:pt idx="343">
                  <c:v>41905</c:v>
                </c:pt>
                <c:pt idx="344">
                  <c:v>41906</c:v>
                </c:pt>
                <c:pt idx="345">
                  <c:v>41907</c:v>
                </c:pt>
                <c:pt idx="346">
                  <c:v>41908</c:v>
                </c:pt>
                <c:pt idx="347">
                  <c:v>41911</c:v>
                </c:pt>
                <c:pt idx="348">
                  <c:v>41912</c:v>
                </c:pt>
                <c:pt idx="349">
                  <c:v>41913</c:v>
                </c:pt>
                <c:pt idx="350">
                  <c:v>41914</c:v>
                </c:pt>
                <c:pt idx="351">
                  <c:v>41915</c:v>
                </c:pt>
                <c:pt idx="352">
                  <c:v>41918</c:v>
                </c:pt>
                <c:pt idx="353">
                  <c:v>41919</c:v>
                </c:pt>
                <c:pt idx="354">
                  <c:v>41920</c:v>
                </c:pt>
                <c:pt idx="355">
                  <c:v>41921</c:v>
                </c:pt>
                <c:pt idx="356">
                  <c:v>41922</c:v>
                </c:pt>
                <c:pt idx="357">
                  <c:v>41925</c:v>
                </c:pt>
                <c:pt idx="358">
                  <c:v>41926</c:v>
                </c:pt>
                <c:pt idx="359">
                  <c:v>41927</c:v>
                </c:pt>
                <c:pt idx="360">
                  <c:v>41928</c:v>
                </c:pt>
                <c:pt idx="361">
                  <c:v>41929</c:v>
                </c:pt>
                <c:pt idx="362">
                  <c:v>41932</c:v>
                </c:pt>
                <c:pt idx="363">
                  <c:v>41933</c:v>
                </c:pt>
                <c:pt idx="364">
                  <c:v>41934</c:v>
                </c:pt>
                <c:pt idx="365">
                  <c:v>41935</c:v>
                </c:pt>
                <c:pt idx="366">
                  <c:v>41936</c:v>
                </c:pt>
                <c:pt idx="367">
                  <c:v>41939</c:v>
                </c:pt>
                <c:pt idx="368">
                  <c:v>41940</c:v>
                </c:pt>
                <c:pt idx="369">
                  <c:v>41941</c:v>
                </c:pt>
                <c:pt idx="370">
                  <c:v>41942</c:v>
                </c:pt>
                <c:pt idx="371">
                  <c:v>41943</c:v>
                </c:pt>
                <c:pt idx="372">
                  <c:v>41946</c:v>
                </c:pt>
                <c:pt idx="373">
                  <c:v>41947</c:v>
                </c:pt>
                <c:pt idx="374">
                  <c:v>41948</c:v>
                </c:pt>
                <c:pt idx="375">
                  <c:v>41949</c:v>
                </c:pt>
                <c:pt idx="376">
                  <c:v>41950</c:v>
                </c:pt>
                <c:pt idx="377">
                  <c:v>41953</c:v>
                </c:pt>
                <c:pt idx="378">
                  <c:v>41954</c:v>
                </c:pt>
                <c:pt idx="379">
                  <c:v>41955</c:v>
                </c:pt>
                <c:pt idx="380">
                  <c:v>41956</c:v>
                </c:pt>
                <c:pt idx="381">
                  <c:v>41957</c:v>
                </c:pt>
                <c:pt idx="382">
                  <c:v>41960</c:v>
                </c:pt>
                <c:pt idx="383">
                  <c:v>41961</c:v>
                </c:pt>
                <c:pt idx="384">
                  <c:v>41962</c:v>
                </c:pt>
                <c:pt idx="385">
                  <c:v>41963</c:v>
                </c:pt>
                <c:pt idx="386">
                  <c:v>41964</c:v>
                </c:pt>
                <c:pt idx="387">
                  <c:v>41967</c:v>
                </c:pt>
                <c:pt idx="388">
                  <c:v>41968</c:v>
                </c:pt>
                <c:pt idx="389">
                  <c:v>41969</c:v>
                </c:pt>
                <c:pt idx="390">
                  <c:v>41970</c:v>
                </c:pt>
                <c:pt idx="391">
                  <c:v>41971</c:v>
                </c:pt>
                <c:pt idx="392">
                  <c:v>41974</c:v>
                </c:pt>
                <c:pt idx="393">
                  <c:v>41975</c:v>
                </c:pt>
                <c:pt idx="394">
                  <c:v>41976</c:v>
                </c:pt>
                <c:pt idx="395">
                  <c:v>41977</c:v>
                </c:pt>
                <c:pt idx="396">
                  <c:v>41978</c:v>
                </c:pt>
                <c:pt idx="397">
                  <c:v>41981</c:v>
                </c:pt>
                <c:pt idx="398">
                  <c:v>41982</c:v>
                </c:pt>
                <c:pt idx="399">
                  <c:v>41983</c:v>
                </c:pt>
                <c:pt idx="400">
                  <c:v>41984</c:v>
                </c:pt>
                <c:pt idx="401">
                  <c:v>41985</c:v>
                </c:pt>
                <c:pt idx="402">
                  <c:v>41988</c:v>
                </c:pt>
                <c:pt idx="403">
                  <c:v>41989</c:v>
                </c:pt>
                <c:pt idx="404">
                  <c:v>41990</c:v>
                </c:pt>
                <c:pt idx="405">
                  <c:v>41991</c:v>
                </c:pt>
                <c:pt idx="406">
                  <c:v>41992</c:v>
                </c:pt>
                <c:pt idx="407">
                  <c:v>41995</c:v>
                </c:pt>
                <c:pt idx="408">
                  <c:v>41996</c:v>
                </c:pt>
                <c:pt idx="409">
                  <c:v>41997</c:v>
                </c:pt>
                <c:pt idx="410">
                  <c:v>41998</c:v>
                </c:pt>
                <c:pt idx="411">
                  <c:v>41999</c:v>
                </c:pt>
                <c:pt idx="412">
                  <c:v>42002</c:v>
                </c:pt>
                <c:pt idx="413">
                  <c:v>42003</c:v>
                </c:pt>
                <c:pt idx="414">
                  <c:v>42004</c:v>
                </c:pt>
                <c:pt idx="415">
                  <c:v>42005</c:v>
                </c:pt>
                <c:pt idx="416">
                  <c:v>42006</c:v>
                </c:pt>
                <c:pt idx="417">
                  <c:v>42009</c:v>
                </c:pt>
                <c:pt idx="418">
                  <c:v>42010</c:v>
                </c:pt>
                <c:pt idx="419">
                  <c:v>42011</c:v>
                </c:pt>
                <c:pt idx="420">
                  <c:v>42012</c:v>
                </c:pt>
                <c:pt idx="421">
                  <c:v>42013</c:v>
                </c:pt>
                <c:pt idx="422">
                  <c:v>42016</c:v>
                </c:pt>
                <c:pt idx="423">
                  <c:v>42017</c:v>
                </c:pt>
                <c:pt idx="424">
                  <c:v>42018</c:v>
                </c:pt>
                <c:pt idx="425">
                  <c:v>42019</c:v>
                </c:pt>
                <c:pt idx="426">
                  <c:v>42020</c:v>
                </c:pt>
                <c:pt idx="427">
                  <c:v>42023</c:v>
                </c:pt>
                <c:pt idx="428">
                  <c:v>42024</c:v>
                </c:pt>
                <c:pt idx="429">
                  <c:v>42025</c:v>
                </c:pt>
                <c:pt idx="430">
                  <c:v>42026</c:v>
                </c:pt>
                <c:pt idx="431">
                  <c:v>42027</c:v>
                </c:pt>
                <c:pt idx="432">
                  <c:v>42030</c:v>
                </c:pt>
                <c:pt idx="433">
                  <c:v>42031</c:v>
                </c:pt>
                <c:pt idx="434">
                  <c:v>42032</c:v>
                </c:pt>
                <c:pt idx="435">
                  <c:v>42033</c:v>
                </c:pt>
                <c:pt idx="436">
                  <c:v>42034</c:v>
                </c:pt>
                <c:pt idx="437">
                  <c:v>42037</c:v>
                </c:pt>
                <c:pt idx="438">
                  <c:v>42038</c:v>
                </c:pt>
                <c:pt idx="439">
                  <c:v>42039</c:v>
                </c:pt>
                <c:pt idx="440">
                  <c:v>42040</c:v>
                </c:pt>
                <c:pt idx="441">
                  <c:v>42041</c:v>
                </c:pt>
                <c:pt idx="442">
                  <c:v>42044</c:v>
                </c:pt>
                <c:pt idx="443">
                  <c:v>42045</c:v>
                </c:pt>
                <c:pt idx="444">
                  <c:v>42046</c:v>
                </c:pt>
                <c:pt idx="445">
                  <c:v>42047</c:v>
                </c:pt>
                <c:pt idx="446">
                  <c:v>42048</c:v>
                </c:pt>
                <c:pt idx="447">
                  <c:v>42051</c:v>
                </c:pt>
                <c:pt idx="448">
                  <c:v>42052</c:v>
                </c:pt>
                <c:pt idx="449">
                  <c:v>42053</c:v>
                </c:pt>
                <c:pt idx="450">
                  <c:v>42054</c:v>
                </c:pt>
                <c:pt idx="451">
                  <c:v>42055</c:v>
                </c:pt>
                <c:pt idx="452">
                  <c:v>42058</c:v>
                </c:pt>
                <c:pt idx="453">
                  <c:v>42059</c:v>
                </c:pt>
                <c:pt idx="454">
                  <c:v>42060</c:v>
                </c:pt>
                <c:pt idx="455">
                  <c:v>42061</c:v>
                </c:pt>
                <c:pt idx="456">
                  <c:v>42062</c:v>
                </c:pt>
                <c:pt idx="457">
                  <c:v>42065</c:v>
                </c:pt>
                <c:pt idx="458">
                  <c:v>42066</c:v>
                </c:pt>
                <c:pt idx="459">
                  <c:v>42067</c:v>
                </c:pt>
                <c:pt idx="460">
                  <c:v>42068</c:v>
                </c:pt>
                <c:pt idx="461">
                  <c:v>42069</c:v>
                </c:pt>
                <c:pt idx="462">
                  <c:v>42072</c:v>
                </c:pt>
                <c:pt idx="463">
                  <c:v>42073</c:v>
                </c:pt>
                <c:pt idx="464">
                  <c:v>42074</c:v>
                </c:pt>
                <c:pt idx="465">
                  <c:v>42075</c:v>
                </c:pt>
                <c:pt idx="466">
                  <c:v>42076</c:v>
                </c:pt>
                <c:pt idx="467">
                  <c:v>42079</c:v>
                </c:pt>
                <c:pt idx="468">
                  <c:v>42080</c:v>
                </c:pt>
                <c:pt idx="469">
                  <c:v>42081</c:v>
                </c:pt>
                <c:pt idx="470">
                  <c:v>42082</c:v>
                </c:pt>
                <c:pt idx="471">
                  <c:v>42083</c:v>
                </c:pt>
                <c:pt idx="472">
                  <c:v>42086</c:v>
                </c:pt>
                <c:pt idx="473">
                  <c:v>42087</c:v>
                </c:pt>
                <c:pt idx="474">
                  <c:v>42088</c:v>
                </c:pt>
                <c:pt idx="475">
                  <c:v>42089</c:v>
                </c:pt>
                <c:pt idx="476">
                  <c:v>42090</c:v>
                </c:pt>
                <c:pt idx="477">
                  <c:v>42093</c:v>
                </c:pt>
                <c:pt idx="478">
                  <c:v>42094</c:v>
                </c:pt>
                <c:pt idx="479">
                  <c:v>42095</c:v>
                </c:pt>
                <c:pt idx="480">
                  <c:v>42096</c:v>
                </c:pt>
                <c:pt idx="481">
                  <c:v>42097</c:v>
                </c:pt>
                <c:pt idx="482">
                  <c:v>42100</c:v>
                </c:pt>
                <c:pt idx="483">
                  <c:v>42101</c:v>
                </c:pt>
                <c:pt idx="484">
                  <c:v>42102</c:v>
                </c:pt>
                <c:pt idx="485">
                  <c:v>42103</c:v>
                </c:pt>
                <c:pt idx="486">
                  <c:v>42104</c:v>
                </c:pt>
                <c:pt idx="487">
                  <c:v>42107</c:v>
                </c:pt>
                <c:pt idx="488">
                  <c:v>42108</c:v>
                </c:pt>
                <c:pt idx="489">
                  <c:v>42109</c:v>
                </c:pt>
                <c:pt idx="490">
                  <c:v>42110</c:v>
                </c:pt>
                <c:pt idx="491">
                  <c:v>42111</c:v>
                </c:pt>
                <c:pt idx="492">
                  <c:v>42114</c:v>
                </c:pt>
                <c:pt idx="493">
                  <c:v>42115</c:v>
                </c:pt>
                <c:pt idx="494">
                  <c:v>42116</c:v>
                </c:pt>
                <c:pt idx="495">
                  <c:v>42117</c:v>
                </c:pt>
                <c:pt idx="496">
                  <c:v>42118</c:v>
                </c:pt>
                <c:pt idx="497">
                  <c:v>42121</c:v>
                </c:pt>
                <c:pt idx="498">
                  <c:v>42122</c:v>
                </c:pt>
                <c:pt idx="499">
                  <c:v>42123</c:v>
                </c:pt>
                <c:pt idx="500">
                  <c:v>42124</c:v>
                </c:pt>
                <c:pt idx="501">
                  <c:v>42125</c:v>
                </c:pt>
                <c:pt idx="502">
                  <c:v>42128</c:v>
                </c:pt>
                <c:pt idx="503">
                  <c:v>42129</c:v>
                </c:pt>
                <c:pt idx="504">
                  <c:v>42130</c:v>
                </c:pt>
                <c:pt idx="505">
                  <c:v>42131</c:v>
                </c:pt>
                <c:pt idx="506">
                  <c:v>42132</c:v>
                </c:pt>
                <c:pt idx="507">
                  <c:v>42135</c:v>
                </c:pt>
                <c:pt idx="508">
                  <c:v>42136</c:v>
                </c:pt>
                <c:pt idx="509">
                  <c:v>42137</c:v>
                </c:pt>
                <c:pt idx="510">
                  <c:v>42138</c:v>
                </c:pt>
                <c:pt idx="511">
                  <c:v>42139</c:v>
                </c:pt>
                <c:pt idx="512">
                  <c:v>42142</c:v>
                </c:pt>
                <c:pt idx="513">
                  <c:v>42143</c:v>
                </c:pt>
                <c:pt idx="514">
                  <c:v>42144</c:v>
                </c:pt>
                <c:pt idx="515">
                  <c:v>42145</c:v>
                </c:pt>
                <c:pt idx="516">
                  <c:v>42146</c:v>
                </c:pt>
                <c:pt idx="517">
                  <c:v>42149</c:v>
                </c:pt>
                <c:pt idx="518">
                  <c:v>42150</c:v>
                </c:pt>
                <c:pt idx="519">
                  <c:v>42151</c:v>
                </c:pt>
                <c:pt idx="520">
                  <c:v>42152</c:v>
                </c:pt>
                <c:pt idx="521">
                  <c:v>42153</c:v>
                </c:pt>
                <c:pt idx="522">
                  <c:v>42156</c:v>
                </c:pt>
                <c:pt idx="523">
                  <c:v>42157</c:v>
                </c:pt>
                <c:pt idx="524">
                  <c:v>42158</c:v>
                </c:pt>
                <c:pt idx="525">
                  <c:v>42159</c:v>
                </c:pt>
                <c:pt idx="526">
                  <c:v>42160</c:v>
                </c:pt>
                <c:pt idx="527">
                  <c:v>42163</c:v>
                </c:pt>
                <c:pt idx="528">
                  <c:v>42164</c:v>
                </c:pt>
                <c:pt idx="529">
                  <c:v>42165</c:v>
                </c:pt>
                <c:pt idx="530">
                  <c:v>42166</c:v>
                </c:pt>
                <c:pt idx="531">
                  <c:v>42167</c:v>
                </c:pt>
                <c:pt idx="532">
                  <c:v>42170</c:v>
                </c:pt>
                <c:pt idx="533">
                  <c:v>42171</c:v>
                </c:pt>
                <c:pt idx="534">
                  <c:v>42172</c:v>
                </c:pt>
                <c:pt idx="535">
                  <c:v>42173</c:v>
                </c:pt>
                <c:pt idx="536">
                  <c:v>42174</c:v>
                </c:pt>
                <c:pt idx="537">
                  <c:v>42177</c:v>
                </c:pt>
                <c:pt idx="538">
                  <c:v>42178</c:v>
                </c:pt>
                <c:pt idx="539">
                  <c:v>42179</c:v>
                </c:pt>
                <c:pt idx="540">
                  <c:v>42180</c:v>
                </c:pt>
                <c:pt idx="541">
                  <c:v>42181</c:v>
                </c:pt>
                <c:pt idx="542">
                  <c:v>42184</c:v>
                </c:pt>
                <c:pt idx="543">
                  <c:v>42185</c:v>
                </c:pt>
                <c:pt idx="544">
                  <c:v>42186</c:v>
                </c:pt>
                <c:pt idx="545">
                  <c:v>42187</c:v>
                </c:pt>
                <c:pt idx="546">
                  <c:v>42188</c:v>
                </c:pt>
                <c:pt idx="547">
                  <c:v>42191</c:v>
                </c:pt>
                <c:pt idx="548">
                  <c:v>42192</c:v>
                </c:pt>
                <c:pt idx="549">
                  <c:v>42193</c:v>
                </c:pt>
                <c:pt idx="550">
                  <c:v>42194</c:v>
                </c:pt>
                <c:pt idx="551">
                  <c:v>42195</c:v>
                </c:pt>
                <c:pt idx="552">
                  <c:v>42198</c:v>
                </c:pt>
                <c:pt idx="553">
                  <c:v>42199</c:v>
                </c:pt>
                <c:pt idx="554">
                  <c:v>42200</c:v>
                </c:pt>
                <c:pt idx="555">
                  <c:v>42201</c:v>
                </c:pt>
                <c:pt idx="556">
                  <c:v>42202</c:v>
                </c:pt>
                <c:pt idx="557">
                  <c:v>42205</c:v>
                </c:pt>
                <c:pt idx="558">
                  <c:v>42206</c:v>
                </c:pt>
                <c:pt idx="559">
                  <c:v>42207</c:v>
                </c:pt>
                <c:pt idx="560">
                  <c:v>42208</c:v>
                </c:pt>
                <c:pt idx="561">
                  <c:v>42209</c:v>
                </c:pt>
                <c:pt idx="562">
                  <c:v>42212</c:v>
                </c:pt>
                <c:pt idx="563">
                  <c:v>42213</c:v>
                </c:pt>
                <c:pt idx="564">
                  <c:v>42214</c:v>
                </c:pt>
                <c:pt idx="565">
                  <c:v>42215</c:v>
                </c:pt>
                <c:pt idx="566">
                  <c:v>42216</c:v>
                </c:pt>
                <c:pt idx="567">
                  <c:v>42219</c:v>
                </c:pt>
                <c:pt idx="568">
                  <c:v>42220</c:v>
                </c:pt>
                <c:pt idx="569">
                  <c:v>42221</c:v>
                </c:pt>
                <c:pt idx="570">
                  <c:v>42222</c:v>
                </c:pt>
                <c:pt idx="571">
                  <c:v>42223</c:v>
                </c:pt>
                <c:pt idx="572">
                  <c:v>42226</c:v>
                </c:pt>
                <c:pt idx="573">
                  <c:v>42227</c:v>
                </c:pt>
                <c:pt idx="574">
                  <c:v>42228</c:v>
                </c:pt>
                <c:pt idx="575">
                  <c:v>42229</c:v>
                </c:pt>
                <c:pt idx="576">
                  <c:v>42230</c:v>
                </c:pt>
                <c:pt idx="577">
                  <c:v>42233</c:v>
                </c:pt>
                <c:pt idx="578">
                  <c:v>42234</c:v>
                </c:pt>
                <c:pt idx="579">
                  <c:v>42235</c:v>
                </c:pt>
                <c:pt idx="580">
                  <c:v>42236</c:v>
                </c:pt>
                <c:pt idx="581">
                  <c:v>42237</c:v>
                </c:pt>
                <c:pt idx="582">
                  <c:v>42240</c:v>
                </c:pt>
                <c:pt idx="583">
                  <c:v>42241</c:v>
                </c:pt>
                <c:pt idx="584">
                  <c:v>42242</c:v>
                </c:pt>
                <c:pt idx="585">
                  <c:v>42243</c:v>
                </c:pt>
                <c:pt idx="586">
                  <c:v>42244</c:v>
                </c:pt>
                <c:pt idx="587">
                  <c:v>42247</c:v>
                </c:pt>
                <c:pt idx="588">
                  <c:v>42248</c:v>
                </c:pt>
                <c:pt idx="589">
                  <c:v>42249</c:v>
                </c:pt>
                <c:pt idx="590">
                  <c:v>42250</c:v>
                </c:pt>
                <c:pt idx="591">
                  <c:v>42251</c:v>
                </c:pt>
                <c:pt idx="592">
                  <c:v>42254</c:v>
                </c:pt>
                <c:pt idx="593">
                  <c:v>42255</c:v>
                </c:pt>
                <c:pt idx="594">
                  <c:v>42256</c:v>
                </c:pt>
                <c:pt idx="595">
                  <c:v>42257</c:v>
                </c:pt>
                <c:pt idx="596">
                  <c:v>42258</c:v>
                </c:pt>
                <c:pt idx="597">
                  <c:v>42261</c:v>
                </c:pt>
                <c:pt idx="598">
                  <c:v>42262</c:v>
                </c:pt>
                <c:pt idx="599">
                  <c:v>42263</c:v>
                </c:pt>
                <c:pt idx="600">
                  <c:v>42264</c:v>
                </c:pt>
                <c:pt idx="601">
                  <c:v>42265</c:v>
                </c:pt>
                <c:pt idx="602">
                  <c:v>42268</c:v>
                </c:pt>
                <c:pt idx="603">
                  <c:v>42269</c:v>
                </c:pt>
                <c:pt idx="604">
                  <c:v>42270</c:v>
                </c:pt>
                <c:pt idx="605">
                  <c:v>42271</c:v>
                </c:pt>
                <c:pt idx="606">
                  <c:v>42272</c:v>
                </c:pt>
                <c:pt idx="607">
                  <c:v>42275</c:v>
                </c:pt>
                <c:pt idx="608">
                  <c:v>42276</c:v>
                </c:pt>
                <c:pt idx="609">
                  <c:v>42277</c:v>
                </c:pt>
                <c:pt idx="610">
                  <c:v>42278</c:v>
                </c:pt>
                <c:pt idx="611">
                  <c:v>42279</c:v>
                </c:pt>
                <c:pt idx="612">
                  <c:v>42282</c:v>
                </c:pt>
                <c:pt idx="613">
                  <c:v>42283</c:v>
                </c:pt>
                <c:pt idx="614">
                  <c:v>42284</c:v>
                </c:pt>
                <c:pt idx="615">
                  <c:v>42285</c:v>
                </c:pt>
                <c:pt idx="616">
                  <c:v>42286</c:v>
                </c:pt>
                <c:pt idx="617">
                  <c:v>42289</c:v>
                </c:pt>
                <c:pt idx="618">
                  <c:v>42290</c:v>
                </c:pt>
                <c:pt idx="619">
                  <c:v>42291</c:v>
                </c:pt>
                <c:pt idx="620">
                  <c:v>42292</c:v>
                </c:pt>
                <c:pt idx="621">
                  <c:v>42293</c:v>
                </c:pt>
                <c:pt idx="622">
                  <c:v>42296</c:v>
                </c:pt>
                <c:pt idx="623">
                  <c:v>42297</c:v>
                </c:pt>
                <c:pt idx="624">
                  <c:v>42298</c:v>
                </c:pt>
                <c:pt idx="625">
                  <c:v>42299</c:v>
                </c:pt>
                <c:pt idx="626">
                  <c:v>42300</c:v>
                </c:pt>
                <c:pt idx="627">
                  <c:v>42303</c:v>
                </c:pt>
                <c:pt idx="628">
                  <c:v>42304</c:v>
                </c:pt>
                <c:pt idx="629">
                  <c:v>42305</c:v>
                </c:pt>
                <c:pt idx="630">
                  <c:v>42306</c:v>
                </c:pt>
                <c:pt idx="631">
                  <c:v>42307</c:v>
                </c:pt>
                <c:pt idx="632">
                  <c:v>42310</c:v>
                </c:pt>
                <c:pt idx="633">
                  <c:v>42311</c:v>
                </c:pt>
                <c:pt idx="634">
                  <c:v>42312</c:v>
                </c:pt>
                <c:pt idx="635">
                  <c:v>42313</c:v>
                </c:pt>
                <c:pt idx="636">
                  <c:v>42314</c:v>
                </c:pt>
                <c:pt idx="637">
                  <c:v>42317</c:v>
                </c:pt>
                <c:pt idx="638">
                  <c:v>42318</c:v>
                </c:pt>
                <c:pt idx="639">
                  <c:v>42319</c:v>
                </c:pt>
                <c:pt idx="640">
                  <c:v>42320</c:v>
                </c:pt>
                <c:pt idx="641">
                  <c:v>42321</c:v>
                </c:pt>
                <c:pt idx="642">
                  <c:v>42324</c:v>
                </c:pt>
                <c:pt idx="643">
                  <c:v>42325</c:v>
                </c:pt>
                <c:pt idx="644">
                  <c:v>42326</c:v>
                </c:pt>
                <c:pt idx="645">
                  <c:v>42327</c:v>
                </c:pt>
                <c:pt idx="646">
                  <c:v>42328</c:v>
                </c:pt>
                <c:pt idx="647">
                  <c:v>42331</c:v>
                </c:pt>
                <c:pt idx="648">
                  <c:v>42332</c:v>
                </c:pt>
                <c:pt idx="649">
                  <c:v>42333</c:v>
                </c:pt>
                <c:pt idx="650">
                  <c:v>42334</c:v>
                </c:pt>
                <c:pt idx="651">
                  <c:v>42335</c:v>
                </c:pt>
                <c:pt idx="652">
                  <c:v>42338</c:v>
                </c:pt>
                <c:pt idx="653">
                  <c:v>42339</c:v>
                </c:pt>
                <c:pt idx="654">
                  <c:v>42340</c:v>
                </c:pt>
                <c:pt idx="655">
                  <c:v>42341</c:v>
                </c:pt>
                <c:pt idx="656">
                  <c:v>42342</c:v>
                </c:pt>
                <c:pt idx="657">
                  <c:v>42345</c:v>
                </c:pt>
                <c:pt idx="658">
                  <c:v>42346</c:v>
                </c:pt>
                <c:pt idx="659">
                  <c:v>42347</c:v>
                </c:pt>
                <c:pt idx="660">
                  <c:v>42348</c:v>
                </c:pt>
                <c:pt idx="661">
                  <c:v>42349</c:v>
                </c:pt>
                <c:pt idx="662">
                  <c:v>42352</c:v>
                </c:pt>
                <c:pt idx="663">
                  <c:v>42353</c:v>
                </c:pt>
                <c:pt idx="664">
                  <c:v>42354</c:v>
                </c:pt>
                <c:pt idx="665">
                  <c:v>42355</c:v>
                </c:pt>
                <c:pt idx="666">
                  <c:v>42356</c:v>
                </c:pt>
                <c:pt idx="667">
                  <c:v>42359</c:v>
                </c:pt>
                <c:pt idx="668">
                  <c:v>42360</c:v>
                </c:pt>
                <c:pt idx="669">
                  <c:v>42361</c:v>
                </c:pt>
                <c:pt idx="670">
                  <c:v>42362</c:v>
                </c:pt>
                <c:pt idx="671">
                  <c:v>42363</c:v>
                </c:pt>
                <c:pt idx="672">
                  <c:v>42366</c:v>
                </c:pt>
                <c:pt idx="673">
                  <c:v>42367</c:v>
                </c:pt>
                <c:pt idx="674">
                  <c:v>42368</c:v>
                </c:pt>
                <c:pt idx="675">
                  <c:v>42369</c:v>
                </c:pt>
                <c:pt idx="676">
                  <c:v>42370</c:v>
                </c:pt>
                <c:pt idx="677">
                  <c:v>42373</c:v>
                </c:pt>
                <c:pt idx="678">
                  <c:v>42374</c:v>
                </c:pt>
                <c:pt idx="679">
                  <c:v>42375</c:v>
                </c:pt>
                <c:pt idx="680">
                  <c:v>42376</c:v>
                </c:pt>
                <c:pt idx="681">
                  <c:v>42377</c:v>
                </c:pt>
                <c:pt idx="682">
                  <c:v>42380</c:v>
                </c:pt>
                <c:pt idx="683">
                  <c:v>42381</c:v>
                </c:pt>
                <c:pt idx="684">
                  <c:v>42382</c:v>
                </c:pt>
                <c:pt idx="685">
                  <c:v>42383</c:v>
                </c:pt>
                <c:pt idx="686">
                  <c:v>42384</c:v>
                </c:pt>
                <c:pt idx="687">
                  <c:v>42387</c:v>
                </c:pt>
                <c:pt idx="688">
                  <c:v>42388</c:v>
                </c:pt>
                <c:pt idx="689">
                  <c:v>42389</c:v>
                </c:pt>
                <c:pt idx="690">
                  <c:v>42390</c:v>
                </c:pt>
                <c:pt idx="691">
                  <c:v>42391</c:v>
                </c:pt>
                <c:pt idx="692">
                  <c:v>42394</c:v>
                </c:pt>
                <c:pt idx="693">
                  <c:v>42395</c:v>
                </c:pt>
                <c:pt idx="694">
                  <c:v>42396</c:v>
                </c:pt>
                <c:pt idx="695">
                  <c:v>42397</c:v>
                </c:pt>
                <c:pt idx="696">
                  <c:v>42398</c:v>
                </c:pt>
                <c:pt idx="697">
                  <c:v>42401</c:v>
                </c:pt>
                <c:pt idx="698">
                  <c:v>42402</c:v>
                </c:pt>
                <c:pt idx="699">
                  <c:v>42403</c:v>
                </c:pt>
                <c:pt idx="700">
                  <c:v>42404</c:v>
                </c:pt>
                <c:pt idx="701">
                  <c:v>42405</c:v>
                </c:pt>
                <c:pt idx="702">
                  <c:v>42408</c:v>
                </c:pt>
                <c:pt idx="703">
                  <c:v>42409</c:v>
                </c:pt>
                <c:pt idx="704">
                  <c:v>42410</c:v>
                </c:pt>
                <c:pt idx="705">
                  <c:v>42411</c:v>
                </c:pt>
                <c:pt idx="706">
                  <c:v>42412</c:v>
                </c:pt>
                <c:pt idx="707">
                  <c:v>42415</c:v>
                </c:pt>
                <c:pt idx="708">
                  <c:v>42416</c:v>
                </c:pt>
                <c:pt idx="709">
                  <c:v>42417</c:v>
                </c:pt>
                <c:pt idx="710">
                  <c:v>42418</c:v>
                </c:pt>
                <c:pt idx="711">
                  <c:v>42419</c:v>
                </c:pt>
                <c:pt idx="712">
                  <c:v>42422</c:v>
                </c:pt>
                <c:pt idx="713">
                  <c:v>42423</c:v>
                </c:pt>
                <c:pt idx="714">
                  <c:v>42424</c:v>
                </c:pt>
                <c:pt idx="715">
                  <c:v>42425</c:v>
                </c:pt>
                <c:pt idx="716">
                  <c:v>42426</c:v>
                </c:pt>
                <c:pt idx="717">
                  <c:v>42429</c:v>
                </c:pt>
                <c:pt idx="718">
                  <c:v>42430</c:v>
                </c:pt>
                <c:pt idx="719">
                  <c:v>42431</c:v>
                </c:pt>
                <c:pt idx="720">
                  <c:v>42432</c:v>
                </c:pt>
                <c:pt idx="721">
                  <c:v>42433</c:v>
                </c:pt>
                <c:pt idx="722">
                  <c:v>42436</c:v>
                </c:pt>
                <c:pt idx="723">
                  <c:v>42437</c:v>
                </c:pt>
                <c:pt idx="724">
                  <c:v>42438</c:v>
                </c:pt>
                <c:pt idx="725">
                  <c:v>42439</c:v>
                </c:pt>
                <c:pt idx="726">
                  <c:v>42440</c:v>
                </c:pt>
                <c:pt idx="727">
                  <c:v>42443</c:v>
                </c:pt>
                <c:pt idx="728">
                  <c:v>42444</c:v>
                </c:pt>
                <c:pt idx="729">
                  <c:v>42445</c:v>
                </c:pt>
                <c:pt idx="730">
                  <c:v>42446</c:v>
                </c:pt>
                <c:pt idx="731">
                  <c:v>42447</c:v>
                </c:pt>
                <c:pt idx="732">
                  <c:v>42450</c:v>
                </c:pt>
                <c:pt idx="733">
                  <c:v>42451</c:v>
                </c:pt>
                <c:pt idx="734">
                  <c:v>42452</c:v>
                </c:pt>
                <c:pt idx="735">
                  <c:v>42453</c:v>
                </c:pt>
                <c:pt idx="736">
                  <c:v>42454</c:v>
                </c:pt>
                <c:pt idx="737">
                  <c:v>42457</c:v>
                </c:pt>
                <c:pt idx="738">
                  <c:v>42458</c:v>
                </c:pt>
                <c:pt idx="739">
                  <c:v>42459</c:v>
                </c:pt>
                <c:pt idx="740">
                  <c:v>42460</c:v>
                </c:pt>
                <c:pt idx="741">
                  <c:v>42461</c:v>
                </c:pt>
                <c:pt idx="742">
                  <c:v>42464</c:v>
                </c:pt>
                <c:pt idx="743">
                  <c:v>42465</c:v>
                </c:pt>
                <c:pt idx="744">
                  <c:v>42466</c:v>
                </c:pt>
                <c:pt idx="745">
                  <c:v>42467</c:v>
                </c:pt>
                <c:pt idx="746">
                  <c:v>42468</c:v>
                </c:pt>
                <c:pt idx="747">
                  <c:v>42471</c:v>
                </c:pt>
                <c:pt idx="748">
                  <c:v>42472</c:v>
                </c:pt>
                <c:pt idx="749">
                  <c:v>42473</c:v>
                </c:pt>
                <c:pt idx="750">
                  <c:v>42474</c:v>
                </c:pt>
                <c:pt idx="751">
                  <c:v>42475</c:v>
                </c:pt>
                <c:pt idx="752">
                  <c:v>42478</c:v>
                </c:pt>
                <c:pt idx="753">
                  <c:v>42479</c:v>
                </c:pt>
                <c:pt idx="754">
                  <c:v>42480</c:v>
                </c:pt>
                <c:pt idx="755">
                  <c:v>42481</c:v>
                </c:pt>
                <c:pt idx="756">
                  <c:v>42482</c:v>
                </c:pt>
                <c:pt idx="757">
                  <c:v>42485</c:v>
                </c:pt>
                <c:pt idx="758">
                  <c:v>42486</c:v>
                </c:pt>
                <c:pt idx="759">
                  <c:v>42487</c:v>
                </c:pt>
                <c:pt idx="760">
                  <c:v>42488</c:v>
                </c:pt>
                <c:pt idx="761">
                  <c:v>42489</c:v>
                </c:pt>
                <c:pt idx="762">
                  <c:v>42492</c:v>
                </c:pt>
                <c:pt idx="763">
                  <c:v>42493</c:v>
                </c:pt>
                <c:pt idx="764">
                  <c:v>42494</c:v>
                </c:pt>
                <c:pt idx="765">
                  <c:v>42495</c:v>
                </c:pt>
                <c:pt idx="766">
                  <c:v>42496</c:v>
                </c:pt>
                <c:pt idx="767">
                  <c:v>42499</c:v>
                </c:pt>
                <c:pt idx="768">
                  <c:v>42500</c:v>
                </c:pt>
                <c:pt idx="769">
                  <c:v>42501</c:v>
                </c:pt>
                <c:pt idx="770">
                  <c:v>42502</c:v>
                </c:pt>
                <c:pt idx="771">
                  <c:v>42503</c:v>
                </c:pt>
                <c:pt idx="772">
                  <c:v>42506</c:v>
                </c:pt>
                <c:pt idx="773">
                  <c:v>42507</c:v>
                </c:pt>
                <c:pt idx="774">
                  <c:v>42508</c:v>
                </c:pt>
                <c:pt idx="775">
                  <c:v>42509</c:v>
                </c:pt>
                <c:pt idx="776">
                  <c:v>42510</c:v>
                </c:pt>
                <c:pt idx="777">
                  <c:v>42513</c:v>
                </c:pt>
                <c:pt idx="778">
                  <c:v>42514</c:v>
                </c:pt>
                <c:pt idx="779">
                  <c:v>42515</c:v>
                </c:pt>
                <c:pt idx="780">
                  <c:v>42516</c:v>
                </c:pt>
                <c:pt idx="781">
                  <c:v>42517</c:v>
                </c:pt>
                <c:pt idx="782">
                  <c:v>42520</c:v>
                </c:pt>
                <c:pt idx="783">
                  <c:v>42521</c:v>
                </c:pt>
                <c:pt idx="784">
                  <c:v>42522</c:v>
                </c:pt>
                <c:pt idx="785">
                  <c:v>42523</c:v>
                </c:pt>
                <c:pt idx="786">
                  <c:v>42524</c:v>
                </c:pt>
                <c:pt idx="787">
                  <c:v>42527</c:v>
                </c:pt>
                <c:pt idx="788">
                  <c:v>42528</c:v>
                </c:pt>
                <c:pt idx="789">
                  <c:v>42529</c:v>
                </c:pt>
                <c:pt idx="790">
                  <c:v>42530</c:v>
                </c:pt>
                <c:pt idx="791">
                  <c:v>42531</c:v>
                </c:pt>
                <c:pt idx="792">
                  <c:v>42534</c:v>
                </c:pt>
                <c:pt idx="793">
                  <c:v>42535</c:v>
                </c:pt>
                <c:pt idx="794">
                  <c:v>42536</c:v>
                </c:pt>
                <c:pt idx="795">
                  <c:v>42537</c:v>
                </c:pt>
                <c:pt idx="796">
                  <c:v>42538</c:v>
                </c:pt>
                <c:pt idx="797">
                  <c:v>42541</c:v>
                </c:pt>
                <c:pt idx="798">
                  <c:v>42542</c:v>
                </c:pt>
                <c:pt idx="799">
                  <c:v>42543</c:v>
                </c:pt>
                <c:pt idx="800">
                  <c:v>42544</c:v>
                </c:pt>
                <c:pt idx="801">
                  <c:v>42545</c:v>
                </c:pt>
                <c:pt idx="802">
                  <c:v>42548</c:v>
                </c:pt>
                <c:pt idx="803">
                  <c:v>42549</c:v>
                </c:pt>
                <c:pt idx="804">
                  <c:v>42550</c:v>
                </c:pt>
                <c:pt idx="805">
                  <c:v>42551</c:v>
                </c:pt>
                <c:pt idx="806">
                  <c:v>42552</c:v>
                </c:pt>
                <c:pt idx="807">
                  <c:v>42555</c:v>
                </c:pt>
                <c:pt idx="808">
                  <c:v>42556</c:v>
                </c:pt>
                <c:pt idx="809">
                  <c:v>42557</c:v>
                </c:pt>
                <c:pt idx="810">
                  <c:v>42558</c:v>
                </c:pt>
                <c:pt idx="811">
                  <c:v>42559</c:v>
                </c:pt>
                <c:pt idx="812">
                  <c:v>42562</c:v>
                </c:pt>
                <c:pt idx="813">
                  <c:v>42563</c:v>
                </c:pt>
                <c:pt idx="814">
                  <c:v>42564</c:v>
                </c:pt>
                <c:pt idx="815">
                  <c:v>42565</c:v>
                </c:pt>
                <c:pt idx="816">
                  <c:v>42566</c:v>
                </c:pt>
                <c:pt idx="817">
                  <c:v>42569</c:v>
                </c:pt>
                <c:pt idx="818">
                  <c:v>42570</c:v>
                </c:pt>
                <c:pt idx="819">
                  <c:v>42571</c:v>
                </c:pt>
                <c:pt idx="820">
                  <c:v>42572</c:v>
                </c:pt>
                <c:pt idx="821">
                  <c:v>42573</c:v>
                </c:pt>
                <c:pt idx="822">
                  <c:v>42576</c:v>
                </c:pt>
                <c:pt idx="823">
                  <c:v>42577</c:v>
                </c:pt>
                <c:pt idx="824">
                  <c:v>42578</c:v>
                </c:pt>
                <c:pt idx="825">
                  <c:v>42579</c:v>
                </c:pt>
                <c:pt idx="826">
                  <c:v>42580</c:v>
                </c:pt>
                <c:pt idx="827">
                  <c:v>42583</c:v>
                </c:pt>
                <c:pt idx="828">
                  <c:v>42584</c:v>
                </c:pt>
                <c:pt idx="829">
                  <c:v>42585</c:v>
                </c:pt>
                <c:pt idx="830">
                  <c:v>42586</c:v>
                </c:pt>
                <c:pt idx="831">
                  <c:v>42587</c:v>
                </c:pt>
                <c:pt idx="832">
                  <c:v>42590</c:v>
                </c:pt>
                <c:pt idx="833">
                  <c:v>42591</c:v>
                </c:pt>
                <c:pt idx="834">
                  <c:v>42592</c:v>
                </c:pt>
                <c:pt idx="835">
                  <c:v>42593</c:v>
                </c:pt>
                <c:pt idx="836">
                  <c:v>42594</c:v>
                </c:pt>
                <c:pt idx="837">
                  <c:v>42597</c:v>
                </c:pt>
                <c:pt idx="838">
                  <c:v>42598</c:v>
                </c:pt>
                <c:pt idx="839">
                  <c:v>42599</c:v>
                </c:pt>
                <c:pt idx="840">
                  <c:v>42600</c:v>
                </c:pt>
                <c:pt idx="841">
                  <c:v>42601</c:v>
                </c:pt>
                <c:pt idx="842">
                  <c:v>42604</c:v>
                </c:pt>
                <c:pt idx="843">
                  <c:v>42605</c:v>
                </c:pt>
                <c:pt idx="844">
                  <c:v>42606</c:v>
                </c:pt>
                <c:pt idx="845">
                  <c:v>42607</c:v>
                </c:pt>
                <c:pt idx="846">
                  <c:v>42608</c:v>
                </c:pt>
                <c:pt idx="847">
                  <c:v>42611</c:v>
                </c:pt>
                <c:pt idx="848">
                  <c:v>42612</c:v>
                </c:pt>
                <c:pt idx="849">
                  <c:v>42613</c:v>
                </c:pt>
                <c:pt idx="850">
                  <c:v>42614</c:v>
                </c:pt>
                <c:pt idx="851">
                  <c:v>42615</c:v>
                </c:pt>
                <c:pt idx="852">
                  <c:v>42618</c:v>
                </c:pt>
                <c:pt idx="853">
                  <c:v>42619</c:v>
                </c:pt>
                <c:pt idx="854">
                  <c:v>42620</c:v>
                </c:pt>
                <c:pt idx="855">
                  <c:v>42621</c:v>
                </c:pt>
                <c:pt idx="856">
                  <c:v>42622</c:v>
                </c:pt>
                <c:pt idx="857">
                  <c:v>42625</c:v>
                </c:pt>
                <c:pt idx="858">
                  <c:v>42626</c:v>
                </c:pt>
                <c:pt idx="859">
                  <c:v>42627</c:v>
                </c:pt>
                <c:pt idx="860">
                  <c:v>42628</c:v>
                </c:pt>
                <c:pt idx="861">
                  <c:v>42629</c:v>
                </c:pt>
                <c:pt idx="862">
                  <c:v>42632</c:v>
                </c:pt>
                <c:pt idx="863">
                  <c:v>42633</c:v>
                </c:pt>
                <c:pt idx="864">
                  <c:v>42634</c:v>
                </c:pt>
                <c:pt idx="865">
                  <c:v>42635</c:v>
                </c:pt>
                <c:pt idx="866">
                  <c:v>42636</c:v>
                </c:pt>
                <c:pt idx="867">
                  <c:v>42639</c:v>
                </c:pt>
                <c:pt idx="868">
                  <c:v>42640</c:v>
                </c:pt>
                <c:pt idx="869">
                  <c:v>42641</c:v>
                </c:pt>
                <c:pt idx="870">
                  <c:v>42642</c:v>
                </c:pt>
                <c:pt idx="871">
                  <c:v>42643</c:v>
                </c:pt>
                <c:pt idx="872">
                  <c:v>42646</c:v>
                </c:pt>
                <c:pt idx="873">
                  <c:v>42647</c:v>
                </c:pt>
                <c:pt idx="874">
                  <c:v>42648</c:v>
                </c:pt>
                <c:pt idx="875">
                  <c:v>42649</c:v>
                </c:pt>
                <c:pt idx="876">
                  <c:v>42650</c:v>
                </c:pt>
                <c:pt idx="877">
                  <c:v>42653</c:v>
                </c:pt>
                <c:pt idx="878">
                  <c:v>42654</c:v>
                </c:pt>
                <c:pt idx="879">
                  <c:v>42655</c:v>
                </c:pt>
                <c:pt idx="880">
                  <c:v>42656</c:v>
                </c:pt>
                <c:pt idx="881">
                  <c:v>42657</c:v>
                </c:pt>
                <c:pt idx="882">
                  <c:v>42660</c:v>
                </c:pt>
                <c:pt idx="883">
                  <c:v>42661</c:v>
                </c:pt>
                <c:pt idx="884">
                  <c:v>42662</c:v>
                </c:pt>
                <c:pt idx="885">
                  <c:v>42663</c:v>
                </c:pt>
                <c:pt idx="886">
                  <c:v>42664</c:v>
                </c:pt>
                <c:pt idx="887">
                  <c:v>42667</c:v>
                </c:pt>
                <c:pt idx="888">
                  <c:v>42668</c:v>
                </c:pt>
                <c:pt idx="889">
                  <c:v>42669</c:v>
                </c:pt>
                <c:pt idx="890">
                  <c:v>42670</c:v>
                </c:pt>
                <c:pt idx="891">
                  <c:v>42671</c:v>
                </c:pt>
                <c:pt idx="892">
                  <c:v>42674</c:v>
                </c:pt>
                <c:pt idx="893">
                  <c:v>42675</c:v>
                </c:pt>
                <c:pt idx="894">
                  <c:v>42676</c:v>
                </c:pt>
                <c:pt idx="895">
                  <c:v>42677</c:v>
                </c:pt>
                <c:pt idx="896">
                  <c:v>42678</c:v>
                </c:pt>
                <c:pt idx="897">
                  <c:v>42681</c:v>
                </c:pt>
                <c:pt idx="898">
                  <c:v>42682</c:v>
                </c:pt>
                <c:pt idx="899">
                  <c:v>42683</c:v>
                </c:pt>
                <c:pt idx="900">
                  <c:v>42684</c:v>
                </c:pt>
                <c:pt idx="901">
                  <c:v>42685</c:v>
                </c:pt>
                <c:pt idx="902">
                  <c:v>42688</c:v>
                </c:pt>
                <c:pt idx="903">
                  <c:v>42689</c:v>
                </c:pt>
                <c:pt idx="904">
                  <c:v>42690</c:v>
                </c:pt>
                <c:pt idx="905">
                  <c:v>42691</c:v>
                </c:pt>
                <c:pt idx="906">
                  <c:v>42692</c:v>
                </c:pt>
                <c:pt idx="907">
                  <c:v>42695</c:v>
                </c:pt>
                <c:pt idx="908">
                  <c:v>42696</c:v>
                </c:pt>
                <c:pt idx="909">
                  <c:v>42697</c:v>
                </c:pt>
                <c:pt idx="910">
                  <c:v>42698</c:v>
                </c:pt>
                <c:pt idx="911">
                  <c:v>42699</c:v>
                </c:pt>
                <c:pt idx="912">
                  <c:v>42702</c:v>
                </c:pt>
                <c:pt idx="913">
                  <c:v>42703</c:v>
                </c:pt>
                <c:pt idx="914">
                  <c:v>42704</c:v>
                </c:pt>
                <c:pt idx="915">
                  <c:v>42705</c:v>
                </c:pt>
                <c:pt idx="916">
                  <c:v>42706</c:v>
                </c:pt>
                <c:pt idx="917">
                  <c:v>42709</c:v>
                </c:pt>
                <c:pt idx="918">
                  <c:v>42710</c:v>
                </c:pt>
                <c:pt idx="919">
                  <c:v>42711</c:v>
                </c:pt>
                <c:pt idx="920">
                  <c:v>42712</c:v>
                </c:pt>
                <c:pt idx="921">
                  <c:v>42713</c:v>
                </c:pt>
                <c:pt idx="922">
                  <c:v>42716</c:v>
                </c:pt>
                <c:pt idx="923">
                  <c:v>42717</c:v>
                </c:pt>
                <c:pt idx="924">
                  <c:v>42718</c:v>
                </c:pt>
                <c:pt idx="925">
                  <c:v>42719</c:v>
                </c:pt>
                <c:pt idx="926">
                  <c:v>42720</c:v>
                </c:pt>
                <c:pt idx="927">
                  <c:v>42723</c:v>
                </c:pt>
                <c:pt idx="928">
                  <c:v>42724</c:v>
                </c:pt>
                <c:pt idx="929">
                  <c:v>42725</c:v>
                </c:pt>
                <c:pt idx="930">
                  <c:v>42726</c:v>
                </c:pt>
                <c:pt idx="931">
                  <c:v>42727</c:v>
                </c:pt>
                <c:pt idx="932">
                  <c:v>42731</c:v>
                </c:pt>
                <c:pt idx="933">
                  <c:v>42732</c:v>
                </c:pt>
                <c:pt idx="934">
                  <c:v>42733</c:v>
                </c:pt>
                <c:pt idx="935">
                  <c:v>42734</c:v>
                </c:pt>
                <c:pt idx="936">
                  <c:v>42737</c:v>
                </c:pt>
                <c:pt idx="937">
                  <c:v>42738</c:v>
                </c:pt>
                <c:pt idx="938">
                  <c:v>42739</c:v>
                </c:pt>
                <c:pt idx="939">
                  <c:v>42740</c:v>
                </c:pt>
                <c:pt idx="940">
                  <c:v>42741</c:v>
                </c:pt>
                <c:pt idx="941">
                  <c:v>42744</c:v>
                </c:pt>
                <c:pt idx="942">
                  <c:v>42745</c:v>
                </c:pt>
                <c:pt idx="943">
                  <c:v>42746</c:v>
                </c:pt>
                <c:pt idx="944">
                  <c:v>42747</c:v>
                </c:pt>
                <c:pt idx="945">
                  <c:v>42748</c:v>
                </c:pt>
                <c:pt idx="946">
                  <c:v>42751</c:v>
                </c:pt>
                <c:pt idx="947">
                  <c:v>42752</c:v>
                </c:pt>
                <c:pt idx="948">
                  <c:v>42753</c:v>
                </c:pt>
                <c:pt idx="949">
                  <c:v>42754</c:v>
                </c:pt>
                <c:pt idx="950">
                  <c:v>42755</c:v>
                </c:pt>
                <c:pt idx="951">
                  <c:v>42758</c:v>
                </c:pt>
                <c:pt idx="952">
                  <c:v>42759</c:v>
                </c:pt>
                <c:pt idx="953">
                  <c:v>42760</c:v>
                </c:pt>
                <c:pt idx="954">
                  <c:v>42761</c:v>
                </c:pt>
                <c:pt idx="955">
                  <c:v>42762</c:v>
                </c:pt>
                <c:pt idx="956">
                  <c:v>42765</c:v>
                </c:pt>
                <c:pt idx="957">
                  <c:v>42766</c:v>
                </c:pt>
                <c:pt idx="958">
                  <c:v>42767</c:v>
                </c:pt>
                <c:pt idx="959">
                  <c:v>42768</c:v>
                </c:pt>
                <c:pt idx="960">
                  <c:v>42769</c:v>
                </c:pt>
                <c:pt idx="961">
                  <c:v>42772</c:v>
                </c:pt>
                <c:pt idx="962">
                  <c:v>42773</c:v>
                </c:pt>
                <c:pt idx="963">
                  <c:v>42774</c:v>
                </c:pt>
                <c:pt idx="964">
                  <c:v>42775</c:v>
                </c:pt>
                <c:pt idx="965">
                  <c:v>42776</c:v>
                </c:pt>
                <c:pt idx="966">
                  <c:v>42779</c:v>
                </c:pt>
                <c:pt idx="967">
                  <c:v>42780</c:v>
                </c:pt>
                <c:pt idx="968">
                  <c:v>42781</c:v>
                </c:pt>
                <c:pt idx="969">
                  <c:v>42782</c:v>
                </c:pt>
                <c:pt idx="970">
                  <c:v>42783</c:v>
                </c:pt>
                <c:pt idx="971">
                  <c:v>42786</c:v>
                </c:pt>
                <c:pt idx="972">
                  <c:v>42787</c:v>
                </c:pt>
                <c:pt idx="973">
                  <c:v>42788</c:v>
                </c:pt>
                <c:pt idx="974">
                  <c:v>42789</c:v>
                </c:pt>
                <c:pt idx="975">
                  <c:v>42790</c:v>
                </c:pt>
                <c:pt idx="976">
                  <c:v>42793</c:v>
                </c:pt>
                <c:pt idx="977">
                  <c:v>42794</c:v>
                </c:pt>
                <c:pt idx="978">
                  <c:v>42795</c:v>
                </c:pt>
                <c:pt idx="979">
                  <c:v>42796</c:v>
                </c:pt>
                <c:pt idx="980">
                  <c:v>42797</c:v>
                </c:pt>
                <c:pt idx="981">
                  <c:v>42800</c:v>
                </c:pt>
                <c:pt idx="982">
                  <c:v>42801</c:v>
                </c:pt>
                <c:pt idx="983">
                  <c:v>42802</c:v>
                </c:pt>
                <c:pt idx="984">
                  <c:v>42803</c:v>
                </c:pt>
                <c:pt idx="985">
                  <c:v>42804</c:v>
                </c:pt>
                <c:pt idx="986">
                  <c:v>42807</c:v>
                </c:pt>
                <c:pt idx="987">
                  <c:v>42808</c:v>
                </c:pt>
                <c:pt idx="988">
                  <c:v>42809</c:v>
                </c:pt>
                <c:pt idx="989">
                  <c:v>42810</c:v>
                </c:pt>
                <c:pt idx="990">
                  <c:v>42811</c:v>
                </c:pt>
                <c:pt idx="991">
                  <c:v>42814</c:v>
                </c:pt>
                <c:pt idx="992">
                  <c:v>42815</c:v>
                </c:pt>
                <c:pt idx="993">
                  <c:v>42816</c:v>
                </c:pt>
                <c:pt idx="994">
                  <c:v>42817</c:v>
                </c:pt>
                <c:pt idx="995">
                  <c:v>42818</c:v>
                </c:pt>
                <c:pt idx="996">
                  <c:v>42821</c:v>
                </c:pt>
                <c:pt idx="997">
                  <c:v>42822</c:v>
                </c:pt>
                <c:pt idx="998">
                  <c:v>42823</c:v>
                </c:pt>
                <c:pt idx="999">
                  <c:v>42824</c:v>
                </c:pt>
                <c:pt idx="1000">
                  <c:v>42825</c:v>
                </c:pt>
                <c:pt idx="1001">
                  <c:v>42828</c:v>
                </c:pt>
                <c:pt idx="1002">
                  <c:v>42829</c:v>
                </c:pt>
                <c:pt idx="1003">
                  <c:v>42830</c:v>
                </c:pt>
                <c:pt idx="1004">
                  <c:v>42831</c:v>
                </c:pt>
                <c:pt idx="1005">
                  <c:v>42832</c:v>
                </c:pt>
                <c:pt idx="1006">
                  <c:v>42835</c:v>
                </c:pt>
                <c:pt idx="1007">
                  <c:v>42836</c:v>
                </c:pt>
                <c:pt idx="1008">
                  <c:v>42837</c:v>
                </c:pt>
                <c:pt idx="1009">
                  <c:v>42838</c:v>
                </c:pt>
                <c:pt idx="1010">
                  <c:v>42843</c:v>
                </c:pt>
                <c:pt idx="1011">
                  <c:v>42844</c:v>
                </c:pt>
                <c:pt idx="1012">
                  <c:v>42845</c:v>
                </c:pt>
                <c:pt idx="1013">
                  <c:v>42846</c:v>
                </c:pt>
                <c:pt idx="1014">
                  <c:v>42849</c:v>
                </c:pt>
                <c:pt idx="1015">
                  <c:v>42850</c:v>
                </c:pt>
                <c:pt idx="1016">
                  <c:v>42851</c:v>
                </c:pt>
                <c:pt idx="1017">
                  <c:v>42852</c:v>
                </c:pt>
                <c:pt idx="1018">
                  <c:v>42853</c:v>
                </c:pt>
                <c:pt idx="1019">
                  <c:v>42856</c:v>
                </c:pt>
                <c:pt idx="1020">
                  <c:v>42857</c:v>
                </c:pt>
                <c:pt idx="1021">
                  <c:v>42858</c:v>
                </c:pt>
                <c:pt idx="1022">
                  <c:v>42859</c:v>
                </c:pt>
                <c:pt idx="1023">
                  <c:v>42860</c:v>
                </c:pt>
                <c:pt idx="1024">
                  <c:v>42863</c:v>
                </c:pt>
                <c:pt idx="1025">
                  <c:v>42864</c:v>
                </c:pt>
                <c:pt idx="1026">
                  <c:v>42865</c:v>
                </c:pt>
                <c:pt idx="1027">
                  <c:v>42866</c:v>
                </c:pt>
                <c:pt idx="1028">
                  <c:v>42867</c:v>
                </c:pt>
                <c:pt idx="1029">
                  <c:v>42870</c:v>
                </c:pt>
                <c:pt idx="1030">
                  <c:v>42871</c:v>
                </c:pt>
                <c:pt idx="1031">
                  <c:v>42872</c:v>
                </c:pt>
                <c:pt idx="1032">
                  <c:v>42873</c:v>
                </c:pt>
                <c:pt idx="1033">
                  <c:v>42874</c:v>
                </c:pt>
                <c:pt idx="1034">
                  <c:v>42877</c:v>
                </c:pt>
                <c:pt idx="1035">
                  <c:v>42878</c:v>
                </c:pt>
                <c:pt idx="1036">
                  <c:v>42879</c:v>
                </c:pt>
                <c:pt idx="1037">
                  <c:v>42880</c:v>
                </c:pt>
                <c:pt idx="1038">
                  <c:v>42881</c:v>
                </c:pt>
                <c:pt idx="1039">
                  <c:v>42884</c:v>
                </c:pt>
                <c:pt idx="1040">
                  <c:v>42885</c:v>
                </c:pt>
                <c:pt idx="1041">
                  <c:v>42886</c:v>
                </c:pt>
                <c:pt idx="1042">
                  <c:v>42887</c:v>
                </c:pt>
                <c:pt idx="1043">
                  <c:v>42888</c:v>
                </c:pt>
                <c:pt idx="1044">
                  <c:v>42891</c:v>
                </c:pt>
                <c:pt idx="1045">
                  <c:v>42892</c:v>
                </c:pt>
                <c:pt idx="1046">
                  <c:v>42893</c:v>
                </c:pt>
                <c:pt idx="1047">
                  <c:v>42894</c:v>
                </c:pt>
                <c:pt idx="1048">
                  <c:v>42895</c:v>
                </c:pt>
                <c:pt idx="1049">
                  <c:v>42898</c:v>
                </c:pt>
                <c:pt idx="1050">
                  <c:v>42899</c:v>
                </c:pt>
                <c:pt idx="1051">
                  <c:v>42900</c:v>
                </c:pt>
                <c:pt idx="1052">
                  <c:v>42901</c:v>
                </c:pt>
                <c:pt idx="1053">
                  <c:v>42902</c:v>
                </c:pt>
                <c:pt idx="1054">
                  <c:v>42905</c:v>
                </c:pt>
                <c:pt idx="1055">
                  <c:v>42906</c:v>
                </c:pt>
                <c:pt idx="1056">
                  <c:v>42907</c:v>
                </c:pt>
                <c:pt idx="1057">
                  <c:v>42908</c:v>
                </c:pt>
                <c:pt idx="1058">
                  <c:v>42909</c:v>
                </c:pt>
                <c:pt idx="1059">
                  <c:v>42912</c:v>
                </c:pt>
                <c:pt idx="1060">
                  <c:v>42913</c:v>
                </c:pt>
                <c:pt idx="1061">
                  <c:v>42914</c:v>
                </c:pt>
                <c:pt idx="1062">
                  <c:v>42915</c:v>
                </c:pt>
                <c:pt idx="1063">
                  <c:v>42916</c:v>
                </c:pt>
                <c:pt idx="1064">
                  <c:v>42919</c:v>
                </c:pt>
                <c:pt idx="1065">
                  <c:v>42920</c:v>
                </c:pt>
                <c:pt idx="1066">
                  <c:v>42921</c:v>
                </c:pt>
                <c:pt idx="1067">
                  <c:v>42922</c:v>
                </c:pt>
                <c:pt idx="1068">
                  <c:v>42923</c:v>
                </c:pt>
                <c:pt idx="1069">
                  <c:v>42926</c:v>
                </c:pt>
                <c:pt idx="1070">
                  <c:v>42927</c:v>
                </c:pt>
                <c:pt idx="1071">
                  <c:v>42928</c:v>
                </c:pt>
                <c:pt idx="1072">
                  <c:v>42929</c:v>
                </c:pt>
                <c:pt idx="1073">
                  <c:v>42930</c:v>
                </c:pt>
                <c:pt idx="1074">
                  <c:v>42933</c:v>
                </c:pt>
                <c:pt idx="1075">
                  <c:v>42934</c:v>
                </c:pt>
                <c:pt idx="1076">
                  <c:v>42935</c:v>
                </c:pt>
                <c:pt idx="1077">
                  <c:v>42936</c:v>
                </c:pt>
                <c:pt idx="1078">
                  <c:v>42937</c:v>
                </c:pt>
                <c:pt idx="1079">
                  <c:v>42940</c:v>
                </c:pt>
                <c:pt idx="1080">
                  <c:v>42941</c:v>
                </c:pt>
                <c:pt idx="1081">
                  <c:v>42942</c:v>
                </c:pt>
                <c:pt idx="1082">
                  <c:v>42943</c:v>
                </c:pt>
                <c:pt idx="1083">
                  <c:v>42944</c:v>
                </c:pt>
                <c:pt idx="1084">
                  <c:v>42947</c:v>
                </c:pt>
                <c:pt idx="1085">
                  <c:v>42948</c:v>
                </c:pt>
                <c:pt idx="1086">
                  <c:v>42949</c:v>
                </c:pt>
                <c:pt idx="1087">
                  <c:v>42950</c:v>
                </c:pt>
                <c:pt idx="1088">
                  <c:v>42951</c:v>
                </c:pt>
                <c:pt idx="1089">
                  <c:v>42954</c:v>
                </c:pt>
                <c:pt idx="1090">
                  <c:v>42955</c:v>
                </c:pt>
                <c:pt idx="1091">
                  <c:v>42956</c:v>
                </c:pt>
                <c:pt idx="1092">
                  <c:v>42957</c:v>
                </c:pt>
                <c:pt idx="1093">
                  <c:v>42958</c:v>
                </c:pt>
                <c:pt idx="1094">
                  <c:v>42961</c:v>
                </c:pt>
                <c:pt idx="1095">
                  <c:v>42962</c:v>
                </c:pt>
                <c:pt idx="1096">
                  <c:v>42963</c:v>
                </c:pt>
                <c:pt idx="1097">
                  <c:v>42964</c:v>
                </c:pt>
                <c:pt idx="1098">
                  <c:v>42965</c:v>
                </c:pt>
                <c:pt idx="1099">
                  <c:v>42968</c:v>
                </c:pt>
                <c:pt idx="1100">
                  <c:v>42969</c:v>
                </c:pt>
                <c:pt idx="1101">
                  <c:v>42970</c:v>
                </c:pt>
                <c:pt idx="1102">
                  <c:v>42971</c:v>
                </c:pt>
                <c:pt idx="1103">
                  <c:v>42972</c:v>
                </c:pt>
                <c:pt idx="1104">
                  <c:v>42975</c:v>
                </c:pt>
                <c:pt idx="1105">
                  <c:v>42976</c:v>
                </c:pt>
                <c:pt idx="1106">
                  <c:v>42977</c:v>
                </c:pt>
                <c:pt idx="1107">
                  <c:v>42978</c:v>
                </c:pt>
                <c:pt idx="1108">
                  <c:v>42979</c:v>
                </c:pt>
                <c:pt idx="1109">
                  <c:v>42982</c:v>
                </c:pt>
                <c:pt idx="1110">
                  <c:v>42983</c:v>
                </c:pt>
                <c:pt idx="1111">
                  <c:v>42984</c:v>
                </c:pt>
                <c:pt idx="1112">
                  <c:v>42985</c:v>
                </c:pt>
                <c:pt idx="1113">
                  <c:v>42986</c:v>
                </c:pt>
                <c:pt idx="1114">
                  <c:v>42989</c:v>
                </c:pt>
                <c:pt idx="1115">
                  <c:v>42990</c:v>
                </c:pt>
                <c:pt idx="1116">
                  <c:v>42991</c:v>
                </c:pt>
                <c:pt idx="1117">
                  <c:v>42992</c:v>
                </c:pt>
                <c:pt idx="1118">
                  <c:v>42993</c:v>
                </c:pt>
                <c:pt idx="1119">
                  <c:v>42996</c:v>
                </c:pt>
                <c:pt idx="1120">
                  <c:v>42997</c:v>
                </c:pt>
                <c:pt idx="1121">
                  <c:v>42998</c:v>
                </c:pt>
                <c:pt idx="1122">
                  <c:v>42999</c:v>
                </c:pt>
                <c:pt idx="1123">
                  <c:v>43000</c:v>
                </c:pt>
                <c:pt idx="1124">
                  <c:v>43003</c:v>
                </c:pt>
                <c:pt idx="1125">
                  <c:v>43004</c:v>
                </c:pt>
                <c:pt idx="1126">
                  <c:v>43005</c:v>
                </c:pt>
                <c:pt idx="1127">
                  <c:v>43006</c:v>
                </c:pt>
                <c:pt idx="1128">
                  <c:v>43007</c:v>
                </c:pt>
                <c:pt idx="1129">
                  <c:v>43010</c:v>
                </c:pt>
                <c:pt idx="1130">
                  <c:v>43011</c:v>
                </c:pt>
                <c:pt idx="1131">
                  <c:v>43012</c:v>
                </c:pt>
                <c:pt idx="1132">
                  <c:v>43013</c:v>
                </c:pt>
                <c:pt idx="1133">
                  <c:v>43014</c:v>
                </c:pt>
                <c:pt idx="1134">
                  <c:v>43017</c:v>
                </c:pt>
                <c:pt idx="1135">
                  <c:v>43018</c:v>
                </c:pt>
                <c:pt idx="1136">
                  <c:v>43019</c:v>
                </c:pt>
                <c:pt idx="1137">
                  <c:v>43020</c:v>
                </c:pt>
                <c:pt idx="1138">
                  <c:v>43021</c:v>
                </c:pt>
                <c:pt idx="1139">
                  <c:v>43024</c:v>
                </c:pt>
                <c:pt idx="1140">
                  <c:v>43025</c:v>
                </c:pt>
                <c:pt idx="1141">
                  <c:v>43026</c:v>
                </c:pt>
                <c:pt idx="1142">
                  <c:v>43027</c:v>
                </c:pt>
                <c:pt idx="1143">
                  <c:v>43028</c:v>
                </c:pt>
                <c:pt idx="1144">
                  <c:v>43031</c:v>
                </c:pt>
                <c:pt idx="1145">
                  <c:v>43032</c:v>
                </c:pt>
                <c:pt idx="1146">
                  <c:v>43033</c:v>
                </c:pt>
                <c:pt idx="1147">
                  <c:v>43034</c:v>
                </c:pt>
                <c:pt idx="1148">
                  <c:v>43035</c:v>
                </c:pt>
                <c:pt idx="1149">
                  <c:v>43038</c:v>
                </c:pt>
                <c:pt idx="1150">
                  <c:v>43039</c:v>
                </c:pt>
                <c:pt idx="1151">
                  <c:v>43040</c:v>
                </c:pt>
                <c:pt idx="1152">
                  <c:v>43041</c:v>
                </c:pt>
                <c:pt idx="1153">
                  <c:v>43042</c:v>
                </c:pt>
                <c:pt idx="1154">
                  <c:v>43045</c:v>
                </c:pt>
                <c:pt idx="1155">
                  <c:v>43046</c:v>
                </c:pt>
                <c:pt idx="1156">
                  <c:v>43047</c:v>
                </c:pt>
                <c:pt idx="1157">
                  <c:v>43048</c:v>
                </c:pt>
                <c:pt idx="1158">
                  <c:v>43049</c:v>
                </c:pt>
                <c:pt idx="1159">
                  <c:v>43052</c:v>
                </c:pt>
                <c:pt idx="1160">
                  <c:v>43053</c:v>
                </c:pt>
                <c:pt idx="1161">
                  <c:v>43054</c:v>
                </c:pt>
                <c:pt idx="1162">
                  <c:v>43055</c:v>
                </c:pt>
                <c:pt idx="1163">
                  <c:v>43056</c:v>
                </c:pt>
                <c:pt idx="1164">
                  <c:v>43059</c:v>
                </c:pt>
                <c:pt idx="1165">
                  <c:v>43060</c:v>
                </c:pt>
                <c:pt idx="1166">
                  <c:v>43061</c:v>
                </c:pt>
                <c:pt idx="1167">
                  <c:v>43062</c:v>
                </c:pt>
                <c:pt idx="1168">
                  <c:v>43063</c:v>
                </c:pt>
                <c:pt idx="1169">
                  <c:v>43066</c:v>
                </c:pt>
                <c:pt idx="1170">
                  <c:v>43067</c:v>
                </c:pt>
                <c:pt idx="1171">
                  <c:v>43068</c:v>
                </c:pt>
                <c:pt idx="1172">
                  <c:v>43069</c:v>
                </c:pt>
                <c:pt idx="1173">
                  <c:v>43070</c:v>
                </c:pt>
                <c:pt idx="1174">
                  <c:v>43073</c:v>
                </c:pt>
                <c:pt idx="1175">
                  <c:v>43074</c:v>
                </c:pt>
                <c:pt idx="1176">
                  <c:v>43075</c:v>
                </c:pt>
                <c:pt idx="1177">
                  <c:v>43076</c:v>
                </c:pt>
                <c:pt idx="1178">
                  <c:v>43077</c:v>
                </c:pt>
                <c:pt idx="1179">
                  <c:v>43080</c:v>
                </c:pt>
                <c:pt idx="1180">
                  <c:v>43081</c:v>
                </c:pt>
                <c:pt idx="1181">
                  <c:v>43082</c:v>
                </c:pt>
                <c:pt idx="1182">
                  <c:v>43083</c:v>
                </c:pt>
                <c:pt idx="1183">
                  <c:v>43084</c:v>
                </c:pt>
                <c:pt idx="1184">
                  <c:v>43087</c:v>
                </c:pt>
                <c:pt idx="1185">
                  <c:v>43088</c:v>
                </c:pt>
                <c:pt idx="1186">
                  <c:v>43089</c:v>
                </c:pt>
                <c:pt idx="1187">
                  <c:v>43090</c:v>
                </c:pt>
                <c:pt idx="1188">
                  <c:v>43091</c:v>
                </c:pt>
                <c:pt idx="1189">
                  <c:v>43096</c:v>
                </c:pt>
                <c:pt idx="1190">
                  <c:v>43097</c:v>
                </c:pt>
                <c:pt idx="1191">
                  <c:v>43098</c:v>
                </c:pt>
                <c:pt idx="1192">
                  <c:v>43102</c:v>
                </c:pt>
                <c:pt idx="1193">
                  <c:v>43103</c:v>
                </c:pt>
                <c:pt idx="1194">
                  <c:v>43104</c:v>
                </c:pt>
                <c:pt idx="1195">
                  <c:v>43105</c:v>
                </c:pt>
                <c:pt idx="1196">
                  <c:v>43108</c:v>
                </c:pt>
                <c:pt idx="1197">
                  <c:v>43109</c:v>
                </c:pt>
                <c:pt idx="1198">
                  <c:v>43110</c:v>
                </c:pt>
                <c:pt idx="1199">
                  <c:v>43111</c:v>
                </c:pt>
                <c:pt idx="1200">
                  <c:v>43112</c:v>
                </c:pt>
                <c:pt idx="1201">
                  <c:v>43115</c:v>
                </c:pt>
                <c:pt idx="1202">
                  <c:v>43116</c:v>
                </c:pt>
                <c:pt idx="1203">
                  <c:v>43117</c:v>
                </c:pt>
                <c:pt idx="1204">
                  <c:v>43118</c:v>
                </c:pt>
                <c:pt idx="1205">
                  <c:v>43119</c:v>
                </c:pt>
                <c:pt idx="1206">
                  <c:v>43122</c:v>
                </c:pt>
                <c:pt idx="1207">
                  <c:v>43123</c:v>
                </c:pt>
                <c:pt idx="1208">
                  <c:v>43124</c:v>
                </c:pt>
                <c:pt idx="1209">
                  <c:v>43125</c:v>
                </c:pt>
                <c:pt idx="1210">
                  <c:v>43126</c:v>
                </c:pt>
                <c:pt idx="1211">
                  <c:v>43129</c:v>
                </c:pt>
                <c:pt idx="1212">
                  <c:v>43130</c:v>
                </c:pt>
                <c:pt idx="1213">
                  <c:v>43131</c:v>
                </c:pt>
                <c:pt idx="1214">
                  <c:v>43132</c:v>
                </c:pt>
                <c:pt idx="1215">
                  <c:v>43133</c:v>
                </c:pt>
                <c:pt idx="1216">
                  <c:v>43136</c:v>
                </c:pt>
                <c:pt idx="1217">
                  <c:v>43137</c:v>
                </c:pt>
                <c:pt idx="1218">
                  <c:v>43138</c:v>
                </c:pt>
                <c:pt idx="1219">
                  <c:v>43139</c:v>
                </c:pt>
                <c:pt idx="1220">
                  <c:v>43140</c:v>
                </c:pt>
                <c:pt idx="1221">
                  <c:v>43143</c:v>
                </c:pt>
                <c:pt idx="1222">
                  <c:v>43144</c:v>
                </c:pt>
                <c:pt idx="1223">
                  <c:v>43145</c:v>
                </c:pt>
                <c:pt idx="1224">
                  <c:v>43146</c:v>
                </c:pt>
                <c:pt idx="1225">
                  <c:v>43147</c:v>
                </c:pt>
                <c:pt idx="1226">
                  <c:v>43150</c:v>
                </c:pt>
                <c:pt idx="1227">
                  <c:v>43151</c:v>
                </c:pt>
                <c:pt idx="1228">
                  <c:v>43152</c:v>
                </c:pt>
                <c:pt idx="1229">
                  <c:v>43153</c:v>
                </c:pt>
                <c:pt idx="1230">
                  <c:v>43154</c:v>
                </c:pt>
                <c:pt idx="1231">
                  <c:v>43157</c:v>
                </c:pt>
                <c:pt idx="1232">
                  <c:v>43158</c:v>
                </c:pt>
                <c:pt idx="1233">
                  <c:v>43159</c:v>
                </c:pt>
                <c:pt idx="1234">
                  <c:v>43160</c:v>
                </c:pt>
                <c:pt idx="1235">
                  <c:v>43161</c:v>
                </c:pt>
                <c:pt idx="1236">
                  <c:v>43164</c:v>
                </c:pt>
                <c:pt idx="1237">
                  <c:v>43165</c:v>
                </c:pt>
                <c:pt idx="1238">
                  <c:v>43166</c:v>
                </c:pt>
                <c:pt idx="1239">
                  <c:v>43167</c:v>
                </c:pt>
                <c:pt idx="1240">
                  <c:v>43168</c:v>
                </c:pt>
                <c:pt idx="1241">
                  <c:v>43171</c:v>
                </c:pt>
                <c:pt idx="1242">
                  <c:v>43172</c:v>
                </c:pt>
                <c:pt idx="1243">
                  <c:v>43173</c:v>
                </c:pt>
                <c:pt idx="1244">
                  <c:v>43174</c:v>
                </c:pt>
                <c:pt idx="1245">
                  <c:v>43175</c:v>
                </c:pt>
                <c:pt idx="1246">
                  <c:v>43178</c:v>
                </c:pt>
                <c:pt idx="1247">
                  <c:v>43179</c:v>
                </c:pt>
                <c:pt idx="1248">
                  <c:v>43180</c:v>
                </c:pt>
                <c:pt idx="1249">
                  <c:v>43181</c:v>
                </c:pt>
                <c:pt idx="1250">
                  <c:v>43182</c:v>
                </c:pt>
                <c:pt idx="1251">
                  <c:v>43185</c:v>
                </c:pt>
                <c:pt idx="1252">
                  <c:v>43186</c:v>
                </c:pt>
                <c:pt idx="1253">
                  <c:v>43187</c:v>
                </c:pt>
                <c:pt idx="1254">
                  <c:v>43188</c:v>
                </c:pt>
                <c:pt idx="1255">
                  <c:v>43189</c:v>
                </c:pt>
                <c:pt idx="1256">
                  <c:v>43192</c:v>
                </c:pt>
                <c:pt idx="1257">
                  <c:v>43193</c:v>
                </c:pt>
                <c:pt idx="1258">
                  <c:v>43194</c:v>
                </c:pt>
                <c:pt idx="1259">
                  <c:v>43195</c:v>
                </c:pt>
                <c:pt idx="1260">
                  <c:v>43196</c:v>
                </c:pt>
                <c:pt idx="1261">
                  <c:v>43199</c:v>
                </c:pt>
                <c:pt idx="1262">
                  <c:v>43200</c:v>
                </c:pt>
                <c:pt idx="1263">
                  <c:v>43201</c:v>
                </c:pt>
                <c:pt idx="1264">
                  <c:v>43202</c:v>
                </c:pt>
                <c:pt idx="1265">
                  <c:v>43203</c:v>
                </c:pt>
                <c:pt idx="1266">
                  <c:v>43206</c:v>
                </c:pt>
                <c:pt idx="1267">
                  <c:v>43207</c:v>
                </c:pt>
                <c:pt idx="1268">
                  <c:v>43208</c:v>
                </c:pt>
                <c:pt idx="1269">
                  <c:v>43209</c:v>
                </c:pt>
                <c:pt idx="1270">
                  <c:v>43210</c:v>
                </c:pt>
                <c:pt idx="1271">
                  <c:v>43213</c:v>
                </c:pt>
                <c:pt idx="1272">
                  <c:v>43214</c:v>
                </c:pt>
                <c:pt idx="1273">
                  <c:v>43215</c:v>
                </c:pt>
                <c:pt idx="1274">
                  <c:v>43216</c:v>
                </c:pt>
                <c:pt idx="1275">
                  <c:v>43217</c:v>
                </c:pt>
                <c:pt idx="1276">
                  <c:v>43220</c:v>
                </c:pt>
                <c:pt idx="1277">
                  <c:v>43221</c:v>
                </c:pt>
                <c:pt idx="1278">
                  <c:v>43222</c:v>
                </c:pt>
                <c:pt idx="1279">
                  <c:v>43223</c:v>
                </c:pt>
                <c:pt idx="1280">
                  <c:v>43224</c:v>
                </c:pt>
                <c:pt idx="1281">
                  <c:v>43227</c:v>
                </c:pt>
                <c:pt idx="1282">
                  <c:v>43228</c:v>
                </c:pt>
                <c:pt idx="1283">
                  <c:v>43229</c:v>
                </c:pt>
                <c:pt idx="1284">
                  <c:v>43230</c:v>
                </c:pt>
                <c:pt idx="1285">
                  <c:v>43231</c:v>
                </c:pt>
                <c:pt idx="1286">
                  <c:v>43234</c:v>
                </c:pt>
                <c:pt idx="1287">
                  <c:v>43235</c:v>
                </c:pt>
                <c:pt idx="1288">
                  <c:v>43236</c:v>
                </c:pt>
                <c:pt idx="1289">
                  <c:v>43237</c:v>
                </c:pt>
                <c:pt idx="1290">
                  <c:v>43238</c:v>
                </c:pt>
                <c:pt idx="1291">
                  <c:v>43241</c:v>
                </c:pt>
                <c:pt idx="1292">
                  <c:v>43242</c:v>
                </c:pt>
                <c:pt idx="1293">
                  <c:v>43243</c:v>
                </c:pt>
                <c:pt idx="1294">
                  <c:v>43244</c:v>
                </c:pt>
                <c:pt idx="1295">
                  <c:v>43245</c:v>
                </c:pt>
                <c:pt idx="1296">
                  <c:v>43248</c:v>
                </c:pt>
                <c:pt idx="1297">
                  <c:v>43249</c:v>
                </c:pt>
                <c:pt idx="1298">
                  <c:v>43250</c:v>
                </c:pt>
              </c:numCache>
            </c:numRef>
          </c:cat>
          <c:val>
            <c:numRef>
              <c:f>Sheet1!$C$2:$C$1300</c:f>
              <c:numCache>
                <c:formatCode>General</c:formatCode>
                <c:ptCount val="1299"/>
                <c:pt idx="0">
                  <c:v>0</c:v>
                </c:pt>
                <c:pt idx="1">
                  <c:v>-4.19E-2</c:v>
                </c:pt>
                <c:pt idx="2">
                  <c:v>-0.1676</c:v>
                </c:pt>
                <c:pt idx="3">
                  <c:v>-0.2001</c:v>
                </c:pt>
                <c:pt idx="4">
                  <c:v>-0.30919999999999997</c:v>
                </c:pt>
                <c:pt idx="5">
                  <c:v>-0.52559999999999996</c:v>
                </c:pt>
                <c:pt idx="6">
                  <c:v>-0.68479999999999996</c:v>
                </c:pt>
                <c:pt idx="7">
                  <c:v>-0.49349999999999999</c:v>
                </c:pt>
                <c:pt idx="8">
                  <c:v>-0.62539999999999996</c:v>
                </c:pt>
                <c:pt idx="9">
                  <c:v>-0.81020000000000003</c:v>
                </c:pt>
                <c:pt idx="10">
                  <c:v>-1.0502</c:v>
                </c:pt>
                <c:pt idx="11">
                  <c:v>-0.95299999999999996</c:v>
                </c:pt>
                <c:pt idx="12">
                  <c:v>-0.86250000000000004</c:v>
                </c:pt>
                <c:pt idx="13">
                  <c:v>-0.78439999999999999</c:v>
                </c:pt>
                <c:pt idx="14">
                  <c:v>-0.7621</c:v>
                </c:pt>
                <c:pt idx="15">
                  <c:v>-0.81389999999999996</c:v>
                </c:pt>
                <c:pt idx="16">
                  <c:v>-0.93640000000000001</c:v>
                </c:pt>
                <c:pt idx="17">
                  <c:v>-1.1983999999999999</c:v>
                </c:pt>
                <c:pt idx="18">
                  <c:v>-1.3039000000000001</c:v>
                </c:pt>
                <c:pt idx="19">
                  <c:v>-1.1296999999999999</c:v>
                </c:pt>
                <c:pt idx="20">
                  <c:v>-1.0434000000000001</c:v>
                </c:pt>
                <c:pt idx="21">
                  <c:v>-0.83789999999999998</c:v>
                </c:pt>
                <c:pt idx="22">
                  <c:v>-0.65700000000000003</c:v>
                </c:pt>
                <c:pt idx="23">
                  <c:v>-0.59699999999999998</c:v>
                </c:pt>
                <c:pt idx="24">
                  <c:v>-0.63759999999999994</c:v>
                </c:pt>
                <c:pt idx="25">
                  <c:v>-0.54659999999999997</c:v>
                </c:pt>
                <c:pt idx="26">
                  <c:v>-0.31119999999999998</c:v>
                </c:pt>
                <c:pt idx="27">
                  <c:v>-0.18709999999999999</c:v>
                </c:pt>
                <c:pt idx="28">
                  <c:v>-0.1206</c:v>
                </c:pt>
                <c:pt idx="29">
                  <c:v>-0.1419</c:v>
                </c:pt>
                <c:pt idx="30">
                  <c:v>-0.12570000000000001</c:v>
                </c:pt>
                <c:pt idx="31">
                  <c:v>-9.4000000000000004E-3</c:v>
                </c:pt>
                <c:pt idx="32">
                  <c:v>8.0199999999999994E-2</c:v>
                </c:pt>
                <c:pt idx="33">
                  <c:v>2.9600000000000001E-2</c:v>
                </c:pt>
                <c:pt idx="34">
                  <c:v>1.4500000000000001E-2</c:v>
                </c:pt>
                <c:pt idx="35">
                  <c:v>0.1249</c:v>
                </c:pt>
                <c:pt idx="36">
                  <c:v>0.15690000000000001</c:v>
                </c:pt>
                <c:pt idx="37">
                  <c:v>0.12790000000000001</c:v>
                </c:pt>
                <c:pt idx="38">
                  <c:v>0.1608</c:v>
                </c:pt>
                <c:pt idx="39">
                  <c:v>0.2029</c:v>
                </c:pt>
                <c:pt idx="40">
                  <c:v>0.18229999999999999</c:v>
                </c:pt>
                <c:pt idx="41">
                  <c:v>0.1109</c:v>
                </c:pt>
                <c:pt idx="42">
                  <c:v>3.78E-2</c:v>
                </c:pt>
                <c:pt idx="43">
                  <c:v>4.6800000000000001E-2</c:v>
                </c:pt>
                <c:pt idx="44">
                  <c:v>8.4699999999999998E-2</c:v>
                </c:pt>
                <c:pt idx="45">
                  <c:v>0.34820000000000001</c:v>
                </c:pt>
                <c:pt idx="46">
                  <c:v>0.44569999999999999</c:v>
                </c:pt>
                <c:pt idx="47">
                  <c:v>0.51019999999999999</c:v>
                </c:pt>
                <c:pt idx="48">
                  <c:v>0.48649999999999999</c:v>
                </c:pt>
                <c:pt idx="49">
                  <c:v>0.37490000000000001</c:v>
                </c:pt>
                <c:pt idx="50">
                  <c:v>0.33350000000000002</c:v>
                </c:pt>
                <c:pt idx="51">
                  <c:v>0.38390000000000002</c:v>
                </c:pt>
                <c:pt idx="52">
                  <c:v>0.33979999999999999</c:v>
                </c:pt>
                <c:pt idx="53">
                  <c:v>0.37590000000000001</c:v>
                </c:pt>
                <c:pt idx="54">
                  <c:v>0.32250000000000001</c:v>
                </c:pt>
                <c:pt idx="55">
                  <c:v>0.25230000000000002</c:v>
                </c:pt>
                <c:pt idx="56">
                  <c:v>0.13220000000000001</c:v>
                </c:pt>
                <c:pt idx="57">
                  <c:v>0.13650000000000001</c:v>
                </c:pt>
                <c:pt idx="58">
                  <c:v>1.24E-2</c:v>
                </c:pt>
                <c:pt idx="59">
                  <c:v>1.2999999999999999E-2</c:v>
                </c:pt>
                <c:pt idx="60">
                  <c:v>4.9599999999999998E-2</c:v>
                </c:pt>
                <c:pt idx="61">
                  <c:v>6.4899999999999999E-2</c:v>
                </c:pt>
                <c:pt idx="62">
                  <c:v>7.3499999999999996E-2</c:v>
                </c:pt>
                <c:pt idx="63">
                  <c:v>5.4899999999999997E-2</c:v>
                </c:pt>
                <c:pt idx="64">
                  <c:v>-9.4200000000000006E-2</c:v>
                </c:pt>
                <c:pt idx="65">
                  <c:v>-5.8099999999999999E-2</c:v>
                </c:pt>
                <c:pt idx="66">
                  <c:v>-5.8400000000000001E-2</c:v>
                </c:pt>
                <c:pt idx="67">
                  <c:v>-3.8600000000000002E-2</c:v>
                </c:pt>
                <c:pt idx="68">
                  <c:v>4.3200000000000002E-2</c:v>
                </c:pt>
                <c:pt idx="69">
                  <c:v>-2.5399999999999999E-2</c:v>
                </c:pt>
                <c:pt idx="70">
                  <c:v>2.3099999999999999E-2</c:v>
                </c:pt>
                <c:pt idx="71">
                  <c:v>-8.3000000000000001E-3</c:v>
                </c:pt>
                <c:pt idx="72">
                  <c:v>-1.23E-2</c:v>
                </c:pt>
                <c:pt idx="73">
                  <c:v>0.151</c:v>
                </c:pt>
                <c:pt idx="74">
                  <c:v>0.17910000000000001</c:v>
                </c:pt>
                <c:pt idx="75">
                  <c:v>0.14749999999999999</c:v>
                </c:pt>
                <c:pt idx="76">
                  <c:v>0.14649999999999999</c:v>
                </c:pt>
                <c:pt idx="77">
                  <c:v>0.14729999999999999</c:v>
                </c:pt>
                <c:pt idx="78">
                  <c:v>0.22939999999999999</c:v>
                </c:pt>
                <c:pt idx="79">
                  <c:v>0.1951</c:v>
                </c:pt>
                <c:pt idx="80">
                  <c:v>0.31069999999999998</c:v>
                </c:pt>
                <c:pt idx="81">
                  <c:v>0.33139999999999997</c:v>
                </c:pt>
                <c:pt idx="82">
                  <c:v>0.21709999999999999</c:v>
                </c:pt>
                <c:pt idx="83">
                  <c:v>0.21940000000000001</c:v>
                </c:pt>
                <c:pt idx="84">
                  <c:v>0.25040000000000001</c:v>
                </c:pt>
                <c:pt idx="85">
                  <c:v>0.2404</c:v>
                </c:pt>
                <c:pt idx="86">
                  <c:v>0.20699999999999999</c:v>
                </c:pt>
                <c:pt idx="87">
                  <c:v>6.5600000000000006E-2</c:v>
                </c:pt>
                <c:pt idx="88">
                  <c:v>0.12909999999999999</c:v>
                </c:pt>
                <c:pt idx="89">
                  <c:v>0.13420000000000001</c:v>
                </c:pt>
                <c:pt idx="90">
                  <c:v>0.18579999999999999</c:v>
                </c:pt>
                <c:pt idx="91">
                  <c:v>0.20669999999999999</c:v>
                </c:pt>
                <c:pt idx="92">
                  <c:v>0.12859999999999999</c:v>
                </c:pt>
                <c:pt idx="93">
                  <c:v>0.1109</c:v>
                </c:pt>
                <c:pt idx="94">
                  <c:v>7.7899999999999997E-2</c:v>
                </c:pt>
                <c:pt idx="95">
                  <c:v>0.2089</c:v>
                </c:pt>
                <c:pt idx="96">
                  <c:v>0.37590000000000001</c:v>
                </c:pt>
                <c:pt idx="97">
                  <c:v>0.45250000000000001</c:v>
                </c:pt>
                <c:pt idx="98">
                  <c:v>0.61370000000000002</c:v>
                </c:pt>
                <c:pt idx="99">
                  <c:v>0.65190000000000003</c:v>
                </c:pt>
                <c:pt idx="100">
                  <c:v>0.79949999999999999</c:v>
                </c:pt>
                <c:pt idx="101">
                  <c:v>0.94589999999999996</c:v>
                </c:pt>
                <c:pt idx="102">
                  <c:v>1.0033000000000001</c:v>
                </c:pt>
                <c:pt idx="103">
                  <c:v>1.0461</c:v>
                </c:pt>
                <c:pt idx="104">
                  <c:v>1.0761000000000001</c:v>
                </c:pt>
                <c:pt idx="105">
                  <c:v>1.0849</c:v>
                </c:pt>
                <c:pt idx="106">
                  <c:v>1.0785</c:v>
                </c:pt>
                <c:pt idx="107">
                  <c:v>1.0546</c:v>
                </c:pt>
                <c:pt idx="108">
                  <c:v>1.0620000000000001</c:v>
                </c:pt>
                <c:pt idx="109">
                  <c:v>1.1524000000000001</c:v>
                </c:pt>
                <c:pt idx="110">
                  <c:v>1.153</c:v>
                </c:pt>
                <c:pt idx="111">
                  <c:v>1.1819999999999999</c:v>
                </c:pt>
                <c:pt idx="112">
                  <c:v>1.1963999999999999</c:v>
                </c:pt>
                <c:pt idx="113">
                  <c:v>1.0891999999999999</c:v>
                </c:pt>
                <c:pt idx="114">
                  <c:v>1.0721000000000001</c:v>
                </c:pt>
                <c:pt idx="115">
                  <c:v>1.1106</c:v>
                </c:pt>
                <c:pt idx="116">
                  <c:v>1.0968</c:v>
                </c:pt>
                <c:pt idx="117">
                  <c:v>1.1599999999999999</c:v>
                </c:pt>
                <c:pt idx="118">
                  <c:v>1.1962999999999999</c:v>
                </c:pt>
                <c:pt idx="119">
                  <c:v>1.1142000000000001</c:v>
                </c:pt>
                <c:pt idx="120">
                  <c:v>1.1520999999999999</c:v>
                </c:pt>
                <c:pt idx="121">
                  <c:v>1.2001999999999999</c:v>
                </c:pt>
                <c:pt idx="122">
                  <c:v>1.1894</c:v>
                </c:pt>
                <c:pt idx="123">
                  <c:v>1.1877</c:v>
                </c:pt>
                <c:pt idx="124">
                  <c:v>1.1467000000000001</c:v>
                </c:pt>
                <c:pt idx="125">
                  <c:v>1.1756</c:v>
                </c:pt>
                <c:pt idx="126">
                  <c:v>1.2283999999999999</c:v>
                </c:pt>
                <c:pt idx="127">
                  <c:v>1.2907999999999999</c:v>
                </c:pt>
                <c:pt idx="128">
                  <c:v>1.3920999999999999</c:v>
                </c:pt>
                <c:pt idx="129">
                  <c:v>1.4843</c:v>
                </c:pt>
                <c:pt idx="130">
                  <c:v>1.5353000000000001</c:v>
                </c:pt>
                <c:pt idx="131">
                  <c:v>1.5527</c:v>
                </c:pt>
                <c:pt idx="132">
                  <c:v>1.5935999999999999</c:v>
                </c:pt>
                <c:pt idx="133">
                  <c:v>1.5229999999999999</c:v>
                </c:pt>
                <c:pt idx="134">
                  <c:v>1.4417</c:v>
                </c:pt>
                <c:pt idx="135">
                  <c:v>1.4193</c:v>
                </c:pt>
                <c:pt idx="136">
                  <c:v>1.4124000000000001</c:v>
                </c:pt>
                <c:pt idx="137">
                  <c:v>1.5457000000000001</c:v>
                </c:pt>
                <c:pt idx="138">
                  <c:v>1.6392</c:v>
                </c:pt>
                <c:pt idx="139">
                  <c:v>1.6817</c:v>
                </c:pt>
                <c:pt idx="140">
                  <c:v>1.5795999999999999</c:v>
                </c:pt>
                <c:pt idx="141">
                  <c:v>1.5961000000000001</c:v>
                </c:pt>
                <c:pt idx="142">
                  <c:v>1.5798000000000001</c:v>
                </c:pt>
                <c:pt idx="143">
                  <c:v>1.6341000000000001</c:v>
                </c:pt>
                <c:pt idx="144">
                  <c:v>1.7158</c:v>
                </c:pt>
                <c:pt idx="145">
                  <c:v>1.8708</c:v>
                </c:pt>
                <c:pt idx="146">
                  <c:v>1.9587000000000001</c:v>
                </c:pt>
                <c:pt idx="147">
                  <c:v>2.0213999999999999</c:v>
                </c:pt>
                <c:pt idx="148">
                  <c:v>2.0947</c:v>
                </c:pt>
                <c:pt idx="149">
                  <c:v>2.0947</c:v>
                </c:pt>
                <c:pt idx="150">
                  <c:v>2.0954000000000002</c:v>
                </c:pt>
                <c:pt idx="151">
                  <c:v>2.1539000000000001</c:v>
                </c:pt>
                <c:pt idx="152">
                  <c:v>2.2204000000000002</c:v>
                </c:pt>
                <c:pt idx="153">
                  <c:v>2.2490000000000001</c:v>
                </c:pt>
                <c:pt idx="154">
                  <c:v>2.2490000000000001</c:v>
                </c:pt>
                <c:pt idx="155">
                  <c:v>2.3186</c:v>
                </c:pt>
                <c:pt idx="156">
                  <c:v>2.3715000000000002</c:v>
                </c:pt>
                <c:pt idx="157">
                  <c:v>2.4737</c:v>
                </c:pt>
                <c:pt idx="158">
                  <c:v>2.5847000000000002</c:v>
                </c:pt>
                <c:pt idx="159">
                  <c:v>2.7421000000000002</c:v>
                </c:pt>
                <c:pt idx="160">
                  <c:v>2.8271999999999999</c:v>
                </c:pt>
                <c:pt idx="161">
                  <c:v>2.8759999999999999</c:v>
                </c:pt>
                <c:pt idx="162">
                  <c:v>2.9123999999999999</c:v>
                </c:pt>
                <c:pt idx="163">
                  <c:v>2.8698000000000001</c:v>
                </c:pt>
                <c:pt idx="164">
                  <c:v>3.0337000000000001</c:v>
                </c:pt>
                <c:pt idx="165">
                  <c:v>2.9988000000000001</c:v>
                </c:pt>
                <c:pt idx="166">
                  <c:v>2.9439000000000002</c:v>
                </c:pt>
                <c:pt idx="167">
                  <c:v>2.9466999999999999</c:v>
                </c:pt>
                <c:pt idx="168">
                  <c:v>2.8847</c:v>
                </c:pt>
                <c:pt idx="169">
                  <c:v>2.8321999999999998</c:v>
                </c:pt>
                <c:pt idx="170">
                  <c:v>2.8109000000000002</c:v>
                </c:pt>
                <c:pt idx="171">
                  <c:v>2.5198</c:v>
                </c:pt>
                <c:pt idx="172">
                  <c:v>2.2048000000000001</c:v>
                </c:pt>
                <c:pt idx="173">
                  <c:v>2.2985000000000002</c:v>
                </c:pt>
                <c:pt idx="174">
                  <c:v>2.3845999999999998</c:v>
                </c:pt>
                <c:pt idx="175">
                  <c:v>2.3698999999999999</c:v>
                </c:pt>
                <c:pt idx="176">
                  <c:v>2.4411</c:v>
                </c:pt>
                <c:pt idx="177">
                  <c:v>2.4577</c:v>
                </c:pt>
                <c:pt idx="178">
                  <c:v>2.2650999999999999</c:v>
                </c:pt>
                <c:pt idx="179">
                  <c:v>2.3191999999999999</c:v>
                </c:pt>
                <c:pt idx="180">
                  <c:v>2.4586000000000001</c:v>
                </c:pt>
                <c:pt idx="181">
                  <c:v>2.6065</c:v>
                </c:pt>
                <c:pt idx="182">
                  <c:v>2.6815000000000002</c:v>
                </c:pt>
                <c:pt idx="183">
                  <c:v>2.7450999999999999</c:v>
                </c:pt>
                <c:pt idx="184">
                  <c:v>2.8090000000000002</c:v>
                </c:pt>
                <c:pt idx="185">
                  <c:v>2.7728999999999999</c:v>
                </c:pt>
                <c:pt idx="186">
                  <c:v>2.8292999999999999</c:v>
                </c:pt>
                <c:pt idx="187">
                  <c:v>2.8963000000000001</c:v>
                </c:pt>
                <c:pt idx="188">
                  <c:v>2.9996999999999998</c:v>
                </c:pt>
                <c:pt idx="189">
                  <c:v>3.0337000000000001</c:v>
                </c:pt>
                <c:pt idx="190">
                  <c:v>3.0398000000000001</c:v>
                </c:pt>
                <c:pt idx="191">
                  <c:v>3.1343000000000001</c:v>
                </c:pt>
                <c:pt idx="192">
                  <c:v>3.2323</c:v>
                </c:pt>
                <c:pt idx="193">
                  <c:v>3.3212000000000002</c:v>
                </c:pt>
                <c:pt idx="194">
                  <c:v>3.3582000000000001</c:v>
                </c:pt>
                <c:pt idx="195">
                  <c:v>3.3647</c:v>
                </c:pt>
                <c:pt idx="196">
                  <c:v>3.4809000000000001</c:v>
                </c:pt>
                <c:pt idx="197">
                  <c:v>3.3199000000000001</c:v>
                </c:pt>
                <c:pt idx="198">
                  <c:v>3.4401000000000002</c:v>
                </c:pt>
                <c:pt idx="199">
                  <c:v>3.5234999999999999</c:v>
                </c:pt>
                <c:pt idx="200">
                  <c:v>3.6063000000000001</c:v>
                </c:pt>
                <c:pt idx="201">
                  <c:v>3.6511999999999998</c:v>
                </c:pt>
                <c:pt idx="202">
                  <c:v>3.6873999999999998</c:v>
                </c:pt>
                <c:pt idx="203">
                  <c:v>3.649</c:v>
                </c:pt>
                <c:pt idx="204">
                  <c:v>3.5831</c:v>
                </c:pt>
                <c:pt idx="205">
                  <c:v>3.5051999999999999</c:v>
                </c:pt>
                <c:pt idx="206">
                  <c:v>3.3321000000000001</c:v>
                </c:pt>
                <c:pt idx="207">
                  <c:v>3.3391000000000002</c:v>
                </c:pt>
                <c:pt idx="208">
                  <c:v>3.3359999999999999</c:v>
                </c:pt>
                <c:pt idx="209">
                  <c:v>3.4192999999999998</c:v>
                </c:pt>
                <c:pt idx="210">
                  <c:v>3.3460000000000001</c:v>
                </c:pt>
                <c:pt idx="211">
                  <c:v>3.2898000000000001</c:v>
                </c:pt>
                <c:pt idx="212">
                  <c:v>3.1732</c:v>
                </c:pt>
                <c:pt idx="213">
                  <c:v>3.1255000000000002</c:v>
                </c:pt>
                <c:pt idx="214">
                  <c:v>3.1307999999999998</c:v>
                </c:pt>
                <c:pt idx="215">
                  <c:v>3.0756999999999999</c:v>
                </c:pt>
                <c:pt idx="216">
                  <c:v>2.9824000000000002</c:v>
                </c:pt>
                <c:pt idx="217">
                  <c:v>3.0735999999999999</c:v>
                </c:pt>
                <c:pt idx="218">
                  <c:v>3.2143000000000002</c:v>
                </c:pt>
                <c:pt idx="219">
                  <c:v>3.3873000000000002</c:v>
                </c:pt>
                <c:pt idx="220">
                  <c:v>3.4190999999999998</c:v>
                </c:pt>
                <c:pt idx="221">
                  <c:v>3.4624000000000001</c:v>
                </c:pt>
                <c:pt idx="222">
                  <c:v>3.2751999999999999</c:v>
                </c:pt>
                <c:pt idx="223">
                  <c:v>2.9093</c:v>
                </c:pt>
                <c:pt idx="224">
                  <c:v>2.9047000000000001</c:v>
                </c:pt>
                <c:pt idx="225">
                  <c:v>2.9085000000000001</c:v>
                </c:pt>
                <c:pt idx="226">
                  <c:v>2.6103000000000001</c:v>
                </c:pt>
                <c:pt idx="227">
                  <c:v>2.3189000000000002</c:v>
                </c:pt>
                <c:pt idx="228">
                  <c:v>2.3048999999999999</c:v>
                </c:pt>
                <c:pt idx="229">
                  <c:v>2.3451</c:v>
                </c:pt>
                <c:pt idx="230">
                  <c:v>2.5339999999999998</c:v>
                </c:pt>
                <c:pt idx="231">
                  <c:v>2.5346000000000002</c:v>
                </c:pt>
                <c:pt idx="232">
                  <c:v>2.5346000000000002</c:v>
                </c:pt>
                <c:pt idx="233">
                  <c:v>2.7450000000000001</c:v>
                </c:pt>
                <c:pt idx="234">
                  <c:v>2.7863000000000002</c:v>
                </c:pt>
                <c:pt idx="235">
                  <c:v>2.8441999999999998</c:v>
                </c:pt>
                <c:pt idx="236">
                  <c:v>2.7033999999999998</c:v>
                </c:pt>
                <c:pt idx="237">
                  <c:v>2.6377000000000002</c:v>
                </c:pt>
                <c:pt idx="238">
                  <c:v>2.6476000000000002</c:v>
                </c:pt>
                <c:pt idx="239">
                  <c:v>2.6652</c:v>
                </c:pt>
                <c:pt idx="240">
                  <c:v>2.6469999999999998</c:v>
                </c:pt>
                <c:pt idx="241">
                  <c:v>2.7671999999999999</c:v>
                </c:pt>
                <c:pt idx="242">
                  <c:v>2.7683</c:v>
                </c:pt>
                <c:pt idx="243">
                  <c:v>2.7707999999999999</c:v>
                </c:pt>
                <c:pt idx="244">
                  <c:v>2.7149000000000001</c:v>
                </c:pt>
                <c:pt idx="245">
                  <c:v>2.7075</c:v>
                </c:pt>
                <c:pt idx="246">
                  <c:v>2.7372000000000001</c:v>
                </c:pt>
                <c:pt idx="247">
                  <c:v>2.7549999999999999</c:v>
                </c:pt>
                <c:pt idx="248">
                  <c:v>2.8525999999999998</c:v>
                </c:pt>
                <c:pt idx="249">
                  <c:v>2.9051</c:v>
                </c:pt>
                <c:pt idx="250">
                  <c:v>2.7795999999999998</c:v>
                </c:pt>
                <c:pt idx="251">
                  <c:v>2.3957000000000002</c:v>
                </c:pt>
                <c:pt idx="252">
                  <c:v>2.3279999999999998</c:v>
                </c:pt>
                <c:pt idx="253">
                  <c:v>2.3239000000000001</c:v>
                </c:pt>
                <c:pt idx="254">
                  <c:v>2.3435999999999999</c:v>
                </c:pt>
                <c:pt idx="255">
                  <c:v>2.4731999999999998</c:v>
                </c:pt>
                <c:pt idx="256">
                  <c:v>2.6137999999999999</c:v>
                </c:pt>
                <c:pt idx="257">
                  <c:v>2.6185999999999998</c:v>
                </c:pt>
                <c:pt idx="258">
                  <c:v>2.7932000000000001</c:v>
                </c:pt>
                <c:pt idx="259">
                  <c:v>2.8864999999999998</c:v>
                </c:pt>
                <c:pt idx="260">
                  <c:v>2.9548999999999999</c:v>
                </c:pt>
                <c:pt idx="261">
                  <c:v>2.9811000000000001</c:v>
                </c:pt>
                <c:pt idx="262">
                  <c:v>3.1514000000000002</c:v>
                </c:pt>
                <c:pt idx="263">
                  <c:v>3.1505999999999998</c:v>
                </c:pt>
                <c:pt idx="264">
                  <c:v>3.1957</c:v>
                </c:pt>
                <c:pt idx="265">
                  <c:v>3.2128999999999999</c:v>
                </c:pt>
                <c:pt idx="266">
                  <c:v>3.3607</c:v>
                </c:pt>
                <c:pt idx="267">
                  <c:v>3.4521000000000002</c:v>
                </c:pt>
                <c:pt idx="268">
                  <c:v>3.5042</c:v>
                </c:pt>
                <c:pt idx="269">
                  <c:v>3.4392999999999998</c:v>
                </c:pt>
                <c:pt idx="270">
                  <c:v>3.4058999999999999</c:v>
                </c:pt>
                <c:pt idx="271">
                  <c:v>3.1593</c:v>
                </c:pt>
                <c:pt idx="272">
                  <c:v>3.0926</c:v>
                </c:pt>
                <c:pt idx="273">
                  <c:v>3.0089999999999999</c:v>
                </c:pt>
                <c:pt idx="274">
                  <c:v>3.0124</c:v>
                </c:pt>
                <c:pt idx="275">
                  <c:v>3.0461999999999998</c:v>
                </c:pt>
                <c:pt idx="276">
                  <c:v>3.0941999999999998</c:v>
                </c:pt>
                <c:pt idx="277">
                  <c:v>3.0779000000000001</c:v>
                </c:pt>
                <c:pt idx="278">
                  <c:v>3.0188000000000001</c:v>
                </c:pt>
                <c:pt idx="279">
                  <c:v>2.9584999999999999</c:v>
                </c:pt>
                <c:pt idx="280">
                  <c:v>2.9794999999999998</c:v>
                </c:pt>
                <c:pt idx="281">
                  <c:v>2.9430000000000001</c:v>
                </c:pt>
                <c:pt idx="282">
                  <c:v>2.9531000000000001</c:v>
                </c:pt>
                <c:pt idx="283">
                  <c:v>3.0236999999999998</c:v>
                </c:pt>
                <c:pt idx="284">
                  <c:v>3.0739999999999998</c:v>
                </c:pt>
                <c:pt idx="285">
                  <c:v>3.2012</c:v>
                </c:pt>
                <c:pt idx="286">
                  <c:v>3.2267000000000001</c:v>
                </c:pt>
                <c:pt idx="287">
                  <c:v>3.2303000000000002</c:v>
                </c:pt>
                <c:pt idx="288">
                  <c:v>3.1284000000000001</c:v>
                </c:pt>
                <c:pt idx="289">
                  <c:v>3.0409000000000002</c:v>
                </c:pt>
                <c:pt idx="290">
                  <c:v>2.9220000000000002</c:v>
                </c:pt>
                <c:pt idx="291">
                  <c:v>2.9258999999999999</c:v>
                </c:pt>
                <c:pt idx="292">
                  <c:v>2.9676999999999998</c:v>
                </c:pt>
                <c:pt idx="293">
                  <c:v>2.9253999999999998</c:v>
                </c:pt>
                <c:pt idx="294">
                  <c:v>3.0030000000000001</c:v>
                </c:pt>
                <c:pt idx="295">
                  <c:v>2.9914999999999998</c:v>
                </c:pt>
                <c:pt idx="296">
                  <c:v>2.9615999999999998</c:v>
                </c:pt>
                <c:pt idx="297">
                  <c:v>3.0211999999999999</c:v>
                </c:pt>
                <c:pt idx="298">
                  <c:v>3.1114000000000002</c:v>
                </c:pt>
                <c:pt idx="299">
                  <c:v>3.1680000000000001</c:v>
                </c:pt>
                <c:pt idx="300">
                  <c:v>3.2565</c:v>
                </c:pt>
                <c:pt idx="301">
                  <c:v>3.2364999999999999</c:v>
                </c:pt>
                <c:pt idx="302">
                  <c:v>3.2562000000000002</c:v>
                </c:pt>
                <c:pt idx="303">
                  <c:v>3.2869999999999999</c:v>
                </c:pt>
                <c:pt idx="304">
                  <c:v>3.3151999999999999</c:v>
                </c:pt>
                <c:pt idx="305">
                  <c:v>3.3100999999999998</c:v>
                </c:pt>
                <c:pt idx="306">
                  <c:v>3.1711</c:v>
                </c:pt>
                <c:pt idx="307">
                  <c:v>3.1587999999999998</c:v>
                </c:pt>
                <c:pt idx="308">
                  <c:v>3.0973000000000002</c:v>
                </c:pt>
                <c:pt idx="309">
                  <c:v>2.9508000000000001</c:v>
                </c:pt>
                <c:pt idx="310">
                  <c:v>2.9134000000000002</c:v>
                </c:pt>
                <c:pt idx="311">
                  <c:v>2.8081</c:v>
                </c:pt>
                <c:pt idx="312">
                  <c:v>2.9272999999999998</c:v>
                </c:pt>
                <c:pt idx="313">
                  <c:v>2.9706000000000001</c:v>
                </c:pt>
                <c:pt idx="314">
                  <c:v>3.0415000000000001</c:v>
                </c:pt>
                <c:pt idx="315">
                  <c:v>3.1038999999999999</c:v>
                </c:pt>
                <c:pt idx="316">
                  <c:v>3.1716000000000002</c:v>
                </c:pt>
                <c:pt idx="317">
                  <c:v>3.2183000000000002</c:v>
                </c:pt>
                <c:pt idx="318">
                  <c:v>3.3969999999999998</c:v>
                </c:pt>
                <c:pt idx="319">
                  <c:v>3.4763999999999999</c:v>
                </c:pt>
                <c:pt idx="320">
                  <c:v>3.5855000000000001</c:v>
                </c:pt>
                <c:pt idx="321">
                  <c:v>3.6493000000000002</c:v>
                </c:pt>
                <c:pt idx="322">
                  <c:v>3.6656</c:v>
                </c:pt>
                <c:pt idx="323">
                  <c:v>3.7597999999999998</c:v>
                </c:pt>
                <c:pt idx="324">
                  <c:v>3.8052000000000001</c:v>
                </c:pt>
                <c:pt idx="325">
                  <c:v>3.7456999999999998</c:v>
                </c:pt>
                <c:pt idx="326">
                  <c:v>3.7585000000000002</c:v>
                </c:pt>
                <c:pt idx="327">
                  <c:v>3.7967</c:v>
                </c:pt>
                <c:pt idx="328">
                  <c:v>3.8685999999999998</c:v>
                </c:pt>
                <c:pt idx="329">
                  <c:v>3.9548999999999999</c:v>
                </c:pt>
                <c:pt idx="330">
                  <c:v>4.0060000000000002</c:v>
                </c:pt>
                <c:pt idx="331">
                  <c:v>4.0583</c:v>
                </c:pt>
                <c:pt idx="332">
                  <c:v>4.1124000000000001</c:v>
                </c:pt>
                <c:pt idx="333">
                  <c:v>4.1513999999999998</c:v>
                </c:pt>
                <c:pt idx="334">
                  <c:v>4.1509</c:v>
                </c:pt>
                <c:pt idx="335">
                  <c:v>4.1359000000000004</c:v>
                </c:pt>
                <c:pt idx="336">
                  <c:v>4.1673999999999998</c:v>
                </c:pt>
                <c:pt idx="337">
                  <c:v>4.0964999999999998</c:v>
                </c:pt>
                <c:pt idx="338">
                  <c:v>4.0354999999999999</c:v>
                </c:pt>
                <c:pt idx="339">
                  <c:v>4.0365000000000002</c:v>
                </c:pt>
                <c:pt idx="340">
                  <c:v>4.1603000000000003</c:v>
                </c:pt>
                <c:pt idx="341">
                  <c:v>4.2862999999999998</c:v>
                </c:pt>
                <c:pt idx="342">
                  <c:v>4.3174999999999999</c:v>
                </c:pt>
                <c:pt idx="343">
                  <c:v>4.1738999999999997</c:v>
                </c:pt>
                <c:pt idx="344">
                  <c:v>4.1520999999999999</c:v>
                </c:pt>
                <c:pt idx="345">
                  <c:v>4.3079000000000001</c:v>
                </c:pt>
                <c:pt idx="346">
                  <c:v>4.2933000000000003</c:v>
                </c:pt>
                <c:pt idx="347">
                  <c:v>4.3022999999999998</c:v>
                </c:pt>
                <c:pt idx="348">
                  <c:v>4.2443</c:v>
                </c:pt>
                <c:pt idx="349">
                  <c:v>4.1921999999999997</c:v>
                </c:pt>
                <c:pt idx="350">
                  <c:v>3.9967999999999999</c:v>
                </c:pt>
                <c:pt idx="351">
                  <c:v>4.0000999999999998</c:v>
                </c:pt>
                <c:pt idx="352">
                  <c:v>4.1776</c:v>
                </c:pt>
                <c:pt idx="353">
                  <c:v>3.9946999999999999</c:v>
                </c:pt>
                <c:pt idx="354">
                  <c:v>3.7831999999999999</c:v>
                </c:pt>
                <c:pt idx="355">
                  <c:v>3.5800999999999998</c:v>
                </c:pt>
                <c:pt idx="356">
                  <c:v>3.3694000000000002</c:v>
                </c:pt>
                <c:pt idx="357">
                  <c:v>3.2414000000000001</c:v>
                </c:pt>
                <c:pt idx="358">
                  <c:v>3.0903999999999998</c:v>
                </c:pt>
                <c:pt idx="359">
                  <c:v>3.0371999999999999</c:v>
                </c:pt>
                <c:pt idx="360">
                  <c:v>2.5226999999999999</c:v>
                </c:pt>
                <c:pt idx="361">
                  <c:v>2.5375000000000001</c:v>
                </c:pt>
                <c:pt idx="362">
                  <c:v>2.7423000000000002</c:v>
                </c:pt>
                <c:pt idx="363">
                  <c:v>2.8788</c:v>
                </c:pt>
                <c:pt idx="364">
                  <c:v>3.1286</c:v>
                </c:pt>
                <c:pt idx="365">
                  <c:v>3.2160000000000002</c:v>
                </c:pt>
                <c:pt idx="366">
                  <c:v>3.3652000000000002</c:v>
                </c:pt>
                <c:pt idx="367">
                  <c:v>3.3624000000000001</c:v>
                </c:pt>
                <c:pt idx="368">
                  <c:v>3.4009999999999998</c:v>
                </c:pt>
                <c:pt idx="369">
                  <c:v>3.4519000000000002</c:v>
                </c:pt>
                <c:pt idx="370">
                  <c:v>3.5112999999999999</c:v>
                </c:pt>
                <c:pt idx="371">
                  <c:v>3.8864999999999998</c:v>
                </c:pt>
                <c:pt idx="372">
                  <c:v>4.0553999999999997</c:v>
                </c:pt>
                <c:pt idx="373">
                  <c:v>4.1294000000000004</c:v>
                </c:pt>
                <c:pt idx="374">
                  <c:v>4.1776</c:v>
                </c:pt>
                <c:pt idx="375">
                  <c:v>4.1405000000000003</c:v>
                </c:pt>
                <c:pt idx="376">
                  <c:v>4.1741999999999999</c:v>
                </c:pt>
                <c:pt idx="377">
                  <c:v>4.1204000000000001</c:v>
                </c:pt>
                <c:pt idx="378">
                  <c:v>4.2626999999999997</c:v>
                </c:pt>
                <c:pt idx="379">
                  <c:v>4.2652000000000001</c:v>
                </c:pt>
                <c:pt idx="380">
                  <c:v>4.3343999999999996</c:v>
                </c:pt>
                <c:pt idx="381">
                  <c:v>4.4264000000000001</c:v>
                </c:pt>
                <c:pt idx="382">
                  <c:v>4.3848000000000003</c:v>
                </c:pt>
                <c:pt idx="383">
                  <c:v>4.4915000000000003</c:v>
                </c:pt>
                <c:pt idx="384">
                  <c:v>4.5568</c:v>
                </c:pt>
                <c:pt idx="385">
                  <c:v>4.5246000000000004</c:v>
                </c:pt>
                <c:pt idx="386">
                  <c:v>4.6543000000000001</c:v>
                </c:pt>
                <c:pt idx="387">
                  <c:v>4.7625000000000002</c:v>
                </c:pt>
                <c:pt idx="388">
                  <c:v>4.9478999999999997</c:v>
                </c:pt>
                <c:pt idx="389">
                  <c:v>4.9416000000000002</c:v>
                </c:pt>
                <c:pt idx="390">
                  <c:v>4.9583000000000004</c:v>
                </c:pt>
                <c:pt idx="391">
                  <c:v>5.0914999999999999</c:v>
                </c:pt>
                <c:pt idx="392">
                  <c:v>5.1147999999999998</c:v>
                </c:pt>
                <c:pt idx="393">
                  <c:v>5.0815000000000001</c:v>
                </c:pt>
                <c:pt idx="394">
                  <c:v>5.1421999999999999</c:v>
                </c:pt>
                <c:pt idx="395">
                  <c:v>5.2108999999999996</c:v>
                </c:pt>
                <c:pt idx="396">
                  <c:v>5.3029000000000002</c:v>
                </c:pt>
                <c:pt idx="397">
                  <c:v>5.4061000000000003</c:v>
                </c:pt>
                <c:pt idx="398">
                  <c:v>5.2892000000000001</c:v>
                </c:pt>
                <c:pt idx="399">
                  <c:v>5.1163999999999996</c:v>
                </c:pt>
                <c:pt idx="400">
                  <c:v>5.0114000000000001</c:v>
                </c:pt>
                <c:pt idx="401">
                  <c:v>4.8734999999999999</c:v>
                </c:pt>
                <c:pt idx="402">
                  <c:v>4.6917</c:v>
                </c:pt>
                <c:pt idx="403">
                  <c:v>4.4584000000000001</c:v>
                </c:pt>
                <c:pt idx="404">
                  <c:v>4.4096000000000002</c:v>
                </c:pt>
                <c:pt idx="405">
                  <c:v>4.5456000000000003</c:v>
                </c:pt>
                <c:pt idx="406">
                  <c:v>4.8811999999999998</c:v>
                </c:pt>
                <c:pt idx="407">
                  <c:v>5.1045999999999996</c:v>
                </c:pt>
                <c:pt idx="408">
                  <c:v>5.2015000000000002</c:v>
                </c:pt>
                <c:pt idx="409">
                  <c:v>5.2088999999999999</c:v>
                </c:pt>
                <c:pt idx="410">
                  <c:v>5.2053000000000003</c:v>
                </c:pt>
                <c:pt idx="411">
                  <c:v>5.2061000000000002</c:v>
                </c:pt>
                <c:pt idx="412">
                  <c:v>5.2225000000000001</c:v>
                </c:pt>
                <c:pt idx="413">
                  <c:v>5.1958000000000002</c:v>
                </c:pt>
                <c:pt idx="414">
                  <c:v>5.1595000000000004</c:v>
                </c:pt>
                <c:pt idx="415">
                  <c:v>5.1597</c:v>
                </c:pt>
                <c:pt idx="416">
                  <c:v>5.2645999999999997</c:v>
                </c:pt>
                <c:pt idx="417">
                  <c:v>5.4444999999999997</c:v>
                </c:pt>
                <c:pt idx="418">
                  <c:v>5.3125999999999998</c:v>
                </c:pt>
                <c:pt idx="419">
                  <c:v>5.2991999999999999</c:v>
                </c:pt>
                <c:pt idx="420">
                  <c:v>5.4793000000000003</c:v>
                </c:pt>
                <c:pt idx="421">
                  <c:v>5.5499000000000001</c:v>
                </c:pt>
                <c:pt idx="422">
                  <c:v>5.5476999999999999</c:v>
                </c:pt>
                <c:pt idx="423">
                  <c:v>5.5778999999999996</c:v>
                </c:pt>
                <c:pt idx="424">
                  <c:v>5.5571999999999999</c:v>
                </c:pt>
                <c:pt idx="425">
                  <c:v>5.3962000000000003</c:v>
                </c:pt>
                <c:pt idx="426">
                  <c:v>5.5495000000000001</c:v>
                </c:pt>
                <c:pt idx="427">
                  <c:v>5.6859999999999999</c:v>
                </c:pt>
                <c:pt idx="428">
                  <c:v>5.8177000000000003</c:v>
                </c:pt>
                <c:pt idx="429">
                  <c:v>5.9149000000000003</c:v>
                </c:pt>
                <c:pt idx="430">
                  <c:v>5.9301000000000004</c:v>
                </c:pt>
                <c:pt idx="431">
                  <c:v>6.3601000000000001</c:v>
                </c:pt>
                <c:pt idx="432">
                  <c:v>6.5012999999999996</c:v>
                </c:pt>
                <c:pt idx="433">
                  <c:v>6.4634999999999998</c:v>
                </c:pt>
                <c:pt idx="434">
                  <c:v>6.2664</c:v>
                </c:pt>
                <c:pt idx="435">
                  <c:v>6.3804999999999996</c:v>
                </c:pt>
                <c:pt idx="436">
                  <c:v>6.4004000000000003</c:v>
                </c:pt>
                <c:pt idx="437">
                  <c:v>6.2354000000000003</c:v>
                </c:pt>
                <c:pt idx="438">
                  <c:v>6.2965</c:v>
                </c:pt>
                <c:pt idx="439">
                  <c:v>6.1180000000000003</c:v>
                </c:pt>
                <c:pt idx="440">
                  <c:v>6.0823</c:v>
                </c:pt>
                <c:pt idx="441">
                  <c:v>5.9626000000000001</c:v>
                </c:pt>
                <c:pt idx="442">
                  <c:v>5.9471999999999996</c:v>
                </c:pt>
                <c:pt idx="443">
                  <c:v>5.8983999999999996</c:v>
                </c:pt>
                <c:pt idx="444">
                  <c:v>5.9330999999999996</c:v>
                </c:pt>
                <c:pt idx="445">
                  <c:v>5.9968000000000004</c:v>
                </c:pt>
                <c:pt idx="446">
                  <c:v>6.0528000000000004</c:v>
                </c:pt>
                <c:pt idx="447">
                  <c:v>6.0708000000000002</c:v>
                </c:pt>
                <c:pt idx="448">
                  <c:v>6.0541</c:v>
                </c:pt>
                <c:pt idx="449">
                  <c:v>6.1261999999999999</c:v>
                </c:pt>
                <c:pt idx="450">
                  <c:v>6.1517999999999997</c:v>
                </c:pt>
                <c:pt idx="451">
                  <c:v>6.2108999999999996</c:v>
                </c:pt>
                <c:pt idx="452">
                  <c:v>6.3049999999999997</c:v>
                </c:pt>
                <c:pt idx="453">
                  <c:v>6.3220999999999998</c:v>
                </c:pt>
                <c:pt idx="454">
                  <c:v>6.3796999999999997</c:v>
                </c:pt>
                <c:pt idx="455">
                  <c:v>6.3993000000000002</c:v>
                </c:pt>
                <c:pt idx="456">
                  <c:v>6.5246000000000004</c:v>
                </c:pt>
                <c:pt idx="457">
                  <c:v>6.6353999999999997</c:v>
                </c:pt>
                <c:pt idx="458">
                  <c:v>6.6167999999999996</c:v>
                </c:pt>
                <c:pt idx="459">
                  <c:v>6.5259</c:v>
                </c:pt>
                <c:pt idx="460">
                  <c:v>6.6989999999999998</c:v>
                </c:pt>
                <c:pt idx="461">
                  <c:v>6.8247</c:v>
                </c:pt>
                <c:pt idx="462">
                  <c:v>6.7751999999999999</c:v>
                </c:pt>
                <c:pt idx="463">
                  <c:v>6.7824</c:v>
                </c:pt>
                <c:pt idx="464">
                  <c:v>6.7497999999999996</c:v>
                </c:pt>
                <c:pt idx="465">
                  <c:v>6.9015000000000004</c:v>
                </c:pt>
                <c:pt idx="466">
                  <c:v>7.1006</c:v>
                </c:pt>
                <c:pt idx="467">
                  <c:v>7.2355</c:v>
                </c:pt>
                <c:pt idx="468">
                  <c:v>7.2156000000000002</c:v>
                </c:pt>
                <c:pt idx="469">
                  <c:v>7.2191999999999998</c:v>
                </c:pt>
                <c:pt idx="470">
                  <c:v>7.1188000000000002</c:v>
                </c:pt>
                <c:pt idx="471">
                  <c:v>7.2416</c:v>
                </c:pt>
                <c:pt idx="472">
                  <c:v>7.2095000000000002</c:v>
                </c:pt>
                <c:pt idx="473">
                  <c:v>7.1947999999999999</c:v>
                </c:pt>
                <c:pt idx="474">
                  <c:v>7.2049000000000003</c:v>
                </c:pt>
                <c:pt idx="475">
                  <c:v>6.9478999999999997</c:v>
                </c:pt>
                <c:pt idx="476">
                  <c:v>6.9188000000000001</c:v>
                </c:pt>
                <c:pt idx="477">
                  <c:v>7.0460000000000003</c:v>
                </c:pt>
                <c:pt idx="478">
                  <c:v>7.0907999999999998</c:v>
                </c:pt>
                <c:pt idx="479">
                  <c:v>7.1359000000000004</c:v>
                </c:pt>
                <c:pt idx="480">
                  <c:v>7.2115999999999998</c:v>
                </c:pt>
                <c:pt idx="481">
                  <c:v>7.2111000000000001</c:v>
                </c:pt>
                <c:pt idx="482">
                  <c:v>7.2106000000000003</c:v>
                </c:pt>
                <c:pt idx="483">
                  <c:v>7.2121000000000004</c:v>
                </c:pt>
                <c:pt idx="484">
                  <c:v>7.2873000000000001</c:v>
                </c:pt>
                <c:pt idx="485">
                  <c:v>7.4709000000000003</c:v>
                </c:pt>
                <c:pt idx="486">
                  <c:v>7.6642999999999999</c:v>
                </c:pt>
                <c:pt idx="487">
                  <c:v>7.8068999999999997</c:v>
                </c:pt>
                <c:pt idx="488">
                  <c:v>7.8080999999999996</c:v>
                </c:pt>
                <c:pt idx="489">
                  <c:v>7.7111000000000001</c:v>
                </c:pt>
                <c:pt idx="490">
                  <c:v>7.4885000000000002</c:v>
                </c:pt>
                <c:pt idx="491">
                  <c:v>7.3129</c:v>
                </c:pt>
                <c:pt idx="492">
                  <c:v>7.2922000000000002</c:v>
                </c:pt>
                <c:pt idx="493">
                  <c:v>7.3281999999999998</c:v>
                </c:pt>
                <c:pt idx="494">
                  <c:v>7.3255999999999997</c:v>
                </c:pt>
                <c:pt idx="495">
                  <c:v>7.4180000000000001</c:v>
                </c:pt>
                <c:pt idx="496">
                  <c:v>7.3784999999999998</c:v>
                </c:pt>
                <c:pt idx="497">
                  <c:v>7.4425999999999997</c:v>
                </c:pt>
                <c:pt idx="498">
                  <c:v>7.3708999999999998</c:v>
                </c:pt>
                <c:pt idx="499">
                  <c:v>7.2678000000000003</c:v>
                </c:pt>
                <c:pt idx="500">
                  <c:v>7.0549999999999997</c:v>
                </c:pt>
                <c:pt idx="501">
                  <c:v>7.0876999999999999</c:v>
                </c:pt>
                <c:pt idx="502">
                  <c:v>7.0872999999999999</c:v>
                </c:pt>
                <c:pt idx="503">
                  <c:v>7.1200999999999999</c:v>
                </c:pt>
                <c:pt idx="504">
                  <c:v>6.9870000000000001</c:v>
                </c:pt>
                <c:pt idx="505">
                  <c:v>6.8357000000000001</c:v>
                </c:pt>
                <c:pt idx="506">
                  <c:v>6.9878</c:v>
                </c:pt>
                <c:pt idx="507">
                  <c:v>7.1220999999999997</c:v>
                </c:pt>
                <c:pt idx="508">
                  <c:v>6.9927000000000001</c:v>
                </c:pt>
                <c:pt idx="509">
                  <c:v>6.9683999999999999</c:v>
                </c:pt>
                <c:pt idx="510">
                  <c:v>6.899</c:v>
                </c:pt>
                <c:pt idx="511">
                  <c:v>7.0594000000000001</c:v>
                </c:pt>
                <c:pt idx="512">
                  <c:v>7.0457999999999998</c:v>
                </c:pt>
                <c:pt idx="513">
                  <c:v>7.1258999999999997</c:v>
                </c:pt>
                <c:pt idx="514">
                  <c:v>7.2164999999999999</c:v>
                </c:pt>
                <c:pt idx="515">
                  <c:v>7.2034000000000002</c:v>
                </c:pt>
                <c:pt idx="516">
                  <c:v>7.2031999999999998</c:v>
                </c:pt>
                <c:pt idx="517">
                  <c:v>7.2103999999999999</c:v>
                </c:pt>
                <c:pt idx="518">
                  <c:v>7.3129999999999997</c:v>
                </c:pt>
                <c:pt idx="519">
                  <c:v>7.3014000000000001</c:v>
                </c:pt>
                <c:pt idx="520">
                  <c:v>7.4257</c:v>
                </c:pt>
                <c:pt idx="521">
                  <c:v>7.4880000000000004</c:v>
                </c:pt>
                <c:pt idx="522">
                  <c:v>7.4943</c:v>
                </c:pt>
                <c:pt idx="523">
                  <c:v>7.5255000000000001</c:v>
                </c:pt>
                <c:pt idx="524">
                  <c:v>7.4950000000000001</c:v>
                </c:pt>
                <c:pt idx="525">
                  <c:v>7.4134000000000002</c:v>
                </c:pt>
                <c:pt idx="526">
                  <c:v>7.2755999999999998</c:v>
                </c:pt>
                <c:pt idx="527">
                  <c:v>7.2480000000000002</c:v>
                </c:pt>
                <c:pt idx="528">
                  <c:v>7.0952999999999999</c:v>
                </c:pt>
                <c:pt idx="529">
                  <c:v>7.0483000000000002</c:v>
                </c:pt>
                <c:pt idx="530">
                  <c:v>7.1475999999999997</c:v>
                </c:pt>
                <c:pt idx="531">
                  <c:v>7.1706000000000003</c:v>
                </c:pt>
                <c:pt idx="532">
                  <c:v>7.0513000000000003</c:v>
                </c:pt>
                <c:pt idx="533">
                  <c:v>6.8428000000000004</c:v>
                </c:pt>
                <c:pt idx="534">
                  <c:v>6.8266999999999998</c:v>
                </c:pt>
                <c:pt idx="535">
                  <c:v>6.6816000000000004</c:v>
                </c:pt>
                <c:pt idx="536">
                  <c:v>6.7808000000000002</c:v>
                </c:pt>
                <c:pt idx="537">
                  <c:v>6.9198000000000004</c:v>
                </c:pt>
                <c:pt idx="538">
                  <c:v>7.0843999999999996</c:v>
                </c:pt>
                <c:pt idx="539">
                  <c:v>7.1208</c:v>
                </c:pt>
                <c:pt idx="540">
                  <c:v>7.1985999999999999</c:v>
                </c:pt>
                <c:pt idx="541">
                  <c:v>7.1547000000000001</c:v>
                </c:pt>
                <c:pt idx="542">
                  <c:v>6.9667000000000003</c:v>
                </c:pt>
                <c:pt idx="543">
                  <c:v>6.7777000000000003</c:v>
                </c:pt>
                <c:pt idx="544">
                  <c:v>6.8695000000000004</c:v>
                </c:pt>
                <c:pt idx="545">
                  <c:v>6.9554</c:v>
                </c:pt>
                <c:pt idx="546">
                  <c:v>6.9595000000000002</c:v>
                </c:pt>
                <c:pt idx="547">
                  <c:v>6.8207000000000004</c:v>
                </c:pt>
                <c:pt idx="548">
                  <c:v>6.7697000000000003</c:v>
                </c:pt>
                <c:pt idx="549">
                  <c:v>6.6494999999999997</c:v>
                </c:pt>
                <c:pt idx="550">
                  <c:v>6.7028999999999996</c:v>
                </c:pt>
                <c:pt idx="551">
                  <c:v>6.8593000000000002</c:v>
                </c:pt>
                <c:pt idx="552">
                  <c:v>7.0739000000000001</c:v>
                </c:pt>
                <c:pt idx="553">
                  <c:v>7.1679000000000004</c:v>
                </c:pt>
                <c:pt idx="554">
                  <c:v>7.2236000000000002</c:v>
                </c:pt>
                <c:pt idx="555">
                  <c:v>7.3550000000000004</c:v>
                </c:pt>
                <c:pt idx="556">
                  <c:v>7.4489000000000001</c:v>
                </c:pt>
                <c:pt idx="557">
                  <c:v>7.6172000000000004</c:v>
                </c:pt>
                <c:pt idx="558">
                  <c:v>7.6124000000000001</c:v>
                </c:pt>
                <c:pt idx="559">
                  <c:v>7.5129000000000001</c:v>
                </c:pt>
                <c:pt idx="560">
                  <c:v>7.5434999999999999</c:v>
                </c:pt>
                <c:pt idx="561">
                  <c:v>7.5848000000000004</c:v>
                </c:pt>
                <c:pt idx="562">
                  <c:v>7.4729000000000001</c:v>
                </c:pt>
                <c:pt idx="563">
                  <c:v>7.3403999999999998</c:v>
                </c:pt>
                <c:pt idx="564">
                  <c:v>7.3654999999999999</c:v>
                </c:pt>
                <c:pt idx="565">
                  <c:v>7.4531999999999998</c:v>
                </c:pt>
                <c:pt idx="566">
                  <c:v>7.5555000000000003</c:v>
                </c:pt>
                <c:pt idx="567">
                  <c:v>7.5358000000000001</c:v>
                </c:pt>
                <c:pt idx="568">
                  <c:v>7.5644</c:v>
                </c:pt>
                <c:pt idx="569">
                  <c:v>7.5751999999999997</c:v>
                </c:pt>
                <c:pt idx="570">
                  <c:v>7.6742999999999997</c:v>
                </c:pt>
                <c:pt idx="571">
                  <c:v>7.6245000000000003</c:v>
                </c:pt>
                <c:pt idx="572">
                  <c:v>7.6097000000000001</c:v>
                </c:pt>
                <c:pt idx="573">
                  <c:v>7.6536</c:v>
                </c:pt>
                <c:pt idx="574">
                  <c:v>7.5744999999999996</c:v>
                </c:pt>
                <c:pt idx="575">
                  <c:v>7.5114000000000001</c:v>
                </c:pt>
                <c:pt idx="576">
                  <c:v>7.5327999999999999</c:v>
                </c:pt>
                <c:pt idx="577">
                  <c:v>7.5702999999999996</c:v>
                </c:pt>
                <c:pt idx="578">
                  <c:v>7.5796000000000001</c:v>
                </c:pt>
                <c:pt idx="579">
                  <c:v>7.5598000000000001</c:v>
                </c:pt>
                <c:pt idx="580">
                  <c:v>7.4680999999999997</c:v>
                </c:pt>
                <c:pt idx="581">
                  <c:v>7.2477999999999998</c:v>
                </c:pt>
                <c:pt idx="582">
                  <c:v>7.2317999999999998</c:v>
                </c:pt>
                <c:pt idx="583">
                  <c:v>6.5875000000000004</c:v>
                </c:pt>
                <c:pt idx="584">
                  <c:v>6.6947000000000001</c:v>
                </c:pt>
                <c:pt idx="585">
                  <c:v>6.9066999999999998</c:v>
                </c:pt>
                <c:pt idx="586">
                  <c:v>7.0849000000000002</c:v>
                </c:pt>
                <c:pt idx="587">
                  <c:v>7.0933999999999999</c:v>
                </c:pt>
                <c:pt idx="588">
                  <c:v>7.0864000000000003</c:v>
                </c:pt>
                <c:pt idx="589">
                  <c:v>6.9874999999999998</c:v>
                </c:pt>
                <c:pt idx="590">
                  <c:v>7.1608999999999998</c:v>
                </c:pt>
                <c:pt idx="591">
                  <c:v>7.2286000000000001</c:v>
                </c:pt>
                <c:pt idx="592">
                  <c:v>7.1722000000000001</c:v>
                </c:pt>
                <c:pt idx="593">
                  <c:v>7.1398000000000001</c:v>
                </c:pt>
                <c:pt idx="594">
                  <c:v>7.2443999999999997</c:v>
                </c:pt>
                <c:pt idx="595">
                  <c:v>7.2152000000000003</c:v>
                </c:pt>
                <c:pt idx="596">
                  <c:v>7.1136999999999997</c:v>
                </c:pt>
                <c:pt idx="597">
                  <c:v>7.1115000000000004</c:v>
                </c:pt>
                <c:pt idx="598">
                  <c:v>7.0555000000000003</c:v>
                </c:pt>
                <c:pt idx="599">
                  <c:v>7.0224000000000002</c:v>
                </c:pt>
                <c:pt idx="600">
                  <c:v>7.0297000000000001</c:v>
                </c:pt>
                <c:pt idx="601">
                  <c:v>6.9634</c:v>
                </c:pt>
                <c:pt idx="602">
                  <c:v>6.9587000000000003</c:v>
                </c:pt>
                <c:pt idx="603">
                  <c:v>6.9598000000000004</c:v>
                </c:pt>
                <c:pt idx="604">
                  <c:v>6.9421999999999997</c:v>
                </c:pt>
                <c:pt idx="605">
                  <c:v>7.1033999999999997</c:v>
                </c:pt>
                <c:pt idx="606">
                  <c:v>7.1246</c:v>
                </c:pt>
                <c:pt idx="607">
                  <c:v>7.1628999999999996</c:v>
                </c:pt>
                <c:pt idx="608">
                  <c:v>6.8912000000000004</c:v>
                </c:pt>
                <c:pt idx="609">
                  <c:v>6.8017000000000003</c:v>
                </c:pt>
                <c:pt idx="610">
                  <c:v>6.8781999999999996</c:v>
                </c:pt>
                <c:pt idx="611">
                  <c:v>6.9149000000000003</c:v>
                </c:pt>
                <c:pt idx="612">
                  <c:v>6.9489999999999998</c:v>
                </c:pt>
                <c:pt idx="613">
                  <c:v>7.0480999999999998</c:v>
                </c:pt>
                <c:pt idx="614">
                  <c:v>6.8977000000000004</c:v>
                </c:pt>
                <c:pt idx="615">
                  <c:v>6.8807999999999998</c:v>
                </c:pt>
                <c:pt idx="616">
                  <c:v>6.8880999999999997</c:v>
                </c:pt>
                <c:pt idx="617">
                  <c:v>6.8269000000000002</c:v>
                </c:pt>
                <c:pt idx="618">
                  <c:v>6.88</c:v>
                </c:pt>
                <c:pt idx="619">
                  <c:v>6.8235999999999999</c:v>
                </c:pt>
                <c:pt idx="620">
                  <c:v>6.798</c:v>
                </c:pt>
                <c:pt idx="621">
                  <c:v>6.9065000000000003</c:v>
                </c:pt>
                <c:pt idx="622">
                  <c:v>6.9450000000000003</c:v>
                </c:pt>
                <c:pt idx="623">
                  <c:v>6.9637000000000002</c:v>
                </c:pt>
                <c:pt idx="624">
                  <c:v>7.0293000000000001</c:v>
                </c:pt>
                <c:pt idx="625">
                  <c:v>6.9785000000000004</c:v>
                </c:pt>
                <c:pt idx="626">
                  <c:v>7.2190000000000003</c:v>
                </c:pt>
                <c:pt idx="627">
                  <c:v>7.335</c:v>
                </c:pt>
                <c:pt idx="628">
                  <c:v>7.3608000000000002</c:v>
                </c:pt>
                <c:pt idx="629">
                  <c:v>7.3730000000000002</c:v>
                </c:pt>
                <c:pt idx="630">
                  <c:v>7.3845000000000001</c:v>
                </c:pt>
                <c:pt idx="631">
                  <c:v>7.3365</c:v>
                </c:pt>
                <c:pt idx="632">
                  <c:v>7.2823000000000002</c:v>
                </c:pt>
                <c:pt idx="633">
                  <c:v>7.2670000000000003</c:v>
                </c:pt>
                <c:pt idx="634">
                  <c:v>7.2588999999999997</c:v>
                </c:pt>
                <c:pt idx="635">
                  <c:v>7.3109000000000002</c:v>
                </c:pt>
                <c:pt idx="636">
                  <c:v>7.4016999999999999</c:v>
                </c:pt>
                <c:pt idx="637">
                  <c:v>7.4455</c:v>
                </c:pt>
                <c:pt idx="638">
                  <c:v>7.4001000000000001</c:v>
                </c:pt>
                <c:pt idx="639">
                  <c:v>7.4294000000000002</c:v>
                </c:pt>
                <c:pt idx="640">
                  <c:v>7.4569999999999999</c:v>
                </c:pt>
                <c:pt idx="641">
                  <c:v>7.3484999999999996</c:v>
                </c:pt>
                <c:pt idx="642">
                  <c:v>7.3254000000000001</c:v>
                </c:pt>
                <c:pt idx="643">
                  <c:v>7.4080000000000004</c:v>
                </c:pt>
                <c:pt idx="644">
                  <c:v>7.4333999999999998</c:v>
                </c:pt>
                <c:pt idx="645">
                  <c:v>7.4782999999999999</c:v>
                </c:pt>
                <c:pt idx="646">
                  <c:v>7.4619</c:v>
                </c:pt>
                <c:pt idx="647">
                  <c:v>7.4753999999999996</c:v>
                </c:pt>
                <c:pt idx="648">
                  <c:v>7.4109999999999996</c:v>
                </c:pt>
                <c:pt idx="649">
                  <c:v>7.4119999999999999</c:v>
                </c:pt>
                <c:pt idx="650">
                  <c:v>7.4753999999999996</c:v>
                </c:pt>
                <c:pt idx="651">
                  <c:v>7.5648999999999997</c:v>
                </c:pt>
                <c:pt idx="652">
                  <c:v>7.5814000000000004</c:v>
                </c:pt>
                <c:pt idx="653">
                  <c:v>7.5796000000000001</c:v>
                </c:pt>
                <c:pt idx="654">
                  <c:v>7.7557999999999998</c:v>
                </c:pt>
                <c:pt idx="655">
                  <c:v>7.8301999999999996</c:v>
                </c:pt>
                <c:pt idx="656">
                  <c:v>7.5145999999999997</c:v>
                </c:pt>
                <c:pt idx="657">
                  <c:v>7.6135999999999999</c:v>
                </c:pt>
                <c:pt idx="658">
                  <c:v>7.5582000000000003</c:v>
                </c:pt>
                <c:pt idx="659">
                  <c:v>7.4214000000000002</c:v>
                </c:pt>
                <c:pt idx="660">
                  <c:v>7.1879</c:v>
                </c:pt>
                <c:pt idx="661">
                  <c:v>7.1227</c:v>
                </c:pt>
                <c:pt idx="662">
                  <c:v>7.0633999999999997</c:v>
                </c:pt>
                <c:pt idx="663">
                  <c:v>6.9238999999999997</c:v>
                </c:pt>
                <c:pt idx="664">
                  <c:v>7.1670999999999996</c:v>
                </c:pt>
                <c:pt idx="665">
                  <c:v>7.2892999999999999</c:v>
                </c:pt>
                <c:pt idx="666">
                  <c:v>7.4451000000000001</c:v>
                </c:pt>
                <c:pt idx="667">
                  <c:v>7.4114000000000004</c:v>
                </c:pt>
                <c:pt idx="668">
                  <c:v>7.3864999999999998</c:v>
                </c:pt>
                <c:pt idx="669">
                  <c:v>7.4416000000000002</c:v>
                </c:pt>
                <c:pt idx="670">
                  <c:v>7.4856999999999996</c:v>
                </c:pt>
                <c:pt idx="671">
                  <c:v>7.4847999999999999</c:v>
                </c:pt>
                <c:pt idx="672">
                  <c:v>7.4848999999999997</c:v>
                </c:pt>
                <c:pt idx="673">
                  <c:v>7.6083999999999996</c:v>
                </c:pt>
                <c:pt idx="674">
                  <c:v>7.6783000000000001</c:v>
                </c:pt>
                <c:pt idx="675">
                  <c:v>7.6933999999999996</c:v>
                </c:pt>
                <c:pt idx="676">
                  <c:v>7.6969000000000003</c:v>
                </c:pt>
                <c:pt idx="677">
                  <c:v>7.5705</c:v>
                </c:pt>
                <c:pt idx="678">
                  <c:v>7.5674999999999999</c:v>
                </c:pt>
                <c:pt idx="679">
                  <c:v>7.5884999999999998</c:v>
                </c:pt>
                <c:pt idx="680">
                  <c:v>7.4691999999999998</c:v>
                </c:pt>
                <c:pt idx="681">
                  <c:v>7.4839000000000002</c:v>
                </c:pt>
                <c:pt idx="682">
                  <c:v>7.3468999999999998</c:v>
                </c:pt>
                <c:pt idx="683">
                  <c:v>7.4298000000000002</c:v>
                </c:pt>
                <c:pt idx="684">
                  <c:v>7.4702999999999999</c:v>
                </c:pt>
                <c:pt idx="685">
                  <c:v>7.2286999999999999</c:v>
                </c:pt>
                <c:pt idx="686">
                  <c:v>7.0511999999999997</c:v>
                </c:pt>
                <c:pt idx="687">
                  <c:v>6.7721999999999998</c:v>
                </c:pt>
                <c:pt idx="688">
                  <c:v>6.8316999999999997</c:v>
                </c:pt>
                <c:pt idx="689">
                  <c:v>6.6890000000000001</c:v>
                </c:pt>
                <c:pt idx="690">
                  <c:v>6.4462000000000002</c:v>
                </c:pt>
                <c:pt idx="691">
                  <c:v>6.5175000000000001</c:v>
                </c:pt>
                <c:pt idx="692">
                  <c:v>6.68</c:v>
                </c:pt>
                <c:pt idx="693">
                  <c:v>6.6163999999999996</c:v>
                </c:pt>
                <c:pt idx="694">
                  <c:v>6.6741000000000001</c:v>
                </c:pt>
                <c:pt idx="695">
                  <c:v>6.6910999999999996</c:v>
                </c:pt>
                <c:pt idx="696">
                  <c:v>6.7233000000000001</c:v>
                </c:pt>
                <c:pt idx="697">
                  <c:v>6.9344000000000001</c:v>
                </c:pt>
                <c:pt idx="698">
                  <c:v>6.9675000000000002</c:v>
                </c:pt>
                <c:pt idx="699">
                  <c:v>6.7622999999999998</c:v>
                </c:pt>
                <c:pt idx="700">
                  <c:v>6.5323000000000002</c:v>
                </c:pt>
                <c:pt idx="701">
                  <c:v>6.3305999999999996</c:v>
                </c:pt>
                <c:pt idx="702">
                  <c:v>6.1273</c:v>
                </c:pt>
                <c:pt idx="703">
                  <c:v>5.8772000000000002</c:v>
                </c:pt>
                <c:pt idx="704">
                  <c:v>5.7104999999999997</c:v>
                </c:pt>
                <c:pt idx="705">
                  <c:v>5.6296999999999997</c:v>
                </c:pt>
                <c:pt idx="706">
                  <c:v>5.4382999999999999</c:v>
                </c:pt>
                <c:pt idx="707">
                  <c:v>5.6359000000000004</c:v>
                </c:pt>
                <c:pt idx="708">
                  <c:v>5.7553999999999998</c:v>
                </c:pt>
                <c:pt idx="709">
                  <c:v>5.8159000000000001</c:v>
                </c:pt>
                <c:pt idx="710">
                  <c:v>5.9981</c:v>
                </c:pt>
                <c:pt idx="711">
                  <c:v>6.0972</c:v>
                </c:pt>
                <c:pt idx="712">
                  <c:v>6.2110000000000003</c:v>
                </c:pt>
                <c:pt idx="713">
                  <c:v>6.2401999999999997</c:v>
                </c:pt>
                <c:pt idx="714">
                  <c:v>6.3258999999999999</c:v>
                </c:pt>
                <c:pt idx="715">
                  <c:v>6.4199000000000002</c:v>
                </c:pt>
                <c:pt idx="716">
                  <c:v>6.4962</c:v>
                </c:pt>
                <c:pt idx="717">
                  <c:v>6.4821</c:v>
                </c:pt>
                <c:pt idx="718">
                  <c:v>6.5420999999999996</c:v>
                </c:pt>
                <c:pt idx="719">
                  <c:v>6.5968</c:v>
                </c:pt>
                <c:pt idx="720">
                  <c:v>6.4911000000000003</c:v>
                </c:pt>
                <c:pt idx="721">
                  <c:v>6.4595000000000002</c:v>
                </c:pt>
                <c:pt idx="722">
                  <c:v>6.4074</c:v>
                </c:pt>
                <c:pt idx="723">
                  <c:v>6.3185000000000002</c:v>
                </c:pt>
                <c:pt idx="724">
                  <c:v>6.3095999999999997</c:v>
                </c:pt>
                <c:pt idx="725">
                  <c:v>6.3887</c:v>
                </c:pt>
                <c:pt idx="726">
                  <c:v>6.49</c:v>
                </c:pt>
                <c:pt idx="727">
                  <c:v>6.5487000000000002</c:v>
                </c:pt>
                <c:pt idx="728">
                  <c:v>6.5702999999999996</c:v>
                </c:pt>
                <c:pt idx="729">
                  <c:v>6.6139000000000001</c:v>
                </c:pt>
                <c:pt idx="730">
                  <c:v>6.5145999999999997</c:v>
                </c:pt>
                <c:pt idx="731">
                  <c:v>6.4615999999999998</c:v>
                </c:pt>
                <c:pt idx="732">
                  <c:v>6.4695</c:v>
                </c:pt>
                <c:pt idx="733">
                  <c:v>6.5224000000000002</c:v>
                </c:pt>
                <c:pt idx="734">
                  <c:v>6.6357999999999997</c:v>
                </c:pt>
                <c:pt idx="735">
                  <c:v>6.6836000000000002</c:v>
                </c:pt>
                <c:pt idx="736">
                  <c:v>6.6654</c:v>
                </c:pt>
                <c:pt idx="737">
                  <c:v>6.6589</c:v>
                </c:pt>
                <c:pt idx="738">
                  <c:v>6.5909000000000004</c:v>
                </c:pt>
                <c:pt idx="739">
                  <c:v>6.6485000000000003</c:v>
                </c:pt>
                <c:pt idx="740">
                  <c:v>6.6585000000000001</c:v>
                </c:pt>
                <c:pt idx="741">
                  <c:v>6.6626000000000003</c:v>
                </c:pt>
                <c:pt idx="742">
                  <c:v>6.7779999999999996</c:v>
                </c:pt>
                <c:pt idx="743">
                  <c:v>6.6871</c:v>
                </c:pt>
                <c:pt idx="744">
                  <c:v>6.6806000000000001</c:v>
                </c:pt>
                <c:pt idx="745">
                  <c:v>6.7606000000000002</c:v>
                </c:pt>
                <c:pt idx="746">
                  <c:v>6.7785000000000002</c:v>
                </c:pt>
                <c:pt idx="747">
                  <c:v>6.7492999999999999</c:v>
                </c:pt>
                <c:pt idx="748">
                  <c:v>6.7028999999999996</c:v>
                </c:pt>
                <c:pt idx="749">
                  <c:v>6.7236000000000002</c:v>
                </c:pt>
                <c:pt idx="750">
                  <c:v>6.8693</c:v>
                </c:pt>
                <c:pt idx="751">
                  <c:v>7.3372999999999999</c:v>
                </c:pt>
                <c:pt idx="752">
                  <c:v>7.3628999999999998</c:v>
                </c:pt>
                <c:pt idx="753">
                  <c:v>7.2946999999999997</c:v>
                </c:pt>
                <c:pt idx="754">
                  <c:v>6.8164999999999996</c:v>
                </c:pt>
                <c:pt idx="755">
                  <c:v>6.7941000000000003</c:v>
                </c:pt>
                <c:pt idx="756">
                  <c:v>6.7846000000000002</c:v>
                </c:pt>
                <c:pt idx="757">
                  <c:v>6.6212</c:v>
                </c:pt>
                <c:pt idx="758">
                  <c:v>6.65</c:v>
                </c:pt>
                <c:pt idx="759">
                  <c:v>6.6779999999999999</c:v>
                </c:pt>
                <c:pt idx="760">
                  <c:v>6.6311999999999998</c:v>
                </c:pt>
                <c:pt idx="761">
                  <c:v>6.6365999999999996</c:v>
                </c:pt>
                <c:pt idx="762">
                  <c:v>6.6581000000000001</c:v>
                </c:pt>
                <c:pt idx="763">
                  <c:v>6.6670999999999996</c:v>
                </c:pt>
                <c:pt idx="764">
                  <c:v>6.7256999999999998</c:v>
                </c:pt>
                <c:pt idx="765">
                  <c:v>6.6879</c:v>
                </c:pt>
                <c:pt idx="766">
                  <c:v>6.6544999999999996</c:v>
                </c:pt>
                <c:pt idx="767">
                  <c:v>6.7169999999999996</c:v>
                </c:pt>
                <c:pt idx="768">
                  <c:v>6.7656999999999998</c:v>
                </c:pt>
                <c:pt idx="769">
                  <c:v>6.7534000000000001</c:v>
                </c:pt>
                <c:pt idx="770">
                  <c:v>6.7899000000000003</c:v>
                </c:pt>
                <c:pt idx="771">
                  <c:v>6.7492999999999999</c:v>
                </c:pt>
                <c:pt idx="772">
                  <c:v>6.7882999999999996</c:v>
                </c:pt>
                <c:pt idx="773">
                  <c:v>6.7393999999999998</c:v>
                </c:pt>
                <c:pt idx="774">
                  <c:v>6.5994999999999999</c:v>
                </c:pt>
                <c:pt idx="775">
                  <c:v>6.4286000000000003</c:v>
                </c:pt>
                <c:pt idx="776">
                  <c:v>6.4134000000000002</c:v>
                </c:pt>
                <c:pt idx="777">
                  <c:v>6.5354000000000001</c:v>
                </c:pt>
                <c:pt idx="778">
                  <c:v>6.4828999999999999</c:v>
                </c:pt>
                <c:pt idx="779">
                  <c:v>6.5340999999999996</c:v>
                </c:pt>
                <c:pt idx="780">
                  <c:v>6.5159000000000002</c:v>
                </c:pt>
                <c:pt idx="781">
                  <c:v>6.5785</c:v>
                </c:pt>
                <c:pt idx="782">
                  <c:v>6.5906000000000002</c:v>
                </c:pt>
                <c:pt idx="783">
                  <c:v>6.6962999999999999</c:v>
                </c:pt>
                <c:pt idx="784">
                  <c:v>6.7493999999999996</c:v>
                </c:pt>
                <c:pt idx="785">
                  <c:v>6.7553999999999998</c:v>
                </c:pt>
                <c:pt idx="786">
                  <c:v>6.8136000000000001</c:v>
                </c:pt>
                <c:pt idx="787">
                  <c:v>6.8231999999999999</c:v>
                </c:pt>
                <c:pt idx="788">
                  <c:v>6.758</c:v>
                </c:pt>
                <c:pt idx="789">
                  <c:v>6.7756999999999996</c:v>
                </c:pt>
                <c:pt idx="790">
                  <c:v>6.8217999999999996</c:v>
                </c:pt>
                <c:pt idx="791">
                  <c:v>6.7682000000000002</c:v>
                </c:pt>
                <c:pt idx="792">
                  <c:v>6.6585999999999999</c:v>
                </c:pt>
                <c:pt idx="793">
                  <c:v>6.4086999999999996</c:v>
                </c:pt>
                <c:pt idx="794">
                  <c:v>6.2774999999999999</c:v>
                </c:pt>
                <c:pt idx="795">
                  <c:v>6.2348999999999997</c:v>
                </c:pt>
                <c:pt idx="796">
                  <c:v>6.0941999999999998</c:v>
                </c:pt>
                <c:pt idx="797">
                  <c:v>6.0076000000000001</c:v>
                </c:pt>
                <c:pt idx="798">
                  <c:v>5.9012000000000002</c:v>
                </c:pt>
                <c:pt idx="799">
                  <c:v>5.907</c:v>
                </c:pt>
                <c:pt idx="800">
                  <c:v>5.9572000000000003</c:v>
                </c:pt>
                <c:pt idx="801">
                  <c:v>6.2239000000000004</c:v>
                </c:pt>
                <c:pt idx="802">
                  <c:v>6.5095000000000001</c:v>
                </c:pt>
                <c:pt idx="803">
                  <c:v>6.4508999999999999</c:v>
                </c:pt>
                <c:pt idx="804">
                  <c:v>6.4794999999999998</c:v>
                </c:pt>
                <c:pt idx="805">
                  <c:v>6.6132999999999997</c:v>
                </c:pt>
                <c:pt idx="806">
                  <c:v>7.1007999999999996</c:v>
                </c:pt>
                <c:pt idx="807">
                  <c:v>7.1962000000000002</c:v>
                </c:pt>
                <c:pt idx="808">
                  <c:v>7.2859999999999996</c:v>
                </c:pt>
                <c:pt idx="809">
                  <c:v>7.4500999999999999</c:v>
                </c:pt>
                <c:pt idx="810">
                  <c:v>7.4382000000000001</c:v>
                </c:pt>
                <c:pt idx="811">
                  <c:v>7.3724999999999996</c:v>
                </c:pt>
                <c:pt idx="812">
                  <c:v>7.5675999999999997</c:v>
                </c:pt>
                <c:pt idx="813">
                  <c:v>7.5311000000000003</c:v>
                </c:pt>
                <c:pt idx="814">
                  <c:v>7.4271000000000003</c:v>
                </c:pt>
                <c:pt idx="815">
                  <c:v>7.476</c:v>
                </c:pt>
                <c:pt idx="816">
                  <c:v>7.4054000000000002</c:v>
                </c:pt>
                <c:pt idx="817">
                  <c:v>7.5038</c:v>
                </c:pt>
                <c:pt idx="818">
                  <c:v>7.6200999999999999</c:v>
                </c:pt>
                <c:pt idx="819">
                  <c:v>7.6079999999999997</c:v>
                </c:pt>
                <c:pt idx="820">
                  <c:v>7.5739000000000001</c:v>
                </c:pt>
                <c:pt idx="821">
                  <c:v>7.6589</c:v>
                </c:pt>
                <c:pt idx="822">
                  <c:v>7.6710000000000003</c:v>
                </c:pt>
                <c:pt idx="823">
                  <c:v>7.6589</c:v>
                </c:pt>
                <c:pt idx="824">
                  <c:v>7.6612</c:v>
                </c:pt>
                <c:pt idx="825">
                  <c:v>7.7755000000000001</c:v>
                </c:pt>
                <c:pt idx="826">
                  <c:v>7.7244999999999999</c:v>
                </c:pt>
                <c:pt idx="827">
                  <c:v>7.7914000000000003</c:v>
                </c:pt>
                <c:pt idx="828">
                  <c:v>7.7929000000000004</c:v>
                </c:pt>
                <c:pt idx="829">
                  <c:v>7.6262999999999996</c:v>
                </c:pt>
                <c:pt idx="830">
                  <c:v>7.6378000000000004</c:v>
                </c:pt>
                <c:pt idx="831">
                  <c:v>7.9157000000000002</c:v>
                </c:pt>
                <c:pt idx="832">
                  <c:v>8.0663</c:v>
                </c:pt>
                <c:pt idx="833">
                  <c:v>8.1929999999999996</c:v>
                </c:pt>
                <c:pt idx="834">
                  <c:v>8.2642000000000007</c:v>
                </c:pt>
                <c:pt idx="835">
                  <c:v>8.3350000000000009</c:v>
                </c:pt>
                <c:pt idx="836">
                  <c:v>8.4464000000000006</c:v>
                </c:pt>
                <c:pt idx="837">
                  <c:v>8.5028000000000006</c:v>
                </c:pt>
                <c:pt idx="838">
                  <c:v>8.4590999999999994</c:v>
                </c:pt>
                <c:pt idx="839">
                  <c:v>8.4008000000000003</c:v>
                </c:pt>
                <c:pt idx="840">
                  <c:v>8.3111999999999995</c:v>
                </c:pt>
                <c:pt idx="841">
                  <c:v>8.3245000000000005</c:v>
                </c:pt>
                <c:pt idx="842">
                  <c:v>8.3072999999999997</c:v>
                </c:pt>
                <c:pt idx="843">
                  <c:v>8.2791999999999994</c:v>
                </c:pt>
                <c:pt idx="844">
                  <c:v>8.1994000000000007</c:v>
                </c:pt>
                <c:pt idx="845">
                  <c:v>8.1533999999999995</c:v>
                </c:pt>
                <c:pt idx="846">
                  <c:v>8.1486000000000001</c:v>
                </c:pt>
                <c:pt idx="847">
                  <c:v>8.1318999999999999</c:v>
                </c:pt>
                <c:pt idx="848">
                  <c:v>8.2276000000000007</c:v>
                </c:pt>
                <c:pt idx="849">
                  <c:v>8.1588999999999992</c:v>
                </c:pt>
                <c:pt idx="850">
                  <c:v>8.0809999999999995</c:v>
                </c:pt>
                <c:pt idx="851">
                  <c:v>8.0594000000000001</c:v>
                </c:pt>
                <c:pt idx="852">
                  <c:v>8.1485000000000003</c:v>
                </c:pt>
                <c:pt idx="853">
                  <c:v>8.1800999999999995</c:v>
                </c:pt>
                <c:pt idx="854">
                  <c:v>8.2273999999999994</c:v>
                </c:pt>
                <c:pt idx="855">
                  <c:v>8.3407</c:v>
                </c:pt>
                <c:pt idx="856">
                  <c:v>8.2942</c:v>
                </c:pt>
                <c:pt idx="857">
                  <c:v>8.0243000000000002</c:v>
                </c:pt>
                <c:pt idx="858">
                  <c:v>8.0790000000000006</c:v>
                </c:pt>
                <c:pt idx="859">
                  <c:v>8.0673999999999992</c:v>
                </c:pt>
                <c:pt idx="860">
                  <c:v>8.0216999999999992</c:v>
                </c:pt>
                <c:pt idx="861">
                  <c:v>8.0707000000000004</c:v>
                </c:pt>
                <c:pt idx="862">
                  <c:v>8.1498000000000008</c:v>
                </c:pt>
                <c:pt idx="863">
                  <c:v>8.2888999999999999</c:v>
                </c:pt>
                <c:pt idx="864">
                  <c:v>8.3191000000000006</c:v>
                </c:pt>
                <c:pt idx="865">
                  <c:v>8.3925000000000001</c:v>
                </c:pt>
                <c:pt idx="866">
                  <c:v>8.5162999999999993</c:v>
                </c:pt>
                <c:pt idx="867">
                  <c:v>8.4970999999999997</c:v>
                </c:pt>
                <c:pt idx="868">
                  <c:v>8.4015000000000004</c:v>
                </c:pt>
                <c:pt idx="869">
                  <c:v>8.4034999999999993</c:v>
                </c:pt>
                <c:pt idx="870">
                  <c:v>8.4690999999999992</c:v>
                </c:pt>
                <c:pt idx="871">
                  <c:v>8.4013000000000009</c:v>
                </c:pt>
                <c:pt idx="872">
                  <c:v>8.5315999999999992</c:v>
                </c:pt>
                <c:pt idx="873">
                  <c:v>8.7186000000000003</c:v>
                </c:pt>
                <c:pt idx="874">
                  <c:v>8.6743000000000006</c:v>
                </c:pt>
                <c:pt idx="875">
                  <c:v>8.6990999999999996</c:v>
                </c:pt>
                <c:pt idx="876">
                  <c:v>8.8407</c:v>
                </c:pt>
                <c:pt idx="877">
                  <c:v>8.8984000000000005</c:v>
                </c:pt>
                <c:pt idx="878">
                  <c:v>9.0060000000000002</c:v>
                </c:pt>
                <c:pt idx="879">
                  <c:v>8.9504000000000001</c:v>
                </c:pt>
                <c:pt idx="880">
                  <c:v>8.9101999999999997</c:v>
                </c:pt>
                <c:pt idx="881">
                  <c:v>8.8943999999999992</c:v>
                </c:pt>
                <c:pt idx="882">
                  <c:v>8.9222000000000001</c:v>
                </c:pt>
                <c:pt idx="883">
                  <c:v>8.9162999999999997</c:v>
                </c:pt>
                <c:pt idx="884">
                  <c:v>8.8752999999999993</c:v>
                </c:pt>
                <c:pt idx="885">
                  <c:v>8.8969000000000005</c:v>
                </c:pt>
                <c:pt idx="886">
                  <c:v>8.9640000000000004</c:v>
                </c:pt>
                <c:pt idx="887">
                  <c:v>9.0100999999999996</c:v>
                </c:pt>
                <c:pt idx="888">
                  <c:v>9.0831</c:v>
                </c:pt>
                <c:pt idx="889">
                  <c:v>9.0478000000000005</c:v>
                </c:pt>
                <c:pt idx="890">
                  <c:v>9.0032999999999994</c:v>
                </c:pt>
                <c:pt idx="891">
                  <c:v>9.0264000000000006</c:v>
                </c:pt>
                <c:pt idx="892">
                  <c:v>8.9799000000000007</c:v>
                </c:pt>
                <c:pt idx="893">
                  <c:v>8.9833999999999996</c:v>
                </c:pt>
                <c:pt idx="894">
                  <c:v>8.7531999999999996</c:v>
                </c:pt>
                <c:pt idx="895">
                  <c:v>8.5276999999999994</c:v>
                </c:pt>
                <c:pt idx="896">
                  <c:v>8.2941000000000003</c:v>
                </c:pt>
                <c:pt idx="897">
                  <c:v>8.3391000000000002</c:v>
                </c:pt>
                <c:pt idx="898">
                  <c:v>8.3986999999999998</c:v>
                </c:pt>
                <c:pt idx="899">
                  <c:v>8.2423999999999999</c:v>
                </c:pt>
                <c:pt idx="900">
                  <c:v>8.3001000000000005</c:v>
                </c:pt>
                <c:pt idx="901">
                  <c:v>7.9542000000000002</c:v>
                </c:pt>
                <c:pt idx="902">
                  <c:v>7.9034000000000004</c:v>
                </c:pt>
                <c:pt idx="903">
                  <c:v>7.9093</c:v>
                </c:pt>
                <c:pt idx="904">
                  <c:v>7.9246999999999996</c:v>
                </c:pt>
                <c:pt idx="905">
                  <c:v>7.9450000000000003</c:v>
                </c:pt>
                <c:pt idx="906">
                  <c:v>8.0374999999999996</c:v>
                </c:pt>
                <c:pt idx="907">
                  <c:v>8.0256000000000007</c:v>
                </c:pt>
                <c:pt idx="908">
                  <c:v>8.0265000000000004</c:v>
                </c:pt>
                <c:pt idx="909">
                  <c:v>8.0485000000000007</c:v>
                </c:pt>
                <c:pt idx="910">
                  <c:v>7.9981</c:v>
                </c:pt>
                <c:pt idx="911">
                  <c:v>8.0252999999999997</c:v>
                </c:pt>
                <c:pt idx="912">
                  <c:v>8.0510999999999999</c:v>
                </c:pt>
                <c:pt idx="913">
                  <c:v>7.9781000000000004</c:v>
                </c:pt>
                <c:pt idx="914">
                  <c:v>7.9821999999999997</c:v>
                </c:pt>
                <c:pt idx="915">
                  <c:v>7.8787000000000003</c:v>
                </c:pt>
                <c:pt idx="916">
                  <c:v>7.7291999999999996</c:v>
                </c:pt>
                <c:pt idx="917">
                  <c:v>7.7342000000000004</c:v>
                </c:pt>
                <c:pt idx="918">
                  <c:v>7.8003999999999998</c:v>
                </c:pt>
                <c:pt idx="919">
                  <c:v>8.0114000000000001</c:v>
                </c:pt>
                <c:pt idx="920">
                  <c:v>8.2083999999999993</c:v>
                </c:pt>
                <c:pt idx="921">
                  <c:v>8.3508999999999993</c:v>
                </c:pt>
                <c:pt idx="922">
                  <c:v>8.3353999999999999</c:v>
                </c:pt>
                <c:pt idx="923">
                  <c:v>8.2919</c:v>
                </c:pt>
                <c:pt idx="924">
                  <c:v>8.3153000000000006</c:v>
                </c:pt>
                <c:pt idx="925">
                  <c:v>8.3709000000000007</c:v>
                </c:pt>
                <c:pt idx="926">
                  <c:v>8.4459999999999997</c:v>
                </c:pt>
                <c:pt idx="927">
                  <c:v>8.4855</c:v>
                </c:pt>
                <c:pt idx="928">
                  <c:v>8.5303000000000004</c:v>
                </c:pt>
                <c:pt idx="929">
                  <c:v>8.5508000000000006</c:v>
                </c:pt>
                <c:pt idx="930">
                  <c:v>8.6399000000000008</c:v>
                </c:pt>
                <c:pt idx="931">
                  <c:v>8.7329000000000008</c:v>
                </c:pt>
                <c:pt idx="932">
                  <c:v>8.7461000000000002</c:v>
                </c:pt>
                <c:pt idx="933">
                  <c:v>8.7908000000000008</c:v>
                </c:pt>
                <c:pt idx="934">
                  <c:v>8.8270999999999997</c:v>
                </c:pt>
                <c:pt idx="935">
                  <c:v>8.8333999999999993</c:v>
                </c:pt>
                <c:pt idx="936">
                  <c:v>8.8363999999999994</c:v>
                </c:pt>
                <c:pt idx="937">
                  <c:v>8.9298999999999999</c:v>
                </c:pt>
                <c:pt idx="938">
                  <c:v>8.99</c:v>
                </c:pt>
                <c:pt idx="939">
                  <c:v>9.0162999999999993</c:v>
                </c:pt>
                <c:pt idx="940">
                  <c:v>9.0289000000000001</c:v>
                </c:pt>
                <c:pt idx="941">
                  <c:v>9.2148000000000003</c:v>
                </c:pt>
                <c:pt idx="942">
                  <c:v>9.2577999999999996</c:v>
                </c:pt>
                <c:pt idx="943">
                  <c:v>9.3072999999999997</c:v>
                </c:pt>
                <c:pt idx="944">
                  <c:v>9.2185000000000006</c:v>
                </c:pt>
                <c:pt idx="945">
                  <c:v>9.2574000000000005</c:v>
                </c:pt>
                <c:pt idx="946">
                  <c:v>9.3564000000000007</c:v>
                </c:pt>
                <c:pt idx="947">
                  <c:v>9.1120999999999999</c:v>
                </c:pt>
                <c:pt idx="948">
                  <c:v>9.0187000000000008</c:v>
                </c:pt>
                <c:pt idx="949">
                  <c:v>9.0510000000000002</c:v>
                </c:pt>
                <c:pt idx="950">
                  <c:v>9.0989000000000004</c:v>
                </c:pt>
                <c:pt idx="951">
                  <c:v>9.0908999999999995</c:v>
                </c:pt>
                <c:pt idx="952">
                  <c:v>9.0145999999999997</c:v>
                </c:pt>
                <c:pt idx="953">
                  <c:v>9.0863999999999994</c:v>
                </c:pt>
                <c:pt idx="954">
                  <c:v>9.1881000000000004</c:v>
                </c:pt>
                <c:pt idx="955">
                  <c:v>9.2161000000000008</c:v>
                </c:pt>
                <c:pt idx="956">
                  <c:v>9.2673000000000005</c:v>
                </c:pt>
                <c:pt idx="957">
                  <c:v>9.1788000000000007</c:v>
                </c:pt>
                <c:pt idx="958">
                  <c:v>9.1349999999999998</c:v>
                </c:pt>
                <c:pt idx="959">
                  <c:v>9.1902000000000008</c:v>
                </c:pt>
                <c:pt idx="960">
                  <c:v>9.3328000000000007</c:v>
                </c:pt>
                <c:pt idx="961">
                  <c:v>9.4359000000000002</c:v>
                </c:pt>
                <c:pt idx="962">
                  <c:v>9.4323999999999995</c:v>
                </c:pt>
                <c:pt idx="963">
                  <c:v>9.3670000000000009</c:v>
                </c:pt>
                <c:pt idx="964">
                  <c:v>9.2760999999999996</c:v>
                </c:pt>
                <c:pt idx="965">
                  <c:v>9.4410000000000007</c:v>
                </c:pt>
                <c:pt idx="966">
                  <c:v>9.5274999999999999</c:v>
                </c:pt>
                <c:pt idx="967">
                  <c:v>9.5690000000000008</c:v>
                </c:pt>
                <c:pt idx="968">
                  <c:v>9.6672999999999991</c:v>
                </c:pt>
                <c:pt idx="969">
                  <c:v>9.7513000000000005</c:v>
                </c:pt>
                <c:pt idx="970">
                  <c:v>9.7271999999999998</c:v>
                </c:pt>
                <c:pt idx="971">
                  <c:v>9.7193000000000005</c:v>
                </c:pt>
                <c:pt idx="972">
                  <c:v>9.7181999999999995</c:v>
                </c:pt>
                <c:pt idx="973">
                  <c:v>9.8031000000000006</c:v>
                </c:pt>
                <c:pt idx="974">
                  <c:v>9.7919999999999998</c:v>
                </c:pt>
                <c:pt idx="975">
                  <c:v>9.6264000000000003</c:v>
                </c:pt>
                <c:pt idx="976">
                  <c:v>9.6073000000000004</c:v>
                </c:pt>
                <c:pt idx="977">
                  <c:v>9.6181000000000001</c:v>
                </c:pt>
                <c:pt idx="978">
                  <c:v>9.8323999999999998</c:v>
                </c:pt>
                <c:pt idx="979">
                  <c:v>10.0783</c:v>
                </c:pt>
                <c:pt idx="980">
                  <c:v>10.1069</c:v>
                </c:pt>
                <c:pt idx="981">
                  <c:v>10.1829</c:v>
                </c:pt>
                <c:pt idx="982">
                  <c:v>10.1967</c:v>
                </c:pt>
                <c:pt idx="983">
                  <c:v>10.1982</c:v>
                </c:pt>
                <c:pt idx="984">
                  <c:v>10.166700000000001</c:v>
                </c:pt>
                <c:pt idx="985">
                  <c:v>10.226000000000001</c:v>
                </c:pt>
                <c:pt idx="986">
                  <c:v>10.1374</c:v>
                </c:pt>
                <c:pt idx="987">
                  <c:v>10.236599999999999</c:v>
                </c:pt>
                <c:pt idx="988">
                  <c:v>10.1328</c:v>
                </c:pt>
                <c:pt idx="989">
                  <c:v>10.1836</c:v>
                </c:pt>
                <c:pt idx="990">
                  <c:v>10.1875</c:v>
                </c:pt>
                <c:pt idx="991">
                  <c:v>10.215199999999999</c:v>
                </c:pt>
                <c:pt idx="992">
                  <c:v>10.175700000000001</c:v>
                </c:pt>
                <c:pt idx="993">
                  <c:v>9.9618000000000002</c:v>
                </c:pt>
                <c:pt idx="994">
                  <c:v>9.9278999999999993</c:v>
                </c:pt>
                <c:pt idx="995">
                  <c:v>9.9896999999999991</c:v>
                </c:pt>
                <c:pt idx="996">
                  <c:v>9.9738000000000007</c:v>
                </c:pt>
                <c:pt idx="997">
                  <c:v>9.9758999999999993</c:v>
                </c:pt>
                <c:pt idx="998">
                  <c:v>10.1037</c:v>
                </c:pt>
                <c:pt idx="999">
                  <c:v>10.073600000000001</c:v>
                </c:pt>
                <c:pt idx="1000">
                  <c:v>10.0464</c:v>
                </c:pt>
                <c:pt idx="1001">
                  <c:v>10.045500000000001</c:v>
                </c:pt>
                <c:pt idx="1002">
                  <c:v>10.0632</c:v>
                </c:pt>
                <c:pt idx="1003">
                  <c:v>10.0914</c:v>
                </c:pt>
                <c:pt idx="1004">
                  <c:v>10.102600000000001</c:v>
                </c:pt>
                <c:pt idx="1005">
                  <c:v>10.1945</c:v>
                </c:pt>
                <c:pt idx="1006">
                  <c:v>10.2143</c:v>
                </c:pt>
                <c:pt idx="1007">
                  <c:v>10.2174</c:v>
                </c:pt>
                <c:pt idx="1008">
                  <c:v>10.132199999999999</c:v>
                </c:pt>
                <c:pt idx="1009">
                  <c:v>10.0703</c:v>
                </c:pt>
                <c:pt idx="1010">
                  <c:v>9.8961000000000006</c:v>
                </c:pt>
                <c:pt idx="1011">
                  <c:v>9.8058999999999994</c:v>
                </c:pt>
                <c:pt idx="1012">
                  <c:v>9.7737999999999996</c:v>
                </c:pt>
                <c:pt idx="1013">
                  <c:v>9.7977000000000007</c:v>
                </c:pt>
                <c:pt idx="1014">
                  <c:v>10.014099999999999</c:v>
                </c:pt>
                <c:pt idx="1015">
                  <c:v>10.280799999999999</c:v>
                </c:pt>
                <c:pt idx="1016">
                  <c:v>10.347200000000001</c:v>
                </c:pt>
                <c:pt idx="1017">
                  <c:v>10.3163</c:v>
                </c:pt>
                <c:pt idx="1018">
                  <c:v>10.3339</c:v>
                </c:pt>
                <c:pt idx="1019">
                  <c:v>10.3537</c:v>
                </c:pt>
                <c:pt idx="1020">
                  <c:v>10.442500000000001</c:v>
                </c:pt>
                <c:pt idx="1021">
                  <c:v>10.5474</c:v>
                </c:pt>
                <c:pt idx="1022">
                  <c:v>10.591699999999999</c:v>
                </c:pt>
                <c:pt idx="1023">
                  <c:v>10.5463</c:v>
                </c:pt>
                <c:pt idx="1024">
                  <c:v>10.617800000000001</c:v>
                </c:pt>
                <c:pt idx="1025">
                  <c:v>10.616400000000001</c:v>
                </c:pt>
                <c:pt idx="1026">
                  <c:v>10.6059</c:v>
                </c:pt>
                <c:pt idx="1027">
                  <c:v>10.7545</c:v>
                </c:pt>
                <c:pt idx="1028">
                  <c:v>10.846</c:v>
                </c:pt>
                <c:pt idx="1029">
                  <c:v>10.909599999999999</c:v>
                </c:pt>
                <c:pt idx="1030">
                  <c:v>11.012600000000001</c:v>
                </c:pt>
                <c:pt idx="1031">
                  <c:v>11.0739</c:v>
                </c:pt>
                <c:pt idx="1032">
                  <c:v>10.7187</c:v>
                </c:pt>
                <c:pt idx="1033">
                  <c:v>10.6943</c:v>
                </c:pt>
                <c:pt idx="1034">
                  <c:v>10.8454</c:v>
                </c:pt>
                <c:pt idx="1035">
                  <c:v>10.933199999999999</c:v>
                </c:pt>
                <c:pt idx="1036">
                  <c:v>11.000999999999999</c:v>
                </c:pt>
                <c:pt idx="1037">
                  <c:v>11.104900000000001</c:v>
                </c:pt>
                <c:pt idx="1038">
                  <c:v>11.2296</c:v>
                </c:pt>
                <c:pt idx="1039">
                  <c:v>11.257199999999999</c:v>
                </c:pt>
                <c:pt idx="1040">
                  <c:v>11.233499999999999</c:v>
                </c:pt>
                <c:pt idx="1041">
                  <c:v>11.2399</c:v>
                </c:pt>
                <c:pt idx="1042">
                  <c:v>11.304</c:v>
                </c:pt>
                <c:pt idx="1043">
                  <c:v>11.4322</c:v>
                </c:pt>
                <c:pt idx="1044">
                  <c:v>11.420500000000001</c:v>
                </c:pt>
                <c:pt idx="1045">
                  <c:v>11.3962</c:v>
                </c:pt>
                <c:pt idx="1046">
                  <c:v>11.355499999999999</c:v>
                </c:pt>
                <c:pt idx="1047">
                  <c:v>11.353999999999999</c:v>
                </c:pt>
                <c:pt idx="1048">
                  <c:v>11.4735</c:v>
                </c:pt>
                <c:pt idx="1049">
                  <c:v>11.5305</c:v>
                </c:pt>
                <c:pt idx="1050">
                  <c:v>11.4757</c:v>
                </c:pt>
                <c:pt idx="1051">
                  <c:v>11.5458</c:v>
                </c:pt>
                <c:pt idx="1052">
                  <c:v>11.399100000000001</c:v>
                </c:pt>
                <c:pt idx="1053">
                  <c:v>11.3347</c:v>
                </c:pt>
                <c:pt idx="1054">
                  <c:v>11.4328</c:v>
                </c:pt>
                <c:pt idx="1055">
                  <c:v>11.6173</c:v>
                </c:pt>
                <c:pt idx="1056">
                  <c:v>11.5047</c:v>
                </c:pt>
                <c:pt idx="1057">
                  <c:v>11.541700000000001</c:v>
                </c:pt>
                <c:pt idx="1058">
                  <c:v>11.486800000000001</c:v>
                </c:pt>
                <c:pt idx="1059">
                  <c:v>11.4872</c:v>
                </c:pt>
                <c:pt idx="1060">
                  <c:v>11.548299999999999</c:v>
                </c:pt>
                <c:pt idx="1061">
                  <c:v>11.3962</c:v>
                </c:pt>
                <c:pt idx="1062">
                  <c:v>11.3017</c:v>
                </c:pt>
                <c:pt idx="1063">
                  <c:v>11.151400000000001</c:v>
                </c:pt>
                <c:pt idx="1064">
                  <c:v>11.1593</c:v>
                </c:pt>
                <c:pt idx="1065">
                  <c:v>11.1639</c:v>
                </c:pt>
                <c:pt idx="1066">
                  <c:v>11.170999999999999</c:v>
                </c:pt>
                <c:pt idx="1067">
                  <c:v>11.185499999999999</c:v>
                </c:pt>
                <c:pt idx="1068">
                  <c:v>11.204700000000001</c:v>
                </c:pt>
                <c:pt idx="1069">
                  <c:v>11.2942</c:v>
                </c:pt>
                <c:pt idx="1070">
                  <c:v>11.3443</c:v>
                </c:pt>
                <c:pt idx="1071">
                  <c:v>11.431100000000001</c:v>
                </c:pt>
                <c:pt idx="1072">
                  <c:v>11.483000000000001</c:v>
                </c:pt>
                <c:pt idx="1073">
                  <c:v>11.477</c:v>
                </c:pt>
                <c:pt idx="1074">
                  <c:v>11.4641</c:v>
                </c:pt>
                <c:pt idx="1075">
                  <c:v>11.5381</c:v>
                </c:pt>
                <c:pt idx="1076">
                  <c:v>11.549799999999999</c:v>
                </c:pt>
                <c:pt idx="1077">
                  <c:v>11.7113</c:v>
                </c:pt>
                <c:pt idx="1078">
                  <c:v>11.7051</c:v>
                </c:pt>
                <c:pt idx="1079">
                  <c:v>11.6022</c:v>
                </c:pt>
                <c:pt idx="1080">
                  <c:v>11.664</c:v>
                </c:pt>
                <c:pt idx="1081">
                  <c:v>11.690099999999999</c:v>
                </c:pt>
                <c:pt idx="1082">
                  <c:v>11.720599999999999</c:v>
                </c:pt>
                <c:pt idx="1083">
                  <c:v>11.6754</c:v>
                </c:pt>
                <c:pt idx="1084">
                  <c:v>11.648400000000001</c:v>
                </c:pt>
                <c:pt idx="1085">
                  <c:v>11.6442</c:v>
                </c:pt>
                <c:pt idx="1086">
                  <c:v>11.698600000000001</c:v>
                </c:pt>
                <c:pt idx="1087">
                  <c:v>11.7752</c:v>
                </c:pt>
                <c:pt idx="1088">
                  <c:v>11.827</c:v>
                </c:pt>
                <c:pt idx="1089">
                  <c:v>11.9322</c:v>
                </c:pt>
                <c:pt idx="1090">
                  <c:v>12.0739</c:v>
                </c:pt>
                <c:pt idx="1091">
                  <c:v>12.004300000000001</c:v>
                </c:pt>
                <c:pt idx="1092">
                  <c:v>11.920500000000001</c:v>
                </c:pt>
                <c:pt idx="1093">
                  <c:v>11.7333</c:v>
                </c:pt>
                <c:pt idx="1094">
                  <c:v>11.7819</c:v>
                </c:pt>
                <c:pt idx="1095">
                  <c:v>11.946199999999999</c:v>
                </c:pt>
                <c:pt idx="1096">
                  <c:v>12.0625</c:v>
                </c:pt>
                <c:pt idx="1097">
                  <c:v>12.144500000000001</c:v>
                </c:pt>
                <c:pt idx="1098">
                  <c:v>11.9754</c:v>
                </c:pt>
                <c:pt idx="1099">
                  <c:v>11.9823</c:v>
                </c:pt>
                <c:pt idx="1100">
                  <c:v>12.071300000000001</c:v>
                </c:pt>
                <c:pt idx="1101">
                  <c:v>12.207100000000001</c:v>
                </c:pt>
                <c:pt idx="1102">
                  <c:v>12.220800000000001</c:v>
                </c:pt>
                <c:pt idx="1103">
                  <c:v>12.2415</c:v>
                </c:pt>
                <c:pt idx="1104">
                  <c:v>12.2601</c:v>
                </c:pt>
                <c:pt idx="1105">
                  <c:v>12.0906</c:v>
                </c:pt>
                <c:pt idx="1106">
                  <c:v>12.1365</c:v>
                </c:pt>
                <c:pt idx="1107">
                  <c:v>12.2858</c:v>
                </c:pt>
                <c:pt idx="1108">
                  <c:v>12.365500000000001</c:v>
                </c:pt>
                <c:pt idx="1109">
                  <c:v>12.335000000000001</c:v>
                </c:pt>
                <c:pt idx="1110">
                  <c:v>12.251200000000001</c:v>
                </c:pt>
                <c:pt idx="1111">
                  <c:v>12.148300000000001</c:v>
                </c:pt>
                <c:pt idx="1112">
                  <c:v>12.176500000000001</c:v>
                </c:pt>
                <c:pt idx="1113">
                  <c:v>12.1404</c:v>
                </c:pt>
                <c:pt idx="1114">
                  <c:v>12.193899999999999</c:v>
                </c:pt>
                <c:pt idx="1115">
                  <c:v>12.199199999999999</c:v>
                </c:pt>
                <c:pt idx="1116">
                  <c:v>12.200799999999999</c:v>
                </c:pt>
                <c:pt idx="1117">
                  <c:v>12.1065</c:v>
                </c:pt>
                <c:pt idx="1118">
                  <c:v>11.8317</c:v>
                </c:pt>
                <c:pt idx="1119">
                  <c:v>11.8689</c:v>
                </c:pt>
                <c:pt idx="1120">
                  <c:v>11.9397</c:v>
                </c:pt>
                <c:pt idx="1121">
                  <c:v>11.9427</c:v>
                </c:pt>
                <c:pt idx="1122">
                  <c:v>11.941700000000001</c:v>
                </c:pt>
                <c:pt idx="1123">
                  <c:v>11.9194</c:v>
                </c:pt>
                <c:pt idx="1124">
                  <c:v>11.9399</c:v>
                </c:pt>
                <c:pt idx="1125">
                  <c:v>11.8226</c:v>
                </c:pt>
                <c:pt idx="1126">
                  <c:v>11.7881</c:v>
                </c:pt>
                <c:pt idx="1127">
                  <c:v>11.7872</c:v>
                </c:pt>
                <c:pt idx="1128">
                  <c:v>11.8932</c:v>
                </c:pt>
                <c:pt idx="1129">
                  <c:v>12.042999999999999</c:v>
                </c:pt>
                <c:pt idx="1130">
                  <c:v>12.1995</c:v>
                </c:pt>
                <c:pt idx="1131">
                  <c:v>12.2407</c:v>
                </c:pt>
                <c:pt idx="1132">
                  <c:v>12.361700000000001</c:v>
                </c:pt>
                <c:pt idx="1133">
                  <c:v>12.4788</c:v>
                </c:pt>
                <c:pt idx="1134">
                  <c:v>12.409800000000001</c:v>
                </c:pt>
                <c:pt idx="1135">
                  <c:v>12.3825</c:v>
                </c:pt>
                <c:pt idx="1136">
                  <c:v>12.4001</c:v>
                </c:pt>
                <c:pt idx="1137">
                  <c:v>12.4955</c:v>
                </c:pt>
                <c:pt idx="1138">
                  <c:v>12.428800000000001</c:v>
                </c:pt>
                <c:pt idx="1139">
                  <c:v>12.468</c:v>
                </c:pt>
                <c:pt idx="1140">
                  <c:v>12.526300000000001</c:v>
                </c:pt>
                <c:pt idx="1141">
                  <c:v>12.5763</c:v>
                </c:pt>
                <c:pt idx="1142">
                  <c:v>12.5589</c:v>
                </c:pt>
                <c:pt idx="1143">
                  <c:v>12.6021</c:v>
                </c:pt>
                <c:pt idx="1144">
                  <c:v>12.6351</c:v>
                </c:pt>
                <c:pt idx="1145">
                  <c:v>12.639099999999999</c:v>
                </c:pt>
                <c:pt idx="1146">
                  <c:v>12.6084</c:v>
                </c:pt>
                <c:pt idx="1147">
                  <c:v>12.5809</c:v>
                </c:pt>
                <c:pt idx="1148">
                  <c:v>12.6282</c:v>
                </c:pt>
                <c:pt idx="1149">
                  <c:v>12.589499999999999</c:v>
                </c:pt>
                <c:pt idx="1150">
                  <c:v>12.6313</c:v>
                </c:pt>
                <c:pt idx="1151">
                  <c:v>12.685600000000001</c:v>
                </c:pt>
                <c:pt idx="1152">
                  <c:v>12.7806</c:v>
                </c:pt>
                <c:pt idx="1153">
                  <c:v>12.8775</c:v>
                </c:pt>
                <c:pt idx="1154">
                  <c:v>12.836399999999999</c:v>
                </c:pt>
                <c:pt idx="1155">
                  <c:v>12.8894</c:v>
                </c:pt>
                <c:pt idx="1156">
                  <c:v>12.881500000000001</c:v>
                </c:pt>
                <c:pt idx="1157">
                  <c:v>12.8866</c:v>
                </c:pt>
                <c:pt idx="1158">
                  <c:v>12.7707</c:v>
                </c:pt>
                <c:pt idx="1159">
                  <c:v>12.6568</c:v>
                </c:pt>
                <c:pt idx="1160">
                  <c:v>12.5908</c:v>
                </c:pt>
                <c:pt idx="1161">
                  <c:v>12.312099999999999</c:v>
                </c:pt>
                <c:pt idx="1162">
                  <c:v>12.3375</c:v>
                </c:pt>
                <c:pt idx="1163">
                  <c:v>12.5032</c:v>
                </c:pt>
                <c:pt idx="1164">
                  <c:v>12.4521</c:v>
                </c:pt>
                <c:pt idx="1165">
                  <c:v>12.538</c:v>
                </c:pt>
                <c:pt idx="1166">
                  <c:v>12.7044</c:v>
                </c:pt>
                <c:pt idx="1167">
                  <c:v>12.7334</c:v>
                </c:pt>
                <c:pt idx="1168">
                  <c:v>12.8308</c:v>
                </c:pt>
                <c:pt idx="1169">
                  <c:v>12.782</c:v>
                </c:pt>
                <c:pt idx="1170">
                  <c:v>12.665699999999999</c:v>
                </c:pt>
                <c:pt idx="1171">
                  <c:v>12.662100000000001</c:v>
                </c:pt>
                <c:pt idx="1172">
                  <c:v>12.5609</c:v>
                </c:pt>
                <c:pt idx="1173">
                  <c:v>12.4092</c:v>
                </c:pt>
                <c:pt idx="1174">
                  <c:v>12.4086</c:v>
                </c:pt>
                <c:pt idx="1175">
                  <c:v>12.352</c:v>
                </c:pt>
                <c:pt idx="1176">
                  <c:v>12.321300000000001</c:v>
                </c:pt>
                <c:pt idx="1177">
                  <c:v>12.3246</c:v>
                </c:pt>
                <c:pt idx="1178">
                  <c:v>12.2986</c:v>
                </c:pt>
                <c:pt idx="1179">
                  <c:v>12.4255</c:v>
                </c:pt>
                <c:pt idx="1180">
                  <c:v>12.4114</c:v>
                </c:pt>
                <c:pt idx="1181">
                  <c:v>12.432</c:v>
                </c:pt>
                <c:pt idx="1182">
                  <c:v>12.350199999999999</c:v>
                </c:pt>
                <c:pt idx="1183">
                  <c:v>12.309900000000001</c:v>
                </c:pt>
                <c:pt idx="1184">
                  <c:v>12.4223</c:v>
                </c:pt>
                <c:pt idx="1185">
                  <c:v>12.519500000000001</c:v>
                </c:pt>
                <c:pt idx="1186">
                  <c:v>12.4871</c:v>
                </c:pt>
                <c:pt idx="1187">
                  <c:v>12.4672</c:v>
                </c:pt>
                <c:pt idx="1188">
                  <c:v>12.5047</c:v>
                </c:pt>
                <c:pt idx="1189">
                  <c:v>12.486599999999999</c:v>
                </c:pt>
                <c:pt idx="1190">
                  <c:v>12.5153</c:v>
                </c:pt>
                <c:pt idx="1191">
                  <c:v>12.5204</c:v>
                </c:pt>
                <c:pt idx="1192">
                  <c:v>12.565799999999999</c:v>
                </c:pt>
                <c:pt idx="1193">
                  <c:v>12.736800000000001</c:v>
                </c:pt>
                <c:pt idx="1194">
                  <c:v>13.0556</c:v>
                </c:pt>
                <c:pt idx="1195">
                  <c:v>13.248699999999999</c:v>
                </c:pt>
                <c:pt idx="1196">
                  <c:v>13.3795</c:v>
                </c:pt>
                <c:pt idx="1197">
                  <c:v>13.4015</c:v>
                </c:pt>
                <c:pt idx="1198">
                  <c:v>13.432</c:v>
                </c:pt>
                <c:pt idx="1199">
                  <c:v>13.4795</c:v>
                </c:pt>
                <c:pt idx="1200">
                  <c:v>13.516500000000001</c:v>
                </c:pt>
                <c:pt idx="1201">
                  <c:v>13.5441</c:v>
                </c:pt>
                <c:pt idx="1202">
                  <c:v>13.592700000000001</c:v>
                </c:pt>
                <c:pt idx="1203">
                  <c:v>13.5787</c:v>
                </c:pt>
                <c:pt idx="1204">
                  <c:v>13.577400000000001</c:v>
                </c:pt>
                <c:pt idx="1205">
                  <c:v>13.6678</c:v>
                </c:pt>
                <c:pt idx="1206">
                  <c:v>13.736000000000001</c:v>
                </c:pt>
                <c:pt idx="1207">
                  <c:v>13.815200000000001</c:v>
                </c:pt>
                <c:pt idx="1208">
                  <c:v>13.735799999999999</c:v>
                </c:pt>
                <c:pt idx="1209">
                  <c:v>13.687900000000001</c:v>
                </c:pt>
                <c:pt idx="1210">
                  <c:v>13.714700000000001</c:v>
                </c:pt>
                <c:pt idx="1211">
                  <c:v>13.861499999999999</c:v>
                </c:pt>
                <c:pt idx="1212">
                  <c:v>13.700699999999999</c:v>
                </c:pt>
                <c:pt idx="1213">
                  <c:v>13.516500000000001</c:v>
                </c:pt>
                <c:pt idx="1214">
                  <c:v>13.5648</c:v>
                </c:pt>
                <c:pt idx="1215">
                  <c:v>13.4261</c:v>
                </c:pt>
                <c:pt idx="1216">
                  <c:v>13.1035</c:v>
                </c:pt>
                <c:pt idx="1217">
                  <c:v>12.6571</c:v>
                </c:pt>
                <c:pt idx="1218">
                  <c:v>12.654500000000001</c:v>
                </c:pt>
                <c:pt idx="1219">
                  <c:v>12.632300000000001</c:v>
                </c:pt>
                <c:pt idx="1220">
                  <c:v>12.1652</c:v>
                </c:pt>
                <c:pt idx="1221">
                  <c:v>12.2027</c:v>
                </c:pt>
                <c:pt idx="1222">
                  <c:v>12.210699999999999</c:v>
                </c:pt>
                <c:pt idx="1223">
                  <c:v>12.241400000000001</c:v>
                </c:pt>
                <c:pt idx="1224">
                  <c:v>12.406700000000001</c:v>
                </c:pt>
                <c:pt idx="1225">
                  <c:v>12.4726</c:v>
                </c:pt>
                <c:pt idx="1226">
                  <c:v>12.622999999999999</c:v>
                </c:pt>
                <c:pt idx="1227">
                  <c:v>12.6494</c:v>
                </c:pt>
                <c:pt idx="1228">
                  <c:v>12.598599999999999</c:v>
                </c:pt>
                <c:pt idx="1229">
                  <c:v>12.6191</c:v>
                </c:pt>
                <c:pt idx="1230">
                  <c:v>12.612</c:v>
                </c:pt>
                <c:pt idx="1231">
                  <c:v>12.724500000000001</c:v>
                </c:pt>
                <c:pt idx="1232">
                  <c:v>12.792</c:v>
                </c:pt>
                <c:pt idx="1233">
                  <c:v>12.767300000000001</c:v>
                </c:pt>
                <c:pt idx="1234">
                  <c:v>12.688599999999999</c:v>
                </c:pt>
                <c:pt idx="1235">
                  <c:v>12.472300000000001</c:v>
                </c:pt>
                <c:pt idx="1236">
                  <c:v>12.3383</c:v>
                </c:pt>
                <c:pt idx="1237">
                  <c:v>12.4696</c:v>
                </c:pt>
                <c:pt idx="1238">
                  <c:v>12.455399999999999</c:v>
                </c:pt>
                <c:pt idx="1239">
                  <c:v>12.5131</c:v>
                </c:pt>
                <c:pt idx="1240">
                  <c:v>12.5907</c:v>
                </c:pt>
                <c:pt idx="1241">
                  <c:v>12.751200000000001</c:v>
                </c:pt>
                <c:pt idx="1242">
                  <c:v>12.739699999999999</c:v>
                </c:pt>
                <c:pt idx="1243">
                  <c:v>12.6998</c:v>
                </c:pt>
                <c:pt idx="1244">
                  <c:v>12.646599999999999</c:v>
                </c:pt>
                <c:pt idx="1245">
                  <c:v>12.6685</c:v>
                </c:pt>
                <c:pt idx="1246">
                  <c:v>12.573499999999999</c:v>
                </c:pt>
                <c:pt idx="1247">
                  <c:v>12.5276</c:v>
                </c:pt>
                <c:pt idx="1248">
                  <c:v>12.496499999999999</c:v>
                </c:pt>
                <c:pt idx="1249">
                  <c:v>12.4048</c:v>
                </c:pt>
                <c:pt idx="1250">
                  <c:v>12.095700000000001</c:v>
                </c:pt>
                <c:pt idx="1251">
                  <c:v>12.0055</c:v>
                </c:pt>
                <c:pt idx="1252">
                  <c:v>12.1538</c:v>
                </c:pt>
                <c:pt idx="1253">
                  <c:v>12.0823</c:v>
                </c:pt>
                <c:pt idx="1254">
                  <c:v>12.073499999999999</c:v>
                </c:pt>
                <c:pt idx="1255">
                  <c:v>12.076499999999999</c:v>
                </c:pt>
                <c:pt idx="1256">
                  <c:v>12.077</c:v>
                </c:pt>
                <c:pt idx="1257">
                  <c:v>12.1647</c:v>
                </c:pt>
                <c:pt idx="1258">
                  <c:v>12.058199999999999</c:v>
                </c:pt>
                <c:pt idx="1259">
                  <c:v>12.2089</c:v>
                </c:pt>
                <c:pt idx="1260">
                  <c:v>12.328900000000001</c:v>
                </c:pt>
                <c:pt idx="1261">
                  <c:v>12.2224</c:v>
                </c:pt>
                <c:pt idx="1262">
                  <c:v>12.178699999999999</c:v>
                </c:pt>
                <c:pt idx="1263">
                  <c:v>12.2281</c:v>
                </c:pt>
                <c:pt idx="1264">
                  <c:v>12.2553</c:v>
                </c:pt>
                <c:pt idx="1265">
                  <c:v>12.2829</c:v>
                </c:pt>
                <c:pt idx="1266">
                  <c:v>12.282500000000001</c:v>
                </c:pt>
                <c:pt idx="1267">
                  <c:v>12.2796</c:v>
                </c:pt>
                <c:pt idx="1268">
                  <c:v>12.4663</c:v>
                </c:pt>
                <c:pt idx="1269">
                  <c:v>12.5025</c:v>
                </c:pt>
                <c:pt idx="1270">
                  <c:v>12.510300000000001</c:v>
                </c:pt>
                <c:pt idx="1271">
                  <c:v>12.493</c:v>
                </c:pt>
                <c:pt idx="1272">
                  <c:v>12.5473</c:v>
                </c:pt>
                <c:pt idx="1273">
                  <c:v>12.4345</c:v>
                </c:pt>
                <c:pt idx="1274">
                  <c:v>12.4039</c:v>
                </c:pt>
                <c:pt idx="1275">
                  <c:v>12.4892</c:v>
                </c:pt>
                <c:pt idx="1276">
                  <c:v>12.580399999999999</c:v>
                </c:pt>
                <c:pt idx="1277">
                  <c:v>12.517099999999999</c:v>
                </c:pt>
                <c:pt idx="1278">
                  <c:v>12.4908</c:v>
                </c:pt>
                <c:pt idx="1279">
                  <c:v>12.4695</c:v>
                </c:pt>
                <c:pt idx="1280">
                  <c:v>12.4727</c:v>
                </c:pt>
                <c:pt idx="1281">
                  <c:v>12.4735</c:v>
                </c:pt>
                <c:pt idx="1282">
                  <c:v>12.449</c:v>
                </c:pt>
                <c:pt idx="1283">
                  <c:v>12.3917</c:v>
                </c:pt>
                <c:pt idx="1284">
                  <c:v>12.5145</c:v>
                </c:pt>
                <c:pt idx="1285">
                  <c:v>12.676299999999999</c:v>
                </c:pt>
                <c:pt idx="1286">
                  <c:v>12.795999999999999</c:v>
                </c:pt>
                <c:pt idx="1287">
                  <c:v>12.735200000000001</c:v>
                </c:pt>
                <c:pt idx="1288">
                  <c:v>12.6576</c:v>
                </c:pt>
                <c:pt idx="1289">
                  <c:v>12.622999999999999</c:v>
                </c:pt>
                <c:pt idx="1290">
                  <c:v>12.631500000000001</c:v>
                </c:pt>
                <c:pt idx="1291">
                  <c:v>12.615</c:v>
                </c:pt>
                <c:pt idx="1292">
                  <c:v>12.6889</c:v>
                </c:pt>
                <c:pt idx="1293">
                  <c:v>12.605</c:v>
                </c:pt>
                <c:pt idx="1294">
                  <c:v>12.5497</c:v>
                </c:pt>
                <c:pt idx="1295">
                  <c:v>12.4802</c:v>
                </c:pt>
                <c:pt idx="1296">
                  <c:v>12.511100000000001</c:v>
                </c:pt>
                <c:pt idx="1297">
                  <c:v>12.246</c:v>
                </c:pt>
                <c:pt idx="1298">
                  <c:v>12.1553</c:v>
                </c:pt>
              </c:numCache>
            </c:numRef>
          </c:val>
          <c:smooth val="0"/>
          <c:extLst xmlns:c16r2="http://schemas.microsoft.com/office/drawing/2015/06/chart">
            <c:ext xmlns:c16="http://schemas.microsoft.com/office/drawing/2014/chart" uri="{C3380CC4-5D6E-409C-BE32-E72D297353CC}">
              <c16:uniqueId val="{00000001-6117-4C92-B963-7C36E1A494F6}"/>
            </c:ext>
          </c:extLst>
        </c:ser>
        <c:ser>
          <c:idx val="2"/>
          <c:order val="1"/>
          <c:tx>
            <c:strRef>
              <c:f>Sheet1!$D$1</c:f>
              <c:strCache>
                <c:ptCount val="1"/>
                <c:pt idx="0">
                  <c:v>Absolute Return Fund 2</c:v>
                </c:pt>
              </c:strCache>
            </c:strRef>
          </c:tx>
          <c:spPr>
            <a:ln w="28575" cap="rnd">
              <a:solidFill>
                <a:schemeClr val="accent3"/>
              </a:solidFill>
              <a:round/>
            </a:ln>
            <a:effectLst>
              <a:outerShdw blurRad="50800" dist="38100" dir="2700000" algn="tl" rotWithShape="0">
                <a:prstClr val="black">
                  <a:alpha val="40000"/>
                </a:prstClr>
              </a:outerShdw>
            </a:effectLst>
          </c:spPr>
          <c:marker>
            <c:symbol val="none"/>
          </c:marker>
          <c:cat>
            <c:numRef>
              <c:f>Sheet1!$A$2:$A$1300</c:f>
              <c:numCache>
                <c:formatCode>m/d/yyyy</c:formatCode>
                <c:ptCount val="1299"/>
                <c:pt idx="0">
                  <c:v>41424</c:v>
                </c:pt>
                <c:pt idx="1">
                  <c:v>41425</c:v>
                </c:pt>
                <c:pt idx="2">
                  <c:v>41428</c:v>
                </c:pt>
                <c:pt idx="3">
                  <c:v>41429</c:v>
                </c:pt>
                <c:pt idx="4">
                  <c:v>41430</c:v>
                </c:pt>
                <c:pt idx="5">
                  <c:v>41431</c:v>
                </c:pt>
                <c:pt idx="6">
                  <c:v>41432</c:v>
                </c:pt>
                <c:pt idx="7">
                  <c:v>41435</c:v>
                </c:pt>
                <c:pt idx="8">
                  <c:v>41436</c:v>
                </c:pt>
                <c:pt idx="9">
                  <c:v>41437</c:v>
                </c:pt>
                <c:pt idx="10">
                  <c:v>41438</c:v>
                </c:pt>
                <c:pt idx="11">
                  <c:v>41439</c:v>
                </c:pt>
                <c:pt idx="12">
                  <c:v>41442</c:v>
                </c:pt>
                <c:pt idx="13">
                  <c:v>41443</c:v>
                </c:pt>
                <c:pt idx="14">
                  <c:v>41444</c:v>
                </c:pt>
                <c:pt idx="15">
                  <c:v>41445</c:v>
                </c:pt>
                <c:pt idx="16">
                  <c:v>41446</c:v>
                </c:pt>
                <c:pt idx="17">
                  <c:v>41449</c:v>
                </c:pt>
                <c:pt idx="18">
                  <c:v>41450</c:v>
                </c:pt>
                <c:pt idx="19">
                  <c:v>41451</c:v>
                </c:pt>
                <c:pt idx="20">
                  <c:v>41452</c:v>
                </c:pt>
                <c:pt idx="21">
                  <c:v>41453</c:v>
                </c:pt>
                <c:pt idx="22">
                  <c:v>41456</c:v>
                </c:pt>
                <c:pt idx="23">
                  <c:v>41457</c:v>
                </c:pt>
                <c:pt idx="24">
                  <c:v>41458</c:v>
                </c:pt>
                <c:pt idx="25">
                  <c:v>41459</c:v>
                </c:pt>
                <c:pt idx="26">
                  <c:v>41460</c:v>
                </c:pt>
                <c:pt idx="27">
                  <c:v>41463</c:v>
                </c:pt>
                <c:pt idx="28">
                  <c:v>41464</c:v>
                </c:pt>
                <c:pt idx="29">
                  <c:v>41465</c:v>
                </c:pt>
                <c:pt idx="30">
                  <c:v>41466</c:v>
                </c:pt>
                <c:pt idx="31">
                  <c:v>41467</c:v>
                </c:pt>
                <c:pt idx="32">
                  <c:v>41470</c:v>
                </c:pt>
                <c:pt idx="33">
                  <c:v>41471</c:v>
                </c:pt>
                <c:pt idx="34">
                  <c:v>41472</c:v>
                </c:pt>
                <c:pt idx="35">
                  <c:v>41473</c:v>
                </c:pt>
                <c:pt idx="36">
                  <c:v>41474</c:v>
                </c:pt>
                <c:pt idx="37">
                  <c:v>41477</c:v>
                </c:pt>
                <c:pt idx="38">
                  <c:v>41478</c:v>
                </c:pt>
                <c:pt idx="39">
                  <c:v>41479</c:v>
                </c:pt>
                <c:pt idx="40">
                  <c:v>41480</c:v>
                </c:pt>
                <c:pt idx="41">
                  <c:v>41481</c:v>
                </c:pt>
                <c:pt idx="42">
                  <c:v>41484</c:v>
                </c:pt>
                <c:pt idx="43">
                  <c:v>41485</c:v>
                </c:pt>
                <c:pt idx="44">
                  <c:v>41486</c:v>
                </c:pt>
                <c:pt idx="45">
                  <c:v>41487</c:v>
                </c:pt>
                <c:pt idx="46">
                  <c:v>41488</c:v>
                </c:pt>
                <c:pt idx="47">
                  <c:v>41491</c:v>
                </c:pt>
                <c:pt idx="48">
                  <c:v>41492</c:v>
                </c:pt>
                <c:pt idx="49">
                  <c:v>41493</c:v>
                </c:pt>
                <c:pt idx="50">
                  <c:v>41494</c:v>
                </c:pt>
                <c:pt idx="51">
                  <c:v>41495</c:v>
                </c:pt>
                <c:pt idx="52">
                  <c:v>41498</c:v>
                </c:pt>
                <c:pt idx="53">
                  <c:v>41499</c:v>
                </c:pt>
                <c:pt idx="54">
                  <c:v>41500</c:v>
                </c:pt>
                <c:pt idx="55">
                  <c:v>41501</c:v>
                </c:pt>
                <c:pt idx="56">
                  <c:v>41502</c:v>
                </c:pt>
                <c:pt idx="57">
                  <c:v>41505</c:v>
                </c:pt>
                <c:pt idx="58">
                  <c:v>41506</c:v>
                </c:pt>
                <c:pt idx="59">
                  <c:v>41507</c:v>
                </c:pt>
                <c:pt idx="60">
                  <c:v>41508</c:v>
                </c:pt>
                <c:pt idx="61">
                  <c:v>41509</c:v>
                </c:pt>
                <c:pt idx="62">
                  <c:v>41512</c:v>
                </c:pt>
                <c:pt idx="63">
                  <c:v>41513</c:v>
                </c:pt>
                <c:pt idx="64">
                  <c:v>41514</c:v>
                </c:pt>
                <c:pt idx="65">
                  <c:v>41515</c:v>
                </c:pt>
                <c:pt idx="66">
                  <c:v>41516</c:v>
                </c:pt>
                <c:pt idx="67">
                  <c:v>41519</c:v>
                </c:pt>
                <c:pt idx="68">
                  <c:v>41520</c:v>
                </c:pt>
                <c:pt idx="69">
                  <c:v>41521</c:v>
                </c:pt>
                <c:pt idx="70">
                  <c:v>41522</c:v>
                </c:pt>
                <c:pt idx="71">
                  <c:v>41523</c:v>
                </c:pt>
                <c:pt idx="72">
                  <c:v>41526</c:v>
                </c:pt>
                <c:pt idx="73">
                  <c:v>41527</c:v>
                </c:pt>
                <c:pt idx="74">
                  <c:v>41528</c:v>
                </c:pt>
                <c:pt idx="75">
                  <c:v>41529</c:v>
                </c:pt>
                <c:pt idx="76">
                  <c:v>41530</c:v>
                </c:pt>
                <c:pt idx="77">
                  <c:v>41533</c:v>
                </c:pt>
                <c:pt idx="78">
                  <c:v>41534</c:v>
                </c:pt>
                <c:pt idx="79">
                  <c:v>41535</c:v>
                </c:pt>
                <c:pt idx="80">
                  <c:v>41536</c:v>
                </c:pt>
                <c:pt idx="81">
                  <c:v>41537</c:v>
                </c:pt>
                <c:pt idx="82">
                  <c:v>41540</c:v>
                </c:pt>
                <c:pt idx="83">
                  <c:v>41541</c:v>
                </c:pt>
                <c:pt idx="84">
                  <c:v>41542</c:v>
                </c:pt>
                <c:pt idx="85">
                  <c:v>41543</c:v>
                </c:pt>
                <c:pt idx="86">
                  <c:v>41544</c:v>
                </c:pt>
                <c:pt idx="87">
                  <c:v>41547</c:v>
                </c:pt>
                <c:pt idx="88">
                  <c:v>41548</c:v>
                </c:pt>
                <c:pt idx="89">
                  <c:v>41549</c:v>
                </c:pt>
                <c:pt idx="90">
                  <c:v>41550</c:v>
                </c:pt>
                <c:pt idx="91">
                  <c:v>41551</c:v>
                </c:pt>
                <c:pt idx="92">
                  <c:v>41554</c:v>
                </c:pt>
                <c:pt idx="93">
                  <c:v>41555</c:v>
                </c:pt>
                <c:pt idx="94">
                  <c:v>41556</c:v>
                </c:pt>
                <c:pt idx="95">
                  <c:v>41557</c:v>
                </c:pt>
                <c:pt idx="96">
                  <c:v>41558</c:v>
                </c:pt>
                <c:pt idx="97">
                  <c:v>41561</c:v>
                </c:pt>
                <c:pt idx="98">
                  <c:v>41562</c:v>
                </c:pt>
                <c:pt idx="99">
                  <c:v>41563</c:v>
                </c:pt>
                <c:pt idx="100">
                  <c:v>41564</c:v>
                </c:pt>
                <c:pt idx="101">
                  <c:v>41565</c:v>
                </c:pt>
                <c:pt idx="102">
                  <c:v>41568</c:v>
                </c:pt>
                <c:pt idx="103">
                  <c:v>41569</c:v>
                </c:pt>
                <c:pt idx="104">
                  <c:v>41570</c:v>
                </c:pt>
                <c:pt idx="105">
                  <c:v>41571</c:v>
                </c:pt>
                <c:pt idx="106">
                  <c:v>41572</c:v>
                </c:pt>
                <c:pt idx="107">
                  <c:v>41575</c:v>
                </c:pt>
                <c:pt idx="108">
                  <c:v>41576</c:v>
                </c:pt>
                <c:pt idx="109">
                  <c:v>41577</c:v>
                </c:pt>
                <c:pt idx="110">
                  <c:v>41578</c:v>
                </c:pt>
                <c:pt idx="111">
                  <c:v>41579</c:v>
                </c:pt>
                <c:pt idx="112">
                  <c:v>41582</c:v>
                </c:pt>
                <c:pt idx="113">
                  <c:v>41583</c:v>
                </c:pt>
                <c:pt idx="114">
                  <c:v>41584</c:v>
                </c:pt>
                <c:pt idx="115">
                  <c:v>41585</c:v>
                </c:pt>
                <c:pt idx="116">
                  <c:v>41586</c:v>
                </c:pt>
                <c:pt idx="117">
                  <c:v>41589</c:v>
                </c:pt>
                <c:pt idx="118">
                  <c:v>41590</c:v>
                </c:pt>
                <c:pt idx="119">
                  <c:v>41591</c:v>
                </c:pt>
                <c:pt idx="120">
                  <c:v>41592</c:v>
                </c:pt>
                <c:pt idx="121">
                  <c:v>41593</c:v>
                </c:pt>
                <c:pt idx="122">
                  <c:v>41596</c:v>
                </c:pt>
                <c:pt idx="123">
                  <c:v>41597</c:v>
                </c:pt>
                <c:pt idx="124">
                  <c:v>41598</c:v>
                </c:pt>
                <c:pt idx="125">
                  <c:v>41599</c:v>
                </c:pt>
                <c:pt idx="126">
                  <c:v>41600</c:v>
                </c:pt>
                <c:pt idx="127">
                  <c:v>41603</c:v>
                </c:pt>
                <c:pt idx="128">
                  <c:v>41604</c:v>
                </c:pt>
                <c:pt idx="129">
                  <c:v>41605</c:v>
                </c:pt>
                <c:pt idx="130">
                  <c:v>41606</c:v>
                </c:pt>
                <c:pt idx="131">
                  <c:v>41607</c:v>
                </c:pt>
                <c:pt idx="132">
                  <c:v>41610</c:v>
                </c:pt>
                <c:pt idx="133">
                  <c:v>41611</c:v>
                </c:pt>
                <c:pt idx="134">
                  <c:v>41612</c:v>
                </c:pt>
                <c:pt idx="135">
                  <c:v>41613</c:v>
                </c:pt>
                <c:pt idx="136">
                  <c:v>41614</c:v>
                </c:pt>
                <c:pt idx="137">
                  <c:v>41617</c:v>
                </c:pt>
                <c:pt idx="138">
                  <c:v>41618</c:v>
                </c:pt>
                <c:pt idx="139">
                  <c:v>41619</c:v>
                </c:pt>
                <c:pt idx="140">
                  <c:v>41620</c:v>
                </c:pt>
                <c:pt idx="141">
                  <c:v>41621</c:v>
                </c:pt>
                <c:pt idx="142">
                  <c:v>41624</c:v>
                </c:pt>
                <c:pt idx="143">
                  <c:v>41625</c:v>
                </c:pt>
                <c:pt idx="144">
                  <c:v>41626</c:v>
                </c:pt>
                <c:pt idx="145">
                  <c:v>41627</c:v>
                </c:pt>
                <c:pt idx="146">
                  <c:v>41628</c:v>
                </c:pt>
                <c:pt idx="147">
                  <c:v>41631</c:v>
                </c:pt>
                <c:pt idx="148">
                  <c:v>41632</c:v>
                </c:pt>
                <c:pt idx="149">
                  <c:v>41633</c:v>
                </c:pt>
                <c:pt idx="150">
                  <c:v>41634</c:v>
                </c:pt>
                <c:pt idx="151">
                  <c:v>41635</c:v>
                </c:pt>
                <c:pt idx="152">
                  <c:v>41638</c:v>
                </c:pt>
                <c:pt idx="153">
                  <c:v>41639</c:v>
                </c:pt>
                <c:pt idx="154">
                  <c:v>41640</c:v>
                </c:pt>
                <c:pt idx="155">
                  <c:v>41641</c:v>
                </c:pt>
                <c:pt idx="156">
                  <c:v>41642</c:v>
                </c:pt>
                <c:pt idx="157">
                  <c:v>41645</c:v>
                </c:pt>
                <c:pt idx="158">
                  <c:v>41646</c:v>
                </c:pt>
                <c:pt idx="159">
                  <c:v>41647</c:v>
                </c:pt>
                <c:pt idx="160">
                  <c:v>41648</c:v>
                </c:pt>
                <c:pt idx="161">
                  <c:v>41649</c:v>
                </c:pt>
                <c:pt idx="162">
                  <c:v>41652</c:v>
                </c:pt>
                <c:pt idx="163">
                  <c:v>41653</c:v>
                </c:pt>
                <c:pt idx="164">
                  <c:v>41654</c:v>
                </c:pt>
                <c:pt idx="165">
                  <c:v>41655</c:v>
                </c:pt>
                <c:pt idx="166">
                  <c:v>41656</c:v>
                </c:pt>
                <c:pt idx="167">
                  <c:v>41659</c:v>
                </c:pt>
                <c:pt idx="168">
                  <c:v>41660</c:v>
                </c:pt>
                <c:pt idx="169">
                  <c:v>41661</c:v>
                </c:pt>
                <c:pt idx="170">
                  <c:v>41662</c:v>
                </c:pt>
                <c:pt idx="171">
                  <c:v>41663</c:v>
                </c:pt>
                <c:pt idx="172">
                  <c:v>41666</c:v>
                </c:pt>
                <c:pt idx="173">
                  <c:v>41667</c:v>
                </c:pt>
                <c:pt idx="174">
                  <c:v>41668</c:v>
                </c:pt>
                <c:pt idx="175">
                  <c:v>41669</c:v>
                </c:pt>
                <c:pt idx="176">
                  <c:v>41670</c:v>
                </c:pt>
                <c:pt idx="177">
                  <c:v>41673</c:v>
                </c:pt>
                <c:pt idx="178">
                  <c:v>41674</c:v>
                </c:pt>
                <c:pt idx="179">
                  <c:v>41675</c:v>
                </c:pt>
                <c:pt idx="180">
                  <c:v>41676</c:v>
                </c:pt>
                <c:pt idx="181">
                  <c:v>41677</c:v>
                </c:pt>
                <c:pt idx="182">
                  <c:v>41680</c:v>
                </c:pt>
                <c:pt idx="183">
                  <c:v>41681</c:v>
                </c:pt>
                <c:pt idx="184">
                  <c:v>41682</c:v>
                </c:pt>
                <c:pt idx="185">
                  <c:v>41683</c:v>
                </c:pt>
                <c:pt idx="186">
                  <c:v>41684</c:v>
                </c:pt>
                <c:pt idx="187">
                  <c:v>41687</c:v>
                </c:pt>
                <c:pt idx="188">
                  <c:v>41688</c:v>
                </c:pt>
                <c:pt idx="189">
                  <c:v>41689</c:v>
                </c:pt>
                <c:pt idx="190">
                  <c:v>41690</c:v>
                </c:pt>
                <c:pt idx="191">
                  <c:v>41691</c:v>
                </c:pt>
                <c:pt idx="192">
                  <c:v>41694</c:v>
                </c:pt>
                <c:pt idx="193">
                  <c:v>41695</c:v>
                </c:pt>
                <c:pt idx="194">
                  <c:v>41696</c:v>
                </c:pt>
                <c:pt idx="195">
                  <c:v>41697</c:v>
                </c:pt>
                <c:pt idx="196">
                  <c:v>41698</c:v>
                </c:pt>
                <c:pt idx="197">
                  <c:v>41701</c:v>
                </c:pt>
                <c:pt idx="198">
                  <c:v>41702</c:v>
                </c:pt>
                <c:pt idx="199">
                  <c:v>41703</c:v>
                </c:pt>
                <c:pt idx="200">
                  <c:v>41704</c:v>
                </c:pt>
                <c:pt idx="201">
                  <c:v>41705</c:v>
                </c:pt>
                <c:pt idx="202">
                  <c:v>41708</c:v>
                </c:pt>
                <c:pt idx="203">
                  <c:v>41709</c:v>
                </c:pt>
                <c:pt idx="204">
                  <c:v>41710</c:v>
                </c:pt>
                <c:pt idx="205">
                  <c:v>41711</c:v>
                </c:pt>
                <c:pt idx="206">
                  <c:v>41712</c:v>
                </c:pt>
                <c:pt idx="207">
                  <c:v>41715</c:v>
                </c:pt>
                <c:pt idx="208">
                  <c:v>41716</c:v>
                </c:pt>
                <c:pt idx="209">
                  <c:v>41717</c:v>
                </c:pt>
                <c:pt idx="210">
                  <c:v>41718</c:v>
                </c:pt>
                <c:pt idx="211">
                  <c:v>41719</c:v>
                </c:pt>
                <c:pt idx="212">
                  <c:v>41722</c:v>
                </c:pt>
                <c:pt idx="213">
                  <c:v>41723</c:v>
                </c:pt>
                <c:pt idx="214">
                  <c:v>41724</c:v>
                </c:pt>
                <c:pt idx="215">
                  <c:v>41725</c:v>
                </c:pt>
                <c:pt idx="216">
                  <c:v>41726</c:v>
                </c:pt>
                <c:pt idx="217">
                  <c:v>41729</c:v>
                </c:pt>
                <c:pt idx="218">
                  <c:v>41730</c:v>
                </c:pt>
                <c:pt idx="219">
                  <c:v>41731</c:v>
                </c:pt>
                <c:pt idx="220">
                  <c:v>41732</c:v>
                </c:pt>
                <c:pt idx="221">
                  <c:v>41733</c:v>
                </c:pt>
                <c:pt idx="222">
                  <c:v>41736</c:v>
                </c:pt>
                <c:pt idx="223">
                  <c:v>41737</c:v>
                </c:pt>
                <c:pt idx="224">
                  <c:v>41738</c:v>
                </c:pt>
                <c:pt idx="225">
                  <c:v>41739</c:v>
                </c:pt>
                <c:pt idx="226">
                  <c:v>41740</c:v>
                </c:pt>
                <c:pt idx="227">
                  <c:v>41743</c:v>
                </c:pt>
                <c:pt idx="228">
                  <c:v>41744</c:v>
                </c:pt>
                <c:pt idx="229">
                  <c:v>41745</c:v>
                </c:pt>
                <c:pt idx="230">
                  <c:v>41746</c:v>
                </c:pt>
                <c:pt idx="231">
                  <c:v>41747</c:v>
                </c:pt>
                <c:pt idx="232">
                  <c:v>41750</c:v>
                </c:pt>
                <c:pt idx="233">
                  <c:v>41751</c:v>
                </c:pt>
                <c:pt idx="234">
                  <c:v>41752</c:v>
                </c:pt>
                <c:pt idx="235">
                  <c:v>41753</c:v>
                </c:pt>
                <c:pt idx="236">
                  <c:v>41754</c:v>
                </c:pt>
                <c:pt idx="237">
                  <c:v>41757</c:v>
                </c:pt>
                <c:pt idx="238">
                  <c:v>41758</c:v>
                </c:pt>
                <c:pt idx="239">
                  <c:v>41759</c:v>
                </c:pt>
                <c:pt idx="240">
                  <c:v>41760</c:v>
                </c:pt>
                <c:pt idx="241">
                  <c:v>41761</c:v>
                </c:pt>
                <c:pt idx="242">
                  <c:v>41764</c:v>
                </c:pt>
                <c:pt idx="243">
                  <c:v>41765</c:v>
                </c:pt>
                <c:pt idx="244">
                  <c:v>41766</c:v>
                </c:pt>
                <c:pt idx="245">
                  <c:v>41767</c:v>
                </c:pt>
                <c:pt idx="246">
                  <c:v>41768</c:v>
                </c:pt>
                <c:pt idx="247">
                  <c:v>41771</c:v>
                </c:pt>
                <c:pt idx="248">
                  <c:v>41772</c:v>
                </c:pt>
                <c:pt idx="249">
                  <c:v>41773</c:v>
                </c:pt>
                <c:pt idx="250">
                  <c:v>41774</c:v>
                </c:pt>
                <c:pt idx="251">
                  <c:v>41775</c:v>
                </c:pt>
                <c:pt idx="252">
                  <c:v>41778</c:v>
                </c:pt>
                <c:pt idx="253">
                  <c:v>41779</c:v>
                </c:pt>
                <c:pt idx="254">
                  <c:v>41780</c:v>
                </c:pt>
                <c:pt idx="255">
                  <c:v>41781</c:v>
                </c:pt>
                <c:pt idx="256">
                  <c:v>41782</c:v>
                </c:pt>
                <c:pt idx="257">
                  <c:v>41785</c:v>
                </c:pt>
                <c:pt idx="258">
                  <c:v>41786</c:v>
                </c:pt>
                <c:pt idx="259">
                  <c:v>41787</c:v>
                </c:pt>
                <c:pt idx="260">
                  <c:v>41788</c:v>
                </c:pt>
                <c:pt idx="261">
                  <c:v>41789</c:v>
                </c:pt>
                <c:pt idx="262">
                  <c:v>41792</c:v>
                </c:pt>
                <c:pt idx="263">
                  <c:v>41793</c:v>
                </c:pt>
                <c:pt idx="264">
                  <c:v>41794</c:v>
                </c:pt>
                <c:pt idx="265">
                  <c:v>41795</c:v>
                </c:pt>
                <c:pt idx="266">
                  <c:v>41796</c:v>
                </c:pt>
                <c:pt idx="267">
                  <c:v>41799</c:v>
                </c:pt>
                <c:pt idx="268">
                  <c:v>41800</c:v>
                </c:pt>
                <c:pt idx="269">
                  <c:v>41801</c:v>
                </c:pt>
                <c:pt idx="270">
                  <c:v>41802</c:v>
                </c:pt>
                <c:pt idx="271">
                  <c:v>41803</c:v>
                </c:pt>
                <c:pt idx="272">
                  <c:v>41806</c:v>
                </c:pt>
                <c:pt idx="273">
                  <c:v>41807</c:v>
                </c:pt>
                <c:pt idx="274">
                  <c:v>41808</c:v>
                </c:pt>
                <c:pt idx="275">
                  <c:v>41809</c:v>
                </c:pt>
                <c:pt idx="276">
                  <c:v>41810</c:v>
                </c:pt>
                <c:pt idx="277">
                  <c:v>41813</c:v>
                </c:pt>
                <c:pt idx="278">
                  <c:v>41814</c:v>
                </c:pt>
                <c:pt idx="279">
                  <c:v>41815</c:v>
                </c:pt>
                <c:pt idx="280">
                  <c:v>41816</c:v>
                </c:pt>
                <c:pt idx="281">
                  <c:v>41817</c:v>
                </c:pt>
                <c:pt idx="282">
                  <c:v>41820</c:v>
                </c:pt>
                <c:pt idx="283">
                  <c:v>41821</c:v>
                </c:pt>
                <c:pt idx="284">
                  <c:v>41822</c:v>
                </c:pt>
                <c:pt idx="285">
                  <c:v>41823</c:v>
                </c:pt>
                <c:pt idx="286">
                  <c:v>41824</c:v>
                </c:pt>
                <c:pt idx="287">
                  <c:v>41827</c:v>
                </c:pt>
                <c:pt idx="288">
                  <c:v>41828</c:v>
                </c:pt>
                <c:pt idx="289">
                  <c:v>41829</c:v>
                </c:pt>
                <c:pt idx="290">
                  <c:v>41830</c:v>
                </c:pt>
                <c:pt idx="291">
                  <c:v>41831</c:v>
                </c:pt>
                <c:pt idx="292">
                  <c:v>41834</c:v>
                </c:pt>
                <c:pt idx="293">
                  <c:v>41835</c:v>
                </c:pt>
                <c:pt idx="294">
                  <c:v>41836</c:v>
                </c:pt>
                <c:pt idx="295">
                  <c:v>41837</c:v>
                </c:pt>
                <c:pt idx="296">
                  <c:v>41838</c:v>
                </c:pt>
                <c:pt idx="297">
                  <c:v>41841</c:v>
                </c:pt>
                <c:pt idx="298">
                  <c:v>41842</c:v>
                </c:pt>
                <c:pt idx="299">
                  <c:v>41843</c:v>
                </c:pt>
                <c:pt idx="300">
                  <c:v>41844</c:v>
                </c:pt>
                <c:pt idx="301">
                  <c:v>41845</c:v>
                </c:pt>
                <c:pt idx="302">
                  <c:v>41848</c:v>
                </c:pt>
                <c:pt idx="303">
                  <c:v>41849</c:v>
                </c:pt>
                <c:pt idx="304">
                  <c:v>41850</c:v>
                </c:pt>
                <c:pt idx="305">
                  <c:v>41851</c:v>
                </c:pt>
                <c:pt idx="306">
                  <c:v>41852</c:v>
                </c:pt>
                <c:pt idx="307">
                  <c:v>41855</c:v>
                </c:pt>
                <c:pt idx="308">
                  <c:v>41856</c:v>
                </c:pt>
                <c:pt idx="309">
                  <c:v>41857</c:v>
                </c:pt>
                <c:pt idx="310">
                  <c:v>41858</c:v>
                </c:pt>
                <c:pt idx="311">
                  <c:v>41859</c:v>
                </c:pt>
                <c:pt idx="312">
                  <c:v>41862</c:v>
                </c:pt>
                <c:pt idx="313">
                  <c:v>41863</c:v>
                </c:pt>
                <c:pt idx="314">
                  <c:v>41864</c:v>
                </c:pt>
                <c:pt idx="315">
                  <c:v>41865</c:v>
                </c:pt>
                <c:pt idx="316">
                  <c:v>41866</c:v>
                </c:pt>
                <c:pt idx="317">
                  <c:v>41869</c:v>
                </c:pt>
                <c:pt idx="318">
                  <c:v>41870</c:v>
                </c:pt>
                <c:pt idx="319">
                  <c:v>41871</c:v>
                </c:pt>
                <c:pt idx="320">
                  <c:v>41872</c:v>
                </c:pt>
                <c:pt idx="321">
                  <c:v>41873</c:v>
                </c:pt>
                <c:pt idx="322">
                  <c:v>41876</c:v>
                </c:pt>
                <c:pt idx="323">
                  <c:v>41877</c:v>
                </c:pt>
                <c:pt idx="324">
                  <c:v>41878</c:v>
                </c:pt>
                <c:pt idx="325">
                  <c:v>41879</c:v>
                </c:pt>
                <c:pt idx="326">
                  <c:v>41880</c:v>
                </c:pt>
                <c:pt idx="327">
                  <c:v>41883</c:v>
                </c:pt>
                <c:pt idx="328">
                  <c:v>41884</c:v>
                </c:pt>
                <c:pt idx="329">
                  <c:v>41885</c:v>
                </c:pt>
                <c:pt idx="330">
                  <c:v>41886</c:v>
                </c:pt>
                <c:pt idx="331">
                  <c:v>41887</c:v>
                </c:pt>
                <c:pt idx="332">
                  <c:v>41890</c:v>
                </c:pt>
                <c:pt idx="333">
                  <c:v>41891</c:v>
                </c:pt>
                <c:pt idx="334">
                  <c:v>41892</c:v>
                </c:pt>
                <c:pt idx="335">
                  <c:v>41893</c:v>
                </c:pt>
                <c:pt idx="336">
                  <c:v>41894</c:v>
                </c:pt>
                <c:pt idx="337">
                  <c:v>41897</c:v>
                </c:pt>
                <c:pt idx="338">
                  <c:v>41898</c:v>
                </c:pt>
                <c:pt idx="339">
                  <c:v>41899</c:v>
                </c:pt>
                <c:pt idx="340">
                  <c:v>41900</c:v>
                </c:pt>
                <c:pt idx="341">
                  <c:v>41901</c:v>
                </c:pt>
                <c:pt idx="342">
                  <c:v>41904</c:v>
                </c:pt>
                <c:pt idx="343">
                  <c:v>41905</c:v>
                </c:pt>
                <c:pt idx="344">
                  <c:v>41906</c:v>
                </c:pt>
                <c:pt idx="345">
                  <c:v>41907</c:v>
                </c:pt>
                <c:pt idx="346">
                  <c:v>41908</c:v>
                </c:pt>
                <c:pt idx="347">
                  <c:v>41911</c:v>
                </c:pt>
                <c:pt idx="348">
                  <c:v>41912</c:v>
                </c:pt>
                <c:pt idx="349">
                  <c:v>41913</c:v>
                </c:pt>
                <c:pt idx="350">
                  <c:v>41914</c:v>
                </c:pt>
                <c:pt idx="351">
                  <c:v>41915</c:v>
                </c:pt>
                <c:pt idx="352">
                  <c:v>41918</c:v>
                </c:pt>
                <c:pt idx="353">
                  <c:v>41919</c:v>
                </c:pt>
                <c:pt idx="354">
                  <c:v>41920</c:v>
                </c:pt>
                <c:pt idx="355">
                  <c:v>41921</c:v>
                </c:pt>
                <c:pt idx="356">
                  <c:v>41922</c:v>
                </c:pt>
                <c:pt idx="357">
                  <c:v>41925</c:v>
                </c:pt>
                <c:pt idx="358">
                  <c:v>41926</c:v>
                </c:pt>
                <c:pt idx="359">
                  <c:v>41927</c:v>
                </c:pt>
                <c:pt idx="360">
                  <c:v>41928</c:v>
                </c:pt>
                <c:pt idx="361">
                  <c:v>41929</c:v>
                </c:pt>
                <c:pt idx="362">
                  <c:v>41932</c:v>
                </c:pt>
                <c:pt idx="363">
                  <c:v>41933</c:v>
                </c:pt>
                <c:pt idx="364">
                  <c:v>41934</c:v>
                </c:pt>
                <c:pt idx="365">
                  <c:v>41935</c:v>
                </c:pt>
                <c:pt idx="366">
                  <c:v>41936</c:v>
                </c:pt>
                <c:pt idx="367">
                  <c:v>41939</c:v>
                </c:pt>
                <c:pt idx="368">
                  <c:v>41940</c:v>
                </c:pt>
                <c:pt idx="369">
                  <c:v>41941</c:v>
                </c:pt>
                <c:pt idx="370">
                  <c:v>41942</c:v>
                </c:pt>
                <c:pt idx="371">
                  <c:v>41943</c:v>
                </c:pt>
                <c:pt idx="372">
                  <c:v>41946</c:v>
                </c:pt>
                <c:pt idx="373">
                  <c:v>41947</c:v>
                </c:pt>
                <c:pt idx="374">
                  <c:v>41948</c:v>
                </c:pt>
                <c:pt idx="375">
                  <c:v>41949</c:v>
                </c:pt>
                <c:pt idx="376">
                  <c:v>41950</c:v>
                </c:pt>
                <c:pt idx="377">
                  <c:v>41953</c:v>
                </c:pt>
                <c:pt idx="378">
                  <c:v>41954</c:v>
                </c:pt>
                <c:pt idx="379">
                  <c:v>41955</c:v>
                </c:pt>
                <c:pt idx="380">
                  <c:v>41956</c:v>
                </c:pt>
                <c:pt idx="381">
                  <c:v>41957</c:v>
                </c:pt>
                <c:pt idx="382">
                  <c:v>41960</c:v>
                </c:pt>
                <c:pt idx="383">
                  <c:v>41961</c:v>
                </c:pt>
                <c:pt idx="384">
                  <c:v>41962</c:v>
                </c:pt>
                <c:pt idx="385">
                  <c:v>41963</c:v>
                </c:pt>
                <c:pt idx="386">
                  <c:v>41964</c:v>
                </c:pt>
                <c:pt idx="387">
                  <c:v>41967</c:v>
                </c:pt>
                <c:pt idx="388">
                  <c:v>41968</c:v>
                </c:pt>
                <c:pt idx="389">
                  <c:v>41969</c:v>
                </c:pt>
                <c:pt idx="390">
                  <c:v>41970</c:v>
                </c:pt>
                <c:pt idx="391">
                  <c:v>41971</c:v>
                </c:pt>
                <c:pt idx="392">
                  <c:v>41974</c:v>
                </c:pt>
                <c:pt idx="393">
                  <c:v>41975</c:v>
                </c:pt>
                <c:pt idx="394">
                  <c:v>41976</c:v>
                </c:pt>
                <c:pt idx="395">
                  <c:v>41977</c:v>
                </c:pt>
                <c:pt idx="396">
                  <c:v>41978</c:v>
                </c:pt>
                <c:pt idx="397">
                  <c:v>41981</c:v>
                </c:pt>
                <c:pt idx="398">
                  <c:v>41982</c:v>
                </c:pt>
                <c:pt idx="399">
                  <c:v>41983</c:v>
                </c:pt>
                <c:pt idx="400">
                  <c:v>41984</c:v>
                </c:pt>
                <c:pt idx="401">
                  <c:v>41985</c:v>
                </c:pt>
                <c:pt idx="402">
                  <c:v>41988</c:v>
                </c:pt>
                <c:pt idx="403">
                  <c:v>41989</c:v>
                </c:pt>
                <c:pt idx="404">
                  <c:v>41990</c:v>
                </c:pt>
                <c:pt idx="405">
                  <c:v>41991</c:v>
                </c:pt>
                <c:pt idx="406">
                  <c:v>41992</c:v>
                </c:pt>
                <c:pt idx="407">
                  <c:v>41995</c:v>
                </c:pt>
                <c:pt idx="408">
                  <c:v>41996</c:v>
                </c:pt>
                <c:pt idx="409">
                  <c:v>41997</c:v>
                </c:pt>
                <c:pt idx="410">
                  <c:v>41998</c:v>
                </c:pt>
                <c:pt idx="411">
                  <c:v>41999</c:v>
                </c:pt>
                <c:pt idx="412">
                  <c:v>42002</c:v>
                </c:pt>
                <c:pt idx="413">
                  <c:v>42003</c:v>
                </c:pt>
                <c:pt idx="414">
                  <c:v>42004</c:v>
                </c:pt>
                <c:pt idx="415">
                  <c:v>42005</c:v>
                </c:pt>
                <c:pt idx="416">
                  <c:v>42006</c:v>
                </c:pt>
                <c:pt idx="417">
                  <c:v>42009</c:v>
                </c:pt>
                <c:pt idx="418">
                  <c:v>42010</c:v>
                </c:pt>
                <c:pt idx="419">
                  <c:v>42011</c:v>
                </c:pt>
                <c:pt idx="420">
                  <c:v>42012</c:v>
                </c:pt>
                <c:pt idx="421">
                  <c:v>42013</c:v>
                </c:pt>
                <c:pt idx="422">
                  <c:v>42016</c:v>
                </c:pt>
                <c:pt idx="423">
                  <c:v>42017</c:v>
                </c:pt>
                <c:pt idx="424">
                  <c:v>42018</c:v>
                </c:pt>
                <c:pt idx="425">
                  <c:v>42019</c:v>
                </c:pt>
                <c:pt idx="426">
                  <c:v>42020</c:v>
                </c:pt>
                <c:pt idx="427">
                  <c:v>42023</c:v>
                </c:pt>
                <c:pt idx="428">
                  <c:v>42024</c:v>
                </c:pt>
                <c:pt idx="429">
                  <c:v>42025</c:v>
                </c:pt>
                <c:pt idx="430">
                  <c:v>42026</c:v>
                </c:pt>
                <c:pt idx="431">
                  <c:v>42027</c:v>
                </c:pt>
                <c:pt idx="432">
                  <c:v>42030</c:v>
                </c:pt>
                <c:pt idx="433">
                  <c:v>42031</c:v>
                </c:pt>
                <c:pt idx="434">
                  <c:v>42032</c:v>
                </c:pt>
                <c:pt idx="435">
                  <c:v>42033</c:v>
                </c:pt>
                <c:pt idx="436">
                  <c:v>42034</c:v>
                </c:pt>
                <c:pt idx="437">
                  <c:v>42037</c:v>
                </c:pt>
                <c:pt idx="438">
                  <c:v>42038</c:v>
                </c:pt>
                <c:pt idx="439">
                  <c:v>42039</c:v>
                </c:pt>
                <c:pt idx="440">
                  <c:v>42040</c:v>
                </c:pt>
                <c:pt idx="441">
                  <c:v>42041</c:v>
                </c:pt>
                <c:pt idx="442">
                  <c:v>42044</c:v>
                </c:pt>
                <c:pt idx="443">
                  <c:v>42045</c:v>
                </c:pt>
                <c:pt idx="444">
                  <c:v>42046</c:v>
                </c:pt>
                <c:pt idx="445">
                  <c:v>42047</c:v>
                </c:pt>
                <c:pt idx="446">
                  <c:v>42048</c:v>
                </c:pt>
                <c:pt idx="447">
                  <c:v>42051</c:v>
                </c:pt>
                <c:pt idx="448">
                  <c:v>42052</c:v>
                </c:pt>
                <c:pt idx="449">
                  <c:v>42053</c:v>
                </c:pt>
                <c:pt idx="450">
                  <c:v>42054</c:v>
                </c:pt>
                <c:pt idx="451">
                  <c:v>42055</c:v>
                </c:pt>
                <c:pt idx="452">
                  <c:v>42058</c:v>
                </c:pt>
                <c:pt idx="453">
                  <c:v>42059</c:v>
                </c:pt>
                <c:pt idx="454">
                  <c:v>42060</c:v>
                </c:pt>
                <c:pt idx="455">
                  <c:v>42061</c:v>
                </c:pt>
                <c:pt idx="456">
                  <c:v>42062</c:v>
                </c:pt>
                <c:pt idx="457">
                  <c:v>42065</c:v>
                </c:pt>
                <c:pt idx="458">
                  <c:v>42066</c:v>
                </c:pt>
                <c:pt idx="459">
                  <c:v>42067</c:v>
                </c:pt>
                <c:pt idx="460">
                  <c:v>42068</c:v>
                </c:pt>
                <c:pt idx="461">
                  <c:v>42069</c:v>
                </c:pt>
                <c:pt idx="462">
                  <c:v>42072</c:v>
                </c:pt>
                <c:pt idx="463">
                  <c:v>42073</c:v>
                </c:pt>
                <c:pt idx="464">
                  <c:v>42074</c:v>
                </c:pt>
                <c:pt idx="465">
                  <c:v>42075</c:v>
                </c:pt>
                <c:pt idx="466">
                  <c:v>42076</c:v>
                </c:pt>
                <c:pt idx="467">
                  <c:v>42079</c:v>
                </c:pt>
                <c:pt idx="468">
                  <c:v>42080</c:v>
                </c:pt>
                <c:pt idx="469">
                  <c:v>42081</c:v>
                </c:pt>
                <c:pt idx="470">
                  <c:v>42082</c:v>
                </c:pt>
                <c:pt idx="471">
                  <c:v>42083</c:v>
                </c:pt>
                <c:pt idx="472">
                  <c:v>42086</c:v>
                </c:pt>
                <c:pt idx="473">
                  <c:v>42087</c:v>
                </c:pt>
                <c:pt idx="474">
                  <c:v>42088</c:v>
                </c:pt>
                <c:pt idx="475">
                  <c:v>42089</c:v>
                </c:pt>
                <c:pt idx="476">
                  <c:v>42090</c:v>
                </c:pt>
                <c:pt idx="477">
                  <c:v>42093</c:v>
                </c:pt>
                <c:pt idx="478">
                  <c:v>42094</c:v>
                </c:pt>
                <c:pt idx="479">
                  <c:v>42095</c:v>
                </c:pt>
                <c:pt idx="480">
                  <c:v>42096</c:v>
                </c:pt>
                <c:pt idx="481">
                  <c:v>42097</c:v>
                </c:pt>
                <c:pt idx="482">
                  <c:v>42100</c:v>
                </c:pt>
                <c:pt idx="483">
                  <c:v>42101</c:v>
                </c:pt>
                <c:pt idx="484">
                  <c:v>42102</c:v>
                </c:pt>
                <c:pt idx="485">
                  <c:v>42103</c:v>
                </c:pt>
                <c:pt idx="486">
                  <c:v>42104</c:v>
                </c:pt>
                <c:pt idx="487">
                  <c:v>42107</c:v>
                </c:pt>
                <c:pt idx="488">
                  <c:v>42108</c:v>
                </c:pt>
                <c:pt idx="489">
                  <c:v>42109</c:v>
                </c:pt>
                <c:pt idx="490">
                  <c:v>42110</c:v>
                </c:pt>
                <c:pt idx="491">
                  <c:v>42111</c:v>
                </c:pt>
                <c:pt idx="492">
                  <c:v>42114</c:v>
                </c:pt>
                <c:pt idx="493">
                  <c:v>42115</c:v>
                </c:pt>
                <c:pt idx="494">
                  <c:v>42116</c:v>
                </c:pt>
                <c:pt idx="495">
                  <c:v>42117</c:v>
                </c:pt>
                <c:pt idx="496">
                  <c:v>42118</c:v>
                </c:pt>
                <c:pt idx="497">
                  <c:v>42121</c:v>
                </c:pt>
                <c:pt idx="498">
                  <c:v>42122</c:v>
                </c:pt>
                <c:pt idx="499">
                  <c:v>42123</c:v>
                </c:pt>
                <c:pt idx="500">
                  <c:v>42124</c:v>
                </c:pt>
                <c:pt idx="501">
                  <c:v>42125</c:v>
                </c:pt>
                <c:pt idx="502">
                  <c:v>42128</c:v>
                </c:pt>
                <c:pt idx="503">
                  <c:v>42129</c:v>
                </c:pt>
                <c:pt idx="504">
                  <c:v>42130</c:v>
                </c:pt>
                <c:pt idx="505">
                  <c:v>42131</c:v>
                </c:pt>
                <c:pt idx="506">
                  <c:v>42132</c:v>
                </c:pt>
                <c:pt idx="507">
                  <c:v>42135</c:v>
                </c:pt>
                <c:pt idx="508">
                  <c:v>42136</c:v>
                </c:pt>
                <c:pt idx="509">
                  <c:v>42137</c:v>
                </c:pt>
                <c:pt idx="510">
                  <c:v>42138</c:v>
                </c:pt>
                <c:pt idx="511">
                  <c:v>42139</c:v>
                </c:pt>
                <c:pt idx="512">
                  <c:v>42142</c:v>
                </c:pt>
                <c:pt idx="513">
                  <c:v>42143</c:v>
                </c:pt>
                <c:pt idx="514">
                  <c:v>42144</c:v>
                </c:pt>
                <c:pt idx="515">
                  <c:v>42145</c:v>
                </c:pt>
                <c:pt idx="516">
                  <c:v>42146</c:v>
                </c:pt>
                <c:pt idx="517">
                  <c:v>42149</c:v>
                </c:pt>
                <c:pt idx="518">
                  <c:v>42150</c:v>
                </c:pt>
                <c:pt idx="519">
                  <c:v>42151</c:v>
                </c:pt>
                <c:pt idx="520">
                  <c:v>42152</c:v>
                </c:pt>
                <c:pt idx="521">
                  <c:v>42153</c:v>
                </c:pt>
                <c:pt idx="522">
                  <c:v>42156</c:v>
                </c:pt>
                <c:pt idx="523">
                  <c:v>42157</c:v>
                </c:pt>
                <c:pt idx="524">
                  <c:v>42158</c:v>
                </c:pt>
                <c:pt idx="525">
                  <c:v>42159</c:v>
                </c:pt>
                <c:pt idx="526">
                  <c:v>42160</c:v>
                </c:pt>
                <c:pt idx="527">
                  <c:v>42163</c:v>
                </c:pt>
                <c:pt idx="528">
                  <c:v>42164</c:v>
                </c:pt>
                <c:pt idx="529">
                  <c:v>42165</c:v>
                </c:pt>
                <c:pt idx="530">
                  <c:v>42166</c:v>
                </c:pt>
                <c:pt idx="531">
                  <c:v>42167</c:v>
                </c:pt>
                <c:pt idx="532">
                  <c:v>42170</c:v>
                </c:pt>
                <c:pt idx="533">
                  <c:v>42171</c:v>
                </c:pt>
                <c:pt idx="534">
                  <c:v>42172</c:v>
                </c:pt>
                <c:pt idx="535">
                  <c:v>42173</c:v>
                </c:pt>
                <c:pt idx="536">
                  <c:v>42174</c:v>
                </c:pt>
                <c:pt idx="537">
                  <c:v>42177</c:v>
                </c:pt>
                <c:pt idx="538">
                  <c:v>42178</c:v>
                </c:pt>
                <c:pt idx="539">
                  <c:v>42179</c:v>
                </c:pt>
                <c:pt idx="540">
                  <c:v>42180</c:v>
                </c:pt>
                <c:pt idx="541">
                  <c:v>42181</c:v>
                </c:pt>
                <c:pt idx="542">
                  <c:v>42184</c:v>
                </c:pt>
                <c:pt idx="543">
                  <c:v>42185</c:v>
                </c:pt>
                <c:pt idx="544">
                  <c:v>42186</c:v>
                </c:pt>
                <c:pt idx="545">
                  <c:v>42187</c:v>
                </c:pt>
                <c:pt idx="546">
                  <c:v>42188</c:v>
                </c:pt>
                <c:pt idx="547">
                  <c:v>42191</c:v>
                </c:pt>
                <c:pt idx="548">
                  <c:v>42192</c:v>
                </c:pt>
                <c:pt idx="549">
                  <c:v>42193</c:v>
                </c:pt>
                <c:pt idx="550">
                  <c:v>42194</c:v>
                </c:pt>
                <c:pt idx="551">
                  <c:v>42195</c:v>
                </c:pt>
                <c:pt idx="552">
                  <c:v>42198</c:v>
                </c:pt>
                <c:pt idx="553">
                  <c:v>42199</c:v>
                </c:pt>
                <c:pt idx="554">
                  <c:v>42200</c:v>
                </c:pt>
                <c:pt idx="555">
                  <c:v>42201</c:v>
                </c:pt>
                <c:pt idx="556">
                  <c:v>42202</c:v>
                </c:pt>
                <c:pt idx="557">
                  <c:v>42205</c:v>
                </c:pt>
                <c:pt idx="558">
                  <c:v>42206</c:v>
                </c:pt>
                <c:pt idx="559">
                  <c:v>42207</c:v>
                </c:pt>
                <c:pt idx="560">
                  <c:v>42208</c:v>
                </c:pt>
                <c:pt idx="561">
                  <c:v>42209</c:v>
                </c:pt>
                <c:pt idx="562">
                  <c:v>42212</c:v>
                </c:pt>
                <c:pt idx="563">
                  <c:v>42213</c:v>
                </c:pt>
                <c:pt idx="564">
                  <c:v>42214</c:v>
                </c:pt>
                <c:pt idx="565">
                  <c:v>42215</c:v>
                </c:pt>
                <c:pt idx="566">
                  <c:v>42216</c:v>
                </c:pt>
                <c:pt idx="567">
                  <c:v>42219</c:v>
                </c:pt>
                <c:pt idx="568">
                  <c:v>42220</c:v>
                </c:pt>
                <c:pt idx="569">
                  <c:v>42221</c:v>
                </c:pt>
                <c:pt idx="570">
                  <c:v>42222</c:v>
                </c:pt>
                <c:pt idx="571">
                  <c:v>42223</c:v>
                </c:pt>
                <c:pt idx="572">
                  <c:v>42226</c:v>
                </c:pt>
                <c:pt idx="573">
                  <c:v>42227</c:v>
                </c:pt>
                <c:pt idx="574">
                  <c:v>42228</c:v>
                </c:pt>
                <c:pt idx="575">
                  <c:v>42229</c:v>
                </c:pt>
                <c:pt idx="576">
                  <c:v>42230</c:v>
                </c:pt>
                <c:pt idx="577">
                  <c:v>42233</c:v>
                </c:pt>
                <c:pt idx="578">
                  <c:v>42234</c:v>
                </c:pt>
                <c:pt idx="579">
                  <c:v>42235</c:v>
                </c:pt>
                <c:pt idx="580">
                  <c:v>42236</c:v>
                </c:pt>
                <c:pt idx="581">
                  <c:v>42237</c:v>
                </c:pt>
                <c:pt idx="582">
                  <c:v>42240</c:v>
                </c:pt>
                <c:pt idx="583">
                  <c:v>42241</c:v>
                </c:pt>
                <c:pt idx="584">
                  <c:v>42242</c:v>
                </c:pt>
                <c:pt idx="585">
                  <c:v>42243</c:v>
                </c:pt>
                <c:pt idx="586">
                  <c:v>42244</c:v>
                </c:pt>
                <c:pt idx="587">
                  <c:v>42247</c:v>
                </c:pt>
                <c:pt idx="588">
                  <c:v>42248</c:v>
                </c:pt>
                <c:pt idx="589">
                  <c:v>42249</c:v>
                </c:pt>
                <c:pt idx="590">
                  <c:v>42250</c:v>
                </c:pt>
                <c:pt idx="591">
                  <c:v>42251</c:v>
                </c:pt>
                <c:pt idx="592">
                  <c:v>42254</c:v>
                </c:pt>
                <c:pt idx="593">
                  <c:v>42255</c:v>
                </c:pt>
                <c:pt idx="594">
                  <c:v>42256</c:v>
                </c:pt>
                <c:pt idx="595">
                  <c:v>42257</c:v>
                </c:pt>
                <c:pt idx="596">
                  <c:v>42258</c:v>
                </c:pt>
                <c:pt idx="597">
                  <c:v>42261</c:v>
                </c:pt>
                <c:pt idx="598">
                  <c:v>42262</c:v>
                </c:pt>
                <c:pt idx="599">
                  <c:v>42263</c:v>
                </c:pt>
                <c:pt idx="600">
                  <c:v>42264</c:v>
                </c:pt>
                <c:pt idx="601">
                  <c:v>42265</c:v>
                </c:pt>
                <c:pt idx="602">
                  <c:v>42268</c:v>
                </c:pt>
                <c:pt idx="603">
                  <c:v>42269</c:v>
                </c:pt>
                <c:pt idx="604">
                  <c:v>42270</c:v>
                </c:pt>
                <c:pt idx="605">
                  <c:v>42271</c:v>
                </c:pt>
                <c:pt idx="606">
                  <c:v>42272</c:v>
                </c:pt>
                <c:pt idx="607">
                  <c:v>42275</c:v>
                </c:pt>
                <c:pt idx="608">
                  <c:v>42276</c:v>
                </c:pt>
                <c:pt idx="609">
                  <c:v>42277</c:v>
                </c:pt>
                <c:pt idx="610">
                  <c:v>42278</c:v>
                </c:pt>
                <c:pt idx="611">
                  <c:v>42279</c:v>
                </c:pt>
                <c:pt idx="612">
                  <c:v>42282</c:v>
                </c:pt>
                <c:pt idx="613">
                  <c:v>42283</c:v>
                </c:pt>
                <c:pt idx="614">
                  <c:v>42284</c:v>
                </c:pt>
                <c:pt idx="615">
                  <c:v>42285</c:v>
                </c:pt>
                <c:pt idx="616">
                  <c:v>42286</c:v>
                </c:pt>
                <c:pt idx="617">
                  <c:v>42289</c:v>
                </c:pt>
                <c:pt idx="618">
                  <c:v>42290</c:v>
                </c:pt>
                <c:pt idx="619">
                  <c:v>42291</c:v>
                </c:pt>
                <c:pt idx="620">
                  <c:v>42292</c:v>
                </c:pt>
                <c:pt idx="621">
                  <c:v>42293</c:v>
                </c:pt>
                <c:pt idx="622">
                  <c:v>42296</c:v>
                </c:pt>
                <c:pt idx="623">
                  <c:v>42297</c:v>
                </c:pt>
                <c:pt idx="624">
                  <c:v>42298</c:v>
                </c:pt>
                <c:pt idx="625">
                  <c:v>42299</c:v>
                </c:pt>
                <c:pt idx="626">
                  <c:v>42300</c:v>
                </c:pt>
                <c:pt idx="627">
                  <c:v>42303</c:v>
                </c:pt>
                <c:pt idx="628">
                  <c:v>42304</c:v>
                </c:pt>
                <c:pt idx="629">
                  <c:v>42305</c:v>
                </c:pt>
                <c:pt idx="630">
                  <c:v>42306</c:v>
                </c:pt>
                <c:pt idx="631">
                  <c:v>42307</c:v>
                </c:pt>
                <c:pt idx="632">
                  <c:v>42310</c:v>
                </c:pt>
                <c:pt idx="633">
                  <c:v>42311</c:v>
                </c:pt>
                <c:pt idx="634">
                  <c:v>42312</c:v>
                </c:pt>
                <c:pt idx="635">
                  <c:v>42313</c:v>
                </c:pt>
                <c:pt idx="636">
                  <c:v>42314</c:v>
                </c:pt>
                <c:pt idx="637">
                  <c:v>42317</c:v>
                </c:pt>
                <c:pt idx="638">
                  <c:v>42318</c:v>
                </c:pt>
                <c:pt idx="639">
                  <c:v>42319</c:v>
                </c:pt>
                <c:pt idx="640">
                  <c:v>42320</c:v>
                </c:pt>
                <c:pt idx="641">
                  <c:v>42321</c:v>
                </c:pt>
                <c:pt idx="642">
                  <c:v>42324</c:v>
                </c:pt>
                <c:pt idx="643">
                  <c:v>42325</c:v>
                </c:pt>
                <c:pt idx="644">
                  <c:v>42326</c:v>
                </c:pt>
                <c:pt idx="645">
                  <c:v>42327</c:v>
                </c:pt>
                <c:pt idx="646">
                  <c:v>42328</c:v>
                </c:pt>
                <c:pt idx="647">
                  <c:v>42331</c:v>
                </c:pt>
                <c:pt idx="648">
                  <c:v>42332</c:v>
                </c:pt>
                <c:pt idx="649">
                  <c:v>42333</c:v>
                </c:pt>
                <c:pt idx="650">
                  <c:v>42334</c:v>
                </c:pt>
                <c:pt idx="651">
                  <c:v>42335</c:v>
                </c:pt>
                <c:pt idx="652">
                  <c:v>42338</c:v>
                </c:pt>
                <c:pt idx="653">
                  <c:v>42339</c:v>
                </c:pt>
                <c:pt idx="654">
                  <c:v>42340</c:v>
                </c:pt>
                <c:pt idx="655">
                  <c:v>42341</c:v>
                </c:pt>
                <c:pt idx="656">
                  <c:v>42342</c:v>
                </c:pt>
                <c:pt idx="657">
                  <c:v>42345</c:v>
                </c:pt>
                <c:pt idx="658">
                  <c:v>42346</c:v>
                </c:pt>
                <c:pt idx="659">
                  <c:v>42347</c:v>
                </c:pt>
                <c:pt idx="660">
                  <c:v>42348</c:v>
                </c:pt>
                <c:pt idx="661">
                  <c:v>42349</c:v>
                </c:pt>
                <c:pt idx="662">
                  <c:v>42352</c:v>
                </c:pt>
                <c:pt idx="663">
                  <c:v>42353</c:v>
                </c:pt>
                <c:pt idx="664">
                  <c:v>42354</c:v>
                </c:pt>
                <c:pt idx="665">
                  <c:v>42355</c:v>
                </c:pt>
                <c:pt idx="666">
                  <c:v>42356</c:v>
                </c:pt>
                <c:pt idx="667">
                  <c:v>42359</c:v>
                </c:pt>
                <c:pt idx="668">
                  <c:v>42360</c:v>
                </c:pt>
                <c:pt idx="669">
                  <c:v>42361</c:v>
                </c:pt>
                <c:pt idx="670">
                  <c:v>42362</c:v>
                </c:pt>
                <c:pt idx="671">
                  <c:v>42363</c:v>
                </c:pt>
                <c:pt idx="672">
                  <c:v>42366</c:v>
                </c:pt>
                <c:pt idx="673">
                  <c:v>42367</c:v>
                </c:pt>
                <c:pt idx="674">
                  <c:v>42368</c:v>
                </c:pt>
                <c:pt idx="675">
                  <c:v>42369</c:v>
                </c:pt>
                <c:pt idx="676">
                  <c:v>42370</c:v>
                </c:pt>
                <c:pt idx="677">
                  <c:v>42373</c:v>
                </c:pt>
                <c:pt idx="678">
                  <c:v>42374</c:v>
                </c:pt>
                <c:pt idx="679">
                  <c:v>42375</c:v>
                </c:pt>
                <c:pt idx="680">
                  <c:v>42376</c:v>
                </c:pt>
                <c:pt idx="681">
                  <c:v>42377</c:v>
                </c:pt>
                <c:pt idx="682">
                  <c:v>42380</c:v>
                </c:pt>
                <c:pt idx="683">
                  <c:v>42381</c:v>
                </c:pt>
                <c:pt idx="684">
                  <c:v>42382</c:v>
                </c:pt>
                <c:pt idx="685">
                  <c:v>42383</c:v>
                </c:pt>
                <c:pt idx="686">
                  <c:v>42384</c:v>
                </c:pt>
                <c:pt idx="687">
                  <c:v>42387</c:v>
                </c:pt>
                <c:pt idx="688">
                  <c:v>42388</c:v>
                </c:pt>
                <c:pt idx="689">
                  <c:v>42389</c:v>
                </c:pt>
                <c:pt idx="690">
                  <c:v>42390</c:v>
                </c:pt>
                <c:pt idx="691">
                  <c:v>42391</c:v>
                </c:pt>
                <c:pt idx="692">
                  <c:v>42394</c:v>
                </c:pt>
                <c:pt idx="693">
                  <c:v>42395</c:v>
                </c:pt>
                <c:pt idx="694">
                  <c:v>42396</c:v>
                </c:pt>
                <c:pt idx="695">
                  <c:v>42397</c:v>
                </c:pt>
                <c:pt idx="696">
                  <c:v>42398</c:v>
                </c:pt>
                <c:pt idx="697">
                  <c:v>42401</c:v>
                </c:pt>
                <c:pt idx="698">
                  <c:v>42402</c:v>
                </c:pt>
                <c:pt idx="699">
                  <c:v>42403</c:v>
                </c:pt>
                <c:pt idx="700">
                  <c:v>42404</c:v>
                </c:pt>
                <c:pt idx="701">
                  <c:v>42405</c:v>
                </c:pt>
                <c:pt idx="702">
                  <c:v>42408</c:v>
                </c:pt>
                <c:pt idx="703">
                  <c:v>42409</c:v>
                </c:pt>
                <c:pt idx="704">
                  <c:v>42410</c:v>
                </c:pt>
                <c:pt idx="705">
                  <c:v>42411</c:v>
                </c:pt>
                <c:pt idx="706">
                  <c:v>42412</c:v>
                </c:pt>
                <c:pt idx="707">
                  <c:v>42415</c:v>
                </c:pt>
                <c:pt idx="708">
                  <c:v>42416</c:v>
                </c:pt>
                <c:pt idx="709">
                  <c:v>42417</c:v>
                </c:pt>
                <c:pt idx="710">
                  <c:v>42418</c:v>
                </c:pt>
                <c:pt idx="711">
                  <c:v>42419</c:v>
                </c:pt>
                <c:pt idx="712">
                  <c:v>42422</c:v>
                </c:pt>
                <c:pt idx="713">
                  <c:v>42423</c:v>
                </c:pt>
                <c:pt idx="714">
                  <c:v>42424</c:v>
                </c:pt>
                <c:pt idx="715">
                  <c:v>42425</c:v>
                </c:pt>
                <c:pt idx="716">
                  <c:v>42426</c:v>
                </c:pt>
                <c:pt idx="717">
                  <c:v>42429</c:v>
                </c:pt>
                <c:pt idx="718">
                  <c:v>42430</c:v>
                </c:pt>
                <c:pt idx="719">
                  <c:v>42431</c:v>
                </c:pt>
                <c:pt idx="720">
                  <c:v>42432</c:v>
                </c:pt>
                <c:pt idx="721">
                  <c:v>42433</c:v>
                </c:pt>
                <c:pt idx="722">
                  <c:v>42436</c:v>
                </c:pt>
                <c:pt idx="723">
                  <c:v>42437</c:v>
                </c:pt>
                <c:pt idx="724">
                  <c:v>42438</c:v>
                </c:pt>
                <c:pt idx="725">
                  <c:v>42439</c:v>
                </c:pt>
                <c:pt idx="726">
                  <c:v>42440</c:v>
                </c:pt>
                <c:pt idx="727">
                  <c:v>42443</c:v>
                </c:pt>
                <c:pt idx="728">
                  <c:v>42444</c:v>
                </c:pt>
                <c:pt idx="729">
                  <c:v>42445</c:v>
                </c:pt>
                <c:pt idx="730">
                  <c:v>42446</c:v>
                </c:pt>
                <c:pt idx="731">
                  <c:v>42447</c:v>
                </c:pt>
                <c:pt idx="732">
                  <c:v>42450</c:v>
                </c:pt>
                <c:pt idx="733">
                  <c:v>42451</c:v>
                </c:pt>
                <c:pt idx="734">
                  <c:v>42452</c:v>
                </c:pt>
                <c:pt idx="735">
                  <c:v>42453</c:v>
                </c:pt>
                <c:pt idx="736">
                  <c:v>42454</c:v>
                </c:pt>
                <c:pt idx="737">
                  <c:v>42457</c:v>
                </c:pt>
                <c:pt idx="738">
                  <c:v>42458</c:v>
                </c:pt>
                <c:pt idx="739">
                  <c:v>42459</c:v>
                </c:pt>
                <c:pt idx="740">
                  <c:v>42460</c:v>
                </c:pt>
                <c:pt idx="741">
                  <c:v>42461</c:v>
                </c:pt>
                <c:pt idx="742">
                  <c:v>42464</c:v>
                </c:pt>
                <c:pt idx="743">
                  <c:v>42465</c:v>
                </c:pt>
                <c:pt idx="744">
                  <c:v>42466</c:v>
                </c:pt>
                <c:pt idx="745">
                  <c:v>42467</c:v>
                </c:pt>
                <c:pt idx="746">
                  <c:v>42468</c:v>
                </c:pt>
                <c:pt idx="747">
                  <c:v>42471</c:v>
                </c:pt>
                <c:pt idx="748">
                  <c:v>42472</c:v>
                </c:pt>
                <c:pt idx="749">
                  <c:v>42473</c:v>
                </c:pt>
                <c:pt idx="750">
                  <c:v>42474</c:v>
                </c:pt>
                <c:pt idx="751">
                  <c:v>42475</c:v>
                </c:pt>
                <c:pt idx="752">
                  <c:v>42478</c:v>
                </c:pt>
                <c:pt idx="753">
                  <c:v>42479</c:v>
                </c:pt>
                <c:pt idx="754">
                  <c:v>42480</c:v>
                </c:pt>
                <c:pt idx="755">
                  <c:v>42481</c:v>
                </c:pt>
                <c:pt idx="756">
                  <c:v>42482</c:v>
                </c:pt>
                <c:pt idx="757">
                  <c:v>42485</c:v>
                </c:pt>
                <c:pt idx="758">
                  <c:v>42486</c:v>
                </c:pt>
                <c:pt idx="759">
                  <c:v>42487</c:v>
                </c:pt>
                <c:pt idx="760">
                  <c:v>42488</c:v>
                </c:pt>
                <c:pt idx="761">
                  <c:v>42489</c:v>
                </c:pt>
                <c:pt idx="762">
                  <c:v>42492</c:v>
                </c:pt>
                <c:pt idx="763">
                  <c:v>42493</c:v>
                </c:pt>
                <c:pt idx="764">
                  <c:v>42494</c:v>
                </c:pt>
                <c:pt idx="765">
                  <c:v>42495</c:v>
                </c:pt>
                <c:pt idx="766">
                  <c:v>42496</c:v>
                </c:pt>
                <c:pt idx="767">
                  <c:v>42499</c:v>
                </c:pt>
                <c:pt idx="768">
                  <c:v>42500</c:v>
                </c:pt>
                <c:pt idx="769">
                  <c:v>42501</c:v>
                </c:pt>
                <c:pt idx="770">
                  <c:v>42502</c:v>
                </c:pt>
                <c:pt idx="771">
                  <c:v>42503</c:v>
                </c:pt>
                <c:pt idx="772">
                  <c:v>42506</c:v>
                </c:pt>
                <c:pt idx="773">
                  <c:v>42507</c:v>
                </c:pt>
                <c:pt idx="774">
                  <c:v>42508</c:v>
                </c:pt>
                <c:pt idx="775">
                  <c:v>42509</c:v>
                </c:pt>
                <c:pt idx="776">
                  <c:v>42510</c:v>
                </c:pt>
                <c:pt idx="777">
                  <c:v>42513</c:v>
                </c:pt>
                <c:pt idx="778">
                  <c:v>42514</c:v>
                </c:pt>
                <c:pt idx="779">
                  <c:v>42515</c:v>
                </c:pt>
                <c:pt idx="780">
                  <c:v>42516</c:v>
                </c:pt>
                <c:pt idx="781">
                  <c:v>42517</c:v>
                </c:pt>
                <c:pt idx="782">
                  <c:v>42520</c:v>
                </c:pt>
                <c:pt idx="783">
                  <c:v>42521</c:v>
                </c:pt>
                <c:pt idx="784">
                  <c:v>42522</c:v>
                </c:pt>
                <c:pt idx="785">
                  <c:v>42523</c:v>
                </c:pt>
                <c:pt idx="786">
                  <c:v>42524</c:v>
                </c:pt>
                <c:pt idx="787">
                  <c:v>42527</c:v>
                </c:pt>
                <c:pt idx="788">
                  <c:v>42528</c:v>
                </c:pt>
                <c:pt idx="789">
                  <c:v>42529</c:v>
                </c:pt>
                <c:pt idx="790">
                  <c:v>42530</c:v>
                </c:pt>
                <c:pt idx="791">
                  <c:v>42531</c:v>
                </c:pt>
                <c:pt idx="792">
                  <c:v>42534</c:v>
                </c:pt>
                <c:pt idx="793">
                  <c:v>42535</c:v>
                </c:pt>
                <c:pt idx="794">
                  <c:v>42536</c:v>
                </c:pt>
                <c:pt idx="795">
                  <c:v>42537</c:v>
                </c:pt>
                <c:pt idx="796">
                  <c:v>42538</c:v>
                </c:pt>
                <c:pt idx="797">
                  <c:v>42541</c:v>
                </c:pt>
                <c:pt idx="798">
                  <c:v>42542</c:v>
                </c:pt>
                <c:pt idx="799">
                  <c:v>42543</c:v>
                </c:pt>
                <c:pt idx="800">
                  <c:v>42544</c:v>
                </c:pt>
                <c:pt idx="801">
                  <c:v>42545</c:v>
                </c:pt>
                <c:pt idx="802">
                  <c:v>42548</c:v>
                </c:pt>
                <c:pt idx="803">
                  <c:v>42549</c:v>
                </c:pt>
                <c:pt idx="804">
                  <c:v>42550</c:v>
                </c:pt>
                <c:pt idx="805">
                  <c:v>42551</c:v>
                </c:pt>
                <c:pt idx="806">
                  <c:v>42552</c:v>
                </c:pt>
                <c:pt idx="807">
                  <c:v>42555</c:v>
                </c:pt>
                <c:pt idx="808">
                  <c:v>42556</c:v>
                </c:pt>
                <c:pt idx="809">
                  <c:v>42557</c:v>
                </c:pt>
                <c:pt idx="810">
                  <c:v>42558</c:v>
                </c:pt>
                <c:pt idx="811">
                  <c:v>42559</c:v>
                </c:pt>
                <c:pt idx="812">
                  <c:v>42562</c:v>
                </c:pt>
                <c:pt idx="813">
                  <c:v>42563</c:v>
                </c:pt>
                <c:pt idx="814">
                  <c:v>42564</c:v>
                </c:pt>
                <c:pt idx="815">
                  <c:v>42565</c:v>
                </c:pt>
                <c:pt idx="816">
                  <c:v>42566</c:v>
                </c:pt>
                <c:pt idx="817">
                  <c:v>42569</c:v>
                </c:pt>
                <c:pt idx="818">
                  <c:v>42570</c:v>
                </c:pt>
                <c:pt idx="819">
                  <c:v>42571</c:v>
                </c:pt>
                <c:pt idx="820">
                  <c:v>42572</c:v>
                </c:pt>
                <c:pt idx="821">
                  <c:v>42573</c:v>
                </c:pt>
                <c:pt idx="822">
                  <c:v>42576</c:v>
                </c:pt>
                <c:pt idx="823">
                  <c:v>42577</c:v>
                </c:pt>
                <c:pt idx="824">
                  <c:v>42578</c:v>
                </c:pt>
                <c:pt idx="825">
                  <c:v>42579</c:v>
                </c:pt>
                <c:pt idx="826">
                  <c:v>42580</c:v>
                </c:pt>
                <c:pt idx="827">
                  <c:v>42583</c:v>
                </c:pt>
                <c:pt idx="828">
                  <c:v>42584</c:v>
                </c:pt>
                <c:pt idx="829">
                  <c:v>42585</c:v>
                </c:pt>
                <c:pt idx="830">
                  <c:v>42586</c:v>
                </c:pt>
                <c:pt idx="831">
                  <c:v>42587</c:v>
                </c:pt>
                <c:pt idx="832">
                  <c:v>42590</c:v>
                </c:pt>
                <c:pt idx="833">
                  <c:v>42591</c:v>
                </c:pt>
                <c:pt idx="834">
                  <c:v>42592</c:v>
                </c:pt>
                <c:pt idx="835">
                  <c:v>42593</c:v>
                </c:pt>
                <c:pt idx="836">
                  <c:v>42594</c:v>
                </c:pt>
                <c:pt idx="837">
                  <c:v>42597</c:v>
                </c:pt>
                <c:pt idx="838">
                  <c:v>42598</c:v>
                </c:pt>
                <c:pt idx="839">
                  <c:v>42599</c:v>
                </c:pt>
                <c:pt idx="840">
                  <c:v>42600</c:v>
                </c:pt>
                <c:pt idx="841">
                  <c:v>42601</c:v>
                </c:pt>
                <c:pt idx="842">
                  <c:v>42604</c:v>
                </c:pt>
                <c:pt idx="843">
                  <c:v>42605</c:v>
                </c:pt>
                <c:pt idx="844">
                  <c:v>42606</c:v>
                </c:pt>
                <c:pt idx="845">
                  <c:v>42607</c:v>
                </c:pt>
                <c:pt idx="846">
                  <c:v>42608</c:v>
                </c:pt>
                <c:pt idx="847">
                  <c:v>42611</c:v>
                </c:pt>
                <c:pt idx="848">
                  <c:v>42612</c:v>
                </c:pt>
                <c:pt idx="849">
                  <c:v>42613</c:v>
                </c:pt>
                <c:pt idx="850">
                  <c:v>42614</c:v>
                </c:pt>
                <c:pt idx="851">
                  <c:v>42615</c:v>
                </c:pt>
                <c:pt idx="852">
                  <c:v>42618</c:v>
                </c:pt>
                <c:pt idx="853">
                  <c:v>42619</c:v>
                </c:pt>
                <c:pt idx="854">
                  <c:v>42620</c:v>
                </c:pt>
                <c:pt idx="855">
                  <c:v>42621</c:v>
                </c:pt>
                <c:pt idx="856">
                  <c:v>42622</c:v>
                </c:pt>
                <c:pt idx="857">
                  <c:v>42625</c:v>
                </c:pt>
                <c:pt idx="858">
                  <c:v>42626</c:v>
                </c:pt>
                <c:pt idx="859">
                  <c:v>42627</c:v>
                </c:pt>
                <c:pt idx="860">
                  <c:v>42628</c:v>
                </c:pt>
                <c:pt idx="861">
                  <c:v>42629</c:v>
                </c:pt>
                <c:pt idx="862">
                  <c:v>42632</c:v>
                </c:pt>
                <c:pt idx="863">
                  <c:v>42633</c:v>
                </c:pt>
                <c:pt idx="864">
                  <c:v>42634</c:v>
                </c:pt>
                <c:pt idx="865">
                  <c:v>42635</c:v>
                </c:pt>
                <c:pt idx="866">
                  <c:v>42636</c:v>
                </c:pt>
                <c:pt idx="867">
                  <c:v>42639</c:v>
                </c:pt>
                <c:pt idx="868">
                  <c:v>42640</c:v>
                </c:pt>
                <c:pt idx="869">
                  <c:v>42641</c:v>
                </c:pt>
                <c:pt idx="870">
                  <c:v>42642</c:v>
                </c:pt>
                <c:pt idx="871">
                  <c:v>42643</c:v>
                </c:pt>
                <c:pt idx="872">
                  <c:v>42646</c:v>
                </c:pt>
                <c:pt idx="873">
                  <c:v>42647</c:v>
                </c:pt>
                <c:pt idx="874">
                  <c:v>42648</c:v>
                </c:pt>
                <c:pt idx="875">
                  <c:v>42649</c:v>
                </c:pt>
                <c:pt idx="876">
                  <c:v>42650</c:v>
                </c:pt>
                <c:pt idx="877">
                  <c:v>42653</c:v>
                </c:pt>
                <c:pt idx="878">
                  <c:v>42654</c:v>
                </c:pt>
                <c:pt idx="879">
                  <c:v>42655</c:v>
                </c:pt>
                <c:pt idx="880">
                  <c:v>42656</c:v>
                </c:pt>
                <c:pt idx="881">
                  <c:v>42657</c:v>
                </c:pt>
                <c:pt idx="882">
                  <c:v>42660</c:v>
                </c:pt>
                <c:pt idx="883">
                  <c:v>42661</c:v>
                </c:pt>
                <c:pt idx="884">
                  <c:v>42662</c:v>
                </c:pt>
                <c:pt idx="885">
                  <c:v>42663</c:v>
                </c:pt>
                <c:pt idx="886">
                  <c:v>42664</c:v>
                </c:pt>
                <c:pt idx="887">
                  <c:v>42667</c:v>
                </c:pt>
                <c:pt idx="888">
                  <c:v>42668</c:v>
                </c:pt>
                <c:pt idx="889">
                  <c:v>42669</c:v>
                </c:pt>
                <c:pt idx="890">
                  <c:v>42670</c:v>
                </c:pt>
                <c:pt idx="891">
                  <c:v>42671</c:v>
                </c:pt>
                <c:pt idx="892">
                  <c:v>42674</c:v>
                </c:pt>
                <c:pt idx="893">
                  <c:v>42675</c:v>
                </c:pt>
                <c:pt idx="894">
                  <c:v>42676</c:v>
                </c:pt>
                <c:pt idx="895">
                  <c:v>42677</c:v>
                </c:pt>
                <c:pt idx="896">
                  <c:v>42678</c:v>
                </c:pt>
                <c:pt idx="897">
                  <c:v>42681</c:v>
                </c:pt>
                <c:pt idx="898">
                  <c:v>42682</c:v>
                </c:pt>
                <c:pt idx="899">
                  <c:v>42683</c:v>
                </c:pt>
                <c:pt idx="900">
                  <c:v>42684</c:v>
                </c:pt>
                <c:pt idx="901">
                  <c:v>42685</c:v>
                </c:pt>
                <c:pt idx="902">
                  <c:v>42688</c:v>
                </c:pt>
                <c:pt idx="903">
                  <c:v>42689</c:v>
                </c:pt>
                <c:pt idx="904">
                  <c:v>42690</c:v>
                </c:pt>
                <c:pt idx="905">
                  <c:v>42691</c:v>
                </c:pt>
                <c:pt idx="906">
                  <c:v>42692</c:v>
                </c:pt>
                <c:pt idx="907">
                  <c:v>42695</c:v>
                </c:pt>
                <c:pt idx="908">
                  <c:v>42696</c:v>
                </c:pt>
                <c:pt idx="909">
                  <c:v>42697</c:v>
                </c:pt>
                <c:pt idx="910">
                  <c:v>42698</c:v>
                </c:pt>
                <c:pt idx="911">
                  <c:v>42699</c:v>
                </c:pt>
                <c:pt idx="912">
                  <c:v>42702</c:v>
                </c:pt>
                <c:pt idx="913">
                  <c:v>42703</c:v>
                </c:pt>
                <c:pt idx="914">
                  <c:v>42704</c:v>
                </c:pt>
                <c:pt idx="915">
                  <c:v>42705</c:v>
                </c:pt>
                <c:pt idx="916">
                  <c:v>42706</c:v>
                </c:pt>
                <c:pt idx="917">
                  <c:v>42709</c:v>
                </c:pt>
                <c:pt idx="918">
                  <c:v>42710</c:v>
                </c:pt>
                <c:pt idx="919">
                  <c:v>42711</c:v>
                </c:pt>
                <c:pt idx="920">
                  <c:v>42712</c:v>
                </c:pt>
                <c:pt idx="921">
                  <c:v>42713</c:v>
                </c:pt>
                <c:pt idx="922">
                  <c:v>42716</c:v>
                </c:pt>
                <c:pt idx="923">
                  <c:v>42717</c:v>
                </c:pt>
                <c:pt idx="924">
                  <c:v>42718</c:v>
                </c:pt>
                <c:pt idx="925">
                  <c:v>42719</c:v>
                </c:pt>
                <c:pt idx="926">
                  <c:v>42720</c:v>
                </c:pt>
                <c:pt idx="927">
                  <c:v>42723</c:v>
                </c:pt>
                <c:pt idx="928">
                  <c:v>42724</c:v>
                </c:pt>
                <c:pt idx="929">
                  <c:v>42725</c:v>
                </c:pt>
                <c:pt idx="930">
                  <c:v>42726</c:v>
                </c:pt>
                <c:pt idx="931">
                  <c:v>42727</c:v>
                </c:pt>
                <c:pt idx="932">
                  <c:v>42731</c:v>
                </c:pt>
                <c:pt idx="933">
                  <c:v>42732</c:v>
                </c:pt>
                <c:pt idx="934">
                  <c:v>42733</c:v>
                </c:pt>
                <c:pt idx="935">
                  <c:v>42734</c:v>
                </c:pt>
                <c:pt idx="936">
                  <c:v>42737</c:v>
                </c:pt>
                <c:pt idx="937">
                  <c:v>42738</c:v>
                </c:pt>
                <c:pt idx="938">
                  <c:v>42739</c:v>
                </c:pt>
                <c:pt idx="939">
                  <c:v>42740</c:v>
                </c:pt>
                <c:pt idx="940">
                  <c:v>42741</c:v>
                </c:pt>
                <c:pt idx="941">
                  <c:v>42744</c:v>
                </c:pt>
                <c:pt idx="942">
                  <c:v>42745</c:v>
                </c:pt>
                <c:pt idx="943">
                  <c:v>42746</c:v>
                </c:pt>
                <c:pt idx="944">
                  <c:v>42747</c:v>
                </c:pt>
                <c:pt idx="945">
                  <c:v>42748</c:v>
                </c:pt>
                <c:pt idx="946">
                  <c:v>42751</c:v>
                </c:pt>
                <c:pt idx="947">
                  <c:v>42752</c:v>
                </c:pt>
                <c:pt idx="948">
                  <c:v>42753</c:v>
                </c:pt>
                <c:pt idx="949">
                  <c:v>42754</c:v>
                </c:pt>
                <c:pt idx="950">
                  <c:v>42755</c:v>
                </c:pt>
                <c:pt idx="951">
                  <c:v>42758</c:v>
                </c:pt>
                <c:pt idx="952">
                  <c:v>42759</c:v>
                </c:pt>
                <c:pt idx="953">
                  <c:v>42760</c:v>
                </c:pt>
                <c:pt idx="954">
                  <c:v>42761</c:v>
                </c:pt>
                <c:pt idx="955">
                  <c:v>42762</c:v>
                </c:pt>
                <c:pt idx="956">
                  <c:v>42765</c:v>
                </c:pt>
                <c:pt idx="957">
                  <c:v>42766</c:v>
                </c:pt>
                <c:pt idx="958">
                  <c:v>42767</c:v>
                </c:pt>
                <c:pt idx="959">
                  <c:v>42768</c:v>
                </c:pt>
                <c:pt idx="960">
                  <c:v>42769</c:v>
                </c:pt>
                <c:pt idx="961">
                  <c:v>42772</c:v>
                </c:pt>
                <c:pt idx="962">
                  <c:v>42773</c:v>
                </c:pt>
                <c:pt idx="963">
                  <c:v>42774</c:v>
                </c:pt>
                <c:pt idx="964">
                  <c:v>42775</c:v>
                </c:pt>
                <c:pt idx="965">
                  <c:v>42776</c:v>
                </c:pt>
                <c:pt idx="966">
                  <c:v>42779</c:v>
                </c:pt>
                <c:pt idx="967">
                  <c:v>42780</c:v>
                </c:pt>
                <c:pt idx="968">
                  <c:v>42781</c:v>
                </c:pt>
                <c:pt idx="969">
                  <c:v>42782</c:v>
                </c:pt>
                <c:pt idx="970">
                  <c:v>42783</c:v>
                </c:pt>
                <c:pt idx="971">
                  <c:v>42786</c:v>
                </c:pt>
                <c:pt idx="972">
                  <c:v>42787</c:v>
                </c:pt>
                <c:pt idx="973">
                  <c:v>42788</c:v>
                </c:pt>
                <c:pt idx="974">
                  <c:v>42789</c:v>
                </c:pt>
                <c:pt idx="975">
                  <c:v>42790</c:v>
                </c:pt>
                <c:pt idx="976">
                  <c:v>42793</c:v>
                </c:pt>
                <c:pt idx="977">
                  <c:v>42794</c:v>
                </c:pt>
                <c:pt idx="978">
                  <c:v>42795</c:v>
                </c:pt>
                <c:pt idx="979">
                  <c:v>42796</c:v>
                </c:pt>
                <c:pt idx="980">
                  <c:v>42797</c:v>
                </c:pt>
                <c:pt idx="981">
                  <c:v>42800</c:v>
                </c:pt>
                <c:pt idx="982">
                  <c:v>42801</c:v>
                </c:pt>
                <c:pt idx="983">
                  <c:v>42802</c:v>
                </c:pt>
                <c:pt idx="984">
                  <c:v>42803</c:v>
                </c:pt>
                <c:pt idx="985">
                  <c:v>42804</c:v>
                </c:pt>
                <c:pt idx="986">
                  <c:v>42807</c:v>
                </c:pt>
                <c:pt idx="987">
                  <c:v>42808</c:v>
                </c:pt>
                <c:pt idx="988">
                  <c:v>42809</c:v>
                </c:pt>
                <c:pt idx="989">
                  <c:v>42810</c:v>
                </c:pt>
                <c:pt idx="990">
                  <c:v>42811</c:v>
                </c:pt>
                <c:pt idx="991">
                  <c:v>42814</c:v>
                </c:pt>
                <c:pt idx="992">
                  <c:v>42815</c:v>
                </c:pt>
                <c:pt idx="993">
                  <c:v>42816</c:v>
                </c:pt>
                <c:pt idx="994">
                  <c:v>42817</c:v>
                </c:pt>
                <c:pt idx="995">
                  <c:v>42818</c:v>
                </c:pt>
                <c:pt idx="996">
                  <c:v>42821</c:v>
                </c:pt>
                <c:pt idx="997">
                  <c:v>42822</c:v>
                </c:pt>
                <c:pt idx="998">
                  <c:v>42823</c:v>
                </c:pt>
                <c:pt idx="999">
                  <c:v>42824</c:v>
                </c:pt>
                <c:pt idx="1000">
                  <c:v>42825</c:v>
                </c:pt>
                <c:pt idx="1001">
                  <c:v>42828</c:v>
                </c:pt>
                <c:pt idx="1002">
                  <c:v>42829</c:v>
                </c:pt>
                <c:pt idx="1003">
                  <c:v>42830</c:v>
                </c:pt>
                <c:pt idx="1004">
                  <c:v>42831</c:v>
                </c:pt>
                <c:pt idx="1005">
                  <c:v>42832</c:v>
                </c:pt>
                <c:pt idx="1006">
                  <c:v>42835</c:v>
                </c:pt>
                <c:pt idx="1007">
                  <c:v>42836</c:v>
                </c:pt>
                <c:pt idx="1008">
                  <c:v>42837</c:v>
                </c:pt>
                <c:pt idx="1009">
                  <c:v>42838</c:v>
                </c:pt>
                <c:pt idx="1010">
                  <c:v>42843</c:v>
                </c:pt>
                <c:pt idx="1011">
                  <c:v>42844</c:v>
                </c:pt>
                <c:pt idx="1012">
                  <c:v>42845</c:v>
                </c:pt>
                <c:pt idx="1013">
                  <c:v>42846</c:v>
                </c:pt>
                <c:pt idx="1014">
                  <c:v>42849</c:v>
                </c:pt>
                <c:pt idx="1015">
                  <c:v>42850</c:v>
                </c:pt>
                <c:pt idx="1016">
                  <c:v>42851</c:v>
                </c:pt>
                <c:pt idx="1017">
                  <c:v>42852</c:v>
                </c:pt>
                <c:pt idx="1018">
                  <c:v>42853</c:v>
                </c:pt>
                <c:pt idx="1019">
                  <c:v>42856</c:v>
                </c:pt>
                <c:pt idx="1020">
                  <c:v>42857</c:v>
                </c:pt>
                <c:pt idx="1021">
                  <c:v>42858</c:v>
                </c:pt>
                <c:pt idx="1022">
                  <c:v>42859</c:v>
                </c:pt>
                <c:pt idx="1023">
                  <c:v>42860</c:v>
                </c:pt>
                <c:pt idx="1024">
                  <c:v>42863</c:v>
                </c:pt>
                <c:pt idx="1025">
                  <c:v>42864</c:v>
                </c:pt>
                <c:pt idx="1026">
                  <c:v>42865</c:v>
                </c:pt>
                <c:pt idx="1027">
                  <c:v>42866</c:v>
                </c:pt>
                <c:pt idx="1028">
                  <c:v>42867</c:v>
                </c:pt>
                <c:pt idx="1029">
                  <c:v>42870</c:v>
                </c:pt>
                <c:pt idx="1030">
                  <c:v>42871</c:v>
                </c:pt>
                <c:pt idx="1031">
                  <c:v>42872</c:v>
                </c:pt>
                <c:pt idx="1032">
                  <c:v>42873</c:v>
                </c:pt>
                <c:pt idx="1033">
                  <c:v>42874</c:v>
                </c:pt>
                <c:pt idx="1034">
                  <c:v>42877</c:v>
                </c:pt>
                <c:pt idx="1035">
                  <c:v>42878</c:v>
                </c:pt>
                <c:pt idx="1036">
                  <c:v>42879</c:v>
                </c:pt>
                <c:pt idx="1037">
                  <c:v>42880</c:v>
                </c:pt>
                <c:pt idx="1038">
                  <c:v>42881</c:v>
                </c:pt>
                <c:pt idx="1039">
                  <c:v>42884</c:v>
                </c:pt>
                <c:pt idx="1040">
                  <c:v>42885</c:v>
                </c:pt>
                <c:pt idx="1041">
                  <c:v>42886</c:v>
                </c:pt>
                <c:pt idx="1042">
                  <c:v>42887</c:v>
                </c:pt>
                <c:pt idx="1043">
                  <c:v>42888</c:v>
                </c:pt>
                <c:pt idx="1044">
                  <c:v>42891</c:v>
                </c:pt>
                <c:pt idx="1045">
                  <c:v>42892</c:v>
                </c:pt>
                <c:pt idx="1046">
                  <c:v>42893</c:v>
                </c:pt>
                <c:pt idx="1047">
                  <c:v>42894</c:v>
                </c:pt>
                <c:pt idx="1048">
                  <c:v>42895</c:v>
                </c:pt>
                <c:pt idx="1049">
                  <c:v>42898</c:v>
                </c:pt>
                <c:pt idx="1050">
                  <c:v>42899</c:v>
                </c:pt>
                <c:pt idx="1051">
                  <c:v>42900</c:v>
                </c:pt>
                <c:pt idx="1052">
                  <c:v>42901</c:v>
                </c:pt>
                <c:pt idx="1053">
                  <c:v>42902</c:v>
                </c:pt>
                <c:pt idx="1054">
                  <c:v>42905</c:v>
                </c:pt>
                <c:pt idx="1055">
                  <c:v>42906</c:v>
                </c:pt>
                <c:pt idx="1056">
                  <c:v>42907</c:v>
                </c:pt>
                <c:pt idx="1057">
                  <c:v>42908</c:v>
                </c:pt>
                <c:pt idx="1058">
                  <c:v>42909</c:v>
                </c:pt>
                <c:pt idx="1059">
                  <c:v>42912</c:v>
                </c:pt>
                <c:pt idx="1060">
                  <c:v>42913</c:v>
                </c:pt>
                <c:pt idx="1061">
                  <c:v>42914</c:v>
                </c:pt>
                <c:pt idx="1062">
                  <c:v>42915</c:v>
                </c:pt>
                <c:pt idx="1063">
                  <c:v>42916</c:v>
                </c:pt>
                <c:pt idx="1064">
                  <c:v>42919</c:v>
                </c:pt>
                <c:pt idx="1065">
                  <c:v>42920</c:v>
                </c:pt>
                <c:pt idx="1066">
                  <c:v>42921</c:v>
                </c:pt>
                <c:pt idx="1067">
                  <c:v>42922</c:v>
                </c:pt>
                <c:pt idx="1068">
                  <c:v>42923</c:v>
                </c:pt>
                <c:pt idx="1069">
                  <c:v>42926</c:v>
                </c:pt>
                <c:pt idx="1070">
                  <c:v>42927</c:v>
                </c:pt>
                <c:pt idx="1071">
                  <c:v>42928</c:v>
                </c:pt>
                <c:pt idx="1072">
                  <c:v>42929</c:v>
                </c:pt>
                <c:pt idx="1073">
                  <c:v>42930</c:v>
                </c:pt>
                <c:pt idx="1074">
                  <c:v>42933</c:v>
                </c:pt>
                <c:pt idx="1075">
                  <c:v>42934</c:v>
                </c:pt>
                <c:pt idx="1076">
                  <c:v>42935</c:v>
                </c:pt>
                <c:pt idx="1077">
                  <c:v>42936</c:v>
                </c:pt>
                <c:pt idx="1078">
                  <c:v>42937</c:v>
                </c:pt>
                <c:pt idx="1079">
                  <c:v>42940</c:v>
                </c:pt>
                <c:pt idx="1080">
                  <c:v>42941</c:v>
                </c:pt>
                <c:pt idx="1081">
                  <c:v>42942</c:v>
                </c:pt>
                <c:pt idx="1082">
                  <c:v>42943</c:v>
                </c:pt>
                <c:pt idx="1083">
                  <c:v>42944</c:v>
                </c:pt>
                <c:pt idx="1084">
                  <c:v>42947</c:v>
                </c:pt>
                <c:pt idx="1085">
                  <c:v>42948</c:v>
                </c:pt>
                <c:pt idx="1086">
                  <c:v>42949</c:v>
                </c:pt>
                <c:pt idx="1087">
                  <c:v>42950</c:v>
                </c:pt>
                <c:pt idx="1088">
                  <c:v>42951</c:v>
                </c:pt>
                <c:pt idx="1089">
                  <c:v>42954</c:v>
                </c:pt>
                <c:pt idx="1090">
                  <c:v>42955</c:v>
                </c:pt>
                <c:pt idx="1091">
                  <c:v>42956</c:v>
                </c:pt>
                <c:pt idx="1092">
                  <c:v>42957</c:v>
                </c:pt>
                <c:pt idx="1093">
                  <c:v>42958</c:v>
                </c:pt>
                <c:pt idx="1094">
                  <c:v>42961</c:v>
                </c:pt>
                <c:pt idx="1095">
                  <c:v>42962</c:v>
                </c:pt>
                <c:pt idx="1096">
                  <c:v>42963</c:v>
                </c:pt>
                <c:pt idx="1097">
                  <c:v>42964</c:v>
                </c:pt>
                <c:pt idx="1098">
                  <c:v>42965</c:v>
                </c:pt>
                <c:pt idx="1099">
                  <c:v>42968</c:v>
                </c:pt>
                <c:pt idx="1100">
                  <c:v>42969</c:v>
                </c:pt>
                <c:pt idx="1101">
                  <c:v>42970</c:v>
                </c:pt>
                <c:pt idx="1102">
                  <c:v>42971</c:v>
                </c:pt>
                <c:pt idx="1103">
                  <c:v>42972</c:v>
                </c:pt>
                <c:pt idx="1104">
                  <c:v>42975</c:v>
                </c:pt>
                <c:pt idx="1105">
                  <c:v>42976</c:v>
                </c:pt>
                <c:pt idx="1106">
                  <c:v>42977</c:v>
                </c:pt>
                <c:pt idx="1107">
                  <c:v>42978</c:v>
                </c:pt>
                <c:pt idx="1108">
                  <c:v>42979</c:v>
                </c:pt>
                <c:pt idx="1109">
                  <c:v>42982</c:v>
                </c:pt>
                <c:pt idx="1110">
                  <c:v>42983</c:v>
                </c:pt>
                <c:pt idx="1111">
                  <c:v>42984</c:v>
                </c:pt>
                <c:pt idx="1112">
                  <c:v>42985</c:v>
                </c:pt>
                <c:pt idx="1113">
                  <c:v>42986</c:v>
                </c:pt>
                <c:pt idx="1114">
                  <c:v>42989</c:v>
                </c:pt>
                <c:pt idx="1115">
                  <c:v>42990</c:v>
                </c:pt>
                <c:pt idx="1116">
                  <c:v>42991</c:v>
                </c:pt>
                <c:pt idx="1117">
                  <c:v>42992</c:v>
                </c:pt>
                <c:pt idx="1118">
                  <c:v>42993</c:v>
                </c:pt>
                <c:pt idx="1119">
                  <c:v>42996</c:v>
                </c:pt>
                <c:pt idx="1120">
                  <c:v>42997</c:v>
                </c:pt>
                <c:pt idx="1121">
                  <c:v>42998</c:v>
                </c:pt>
                <c:pt idx="1122">
                  <c:v>42999</c:v>
                </c:pt>
                <c:pt idx="1123">
                  <c:v>43000</c:v>
                </c:pt>
                <c:pt idx="1124">
                  <c:v>43003</c:v>
                </c:pt>
                <c:pt idx="1125">
                  <c:v>43004</c:v>
                </c:pt>
                <c:pt idx="1126">
                  <c:v>43005</c:v>
                </c:pt>
                <c:pt idx="1127">
                  <c:v>43006</c:v>
                </c:pt>
                <c:pt idx="1128">
                  <c:v>43007</c:v>
                </c:pt>
                <c:pt idx="1129">
                  <c:v>43010</c:v>
                </c:pt>
                <c:pt idx="1130">
                  <c:v>43011</c:v>
                </c:pt>
                <c:pt idx="1131">
                  <c:v>43012</c:v>
                </c:pt>
                <c:pt idx="1132">
                  <c:v>43013</c:v>
                </c:pt>
                <c:pt idx="1133">
                  <c:v>43014</c:v>
                </c:pt>
                <c:pt idx="1134">
                  <c:v>43017</c:v>
                </c:pt>
                <c:pt idx="1135">
                  <c:v>43018</c:v>
                </c:pt>
                <c:pt idx="1136">
                  <c:v>43019</c:v>
                </c:pt>
                <c:pt idx="1137">
                  <c:v>43020</c:v>
                </c:pt>
                <c:pt idx="1138">
                  <c:v>43021</c:v>
                </c:pt>
                <c:pt idx="1139">
                  <c:v>43024</c:v>
                </c:pt>
                <c:pt idx="1140">
                  <c:v>43025</c:v>
                </c:pt>
                <c:pt idx="1141">
                  <c:v>43026</c:v>
                </c:pt>
                <c:pt idx="1142">
                  <c:v>43027</c:v>
                </c:pt>
                <c:pt idx="1143">
                  <c:v>43028</c:v>
                </c:pt>
                <c:pt idx="1144">
                  <c:v>43031</c:v>
                </c:pt>
                <c:pt idx="1145">
                  <c:v>43032</c:v>
                </c:pt>
                <c:pt idx="1146">
                  <c:v>43033</c:v>
                </c:pt>
                <c:pt idx="1147">
                  <c:v>43034</c:v>
                </c:pt>
                <c:pt idx="1148">
                  <c:v>43035</c:v>
                </c:pt>
                <c:pt idx="1149">
                  <c:v>43038</c:v>
                </c:pt>
                <c:pt idx="1150">
                  <c:v>43039</c:v>
                </c:pt>
                <c:pt idx="1151">
                  <c:v>43040</c:v>
                </c:pt>
                <c:pt idx="1152">
                  <c:v>43041</c:v>
                </c:pt>
                <c:pt idx="1153">
                  <c:v>43042</c:v>
                </c:pt>
                <c:pt idx="1154">
                  <c:v>43045</c:v>
                </c:pt>
                <c:pt idx="1155">
                  <c:v>43046</c:v>
                </c:pt>
                <c:pt idx="1156">
                  <c:v>43047</c:v>
                </c:pt>
                <c:pt idx="1157">
                  <c:v>43048</c:v>
                </c:pt>
                <c:pt idx="1158">
                  <c:v>43049</c:v>
                </c:pt>
                <c:pt idx="1159">
                  <c:v>43052</c:v>
                </c:pt>
                <c:pt idx="1160">
                  <c:v>43053</c:v>
                </c:pt>
                <c:pt idx="1161">
                  <c:v>43054</c:v>
                </c:pt>
                <c:pt idx="1162">
                  <c:v>43055</c:v>
                </c:pt>
                <c:pt idx="1163">
                  <c:v>43056</c:v>
                </c:pt>
                <c:pt idx="1164">
                  <c:v>43059</c:v>
                </c:pt>
                <c:pt idx="1165">
                  <c:v>43060</c:v>
                </c:pt>
                <c:pt idx="1166">
                  <c:v>43061</c:v>
                </c:pt>
                <c:pt idx="1167">
                  <c:v>43062</c:v>
                </c:pt>
                <c:pt idx="1168">
                  <c:v>43063</c:v>
                </c:pt>
                <c:pt idx="1169">
                  <c:v>43066</c:v>
                </c:pt>
                <c:pt idx="1170">
                  <c:v>43067</c:v>
                </c:pt>
                <c:pt idx="1171">
                  <c:v>43068</c:v>
                </c:pt>
                <c:pt idx="1172">
                  <c:v>43069</c:v>
                </c:pt>
                <c:pt idx="1173">
                  <c:v>43070</c:v>
                </c:pt>
                <c:pt idx="1174">
                  <c:v>43073</c:v>
                </c:pt>
                <c:pt idx="1175">
                  <c:v>43074</c:v>
                </c:pt>
                <c:pt idx="1176">
                  <c:v>43075</c:v>
                </c:pt>
                <c:pt idx="1177">
                  <c:v>43076</c:v>
                </c:pt>
                <c:pt idx="1178">
                  <c:v>43077</c:v>
                </c:pt>
                <c:pt idx="1179">
                  <c:v>43080</c:v>
                </c:pt>
                <c:pt idx="1180">
                  <c:v>43081</c:v>
                </c:pt>
                <c:pt idx="1181">
                  <c:v>43082</c:v>
                </c:pt>
                <c:pt idx="1182">
                  <c:v>43083</c:v>
                </c:pt>
                <c:pt idx="1183">
                  <c:v>43084</c:v>
                </c:pt>
                <c:pt idx="1184">
                  <c:v>43087</c:v>
                </c:pt>
                <c:pt idx="1185">
                  <c:v>43088</c:v>
                </c:pt>
                <c:pt idx="1186">
                  <c:v>43089</c:v>
                </c:pt>
                <c:pt idx="1187">
                  <c:v>43090</c:v>
                </c:pt>
                <c:pt idx="1188">
                  <c:v>43091</c:v>
                </c:pt>
                <c:pt idx="1189">
                  <c:v>43096</c:v>
                </c:pt>
                <c:pt idx="1190">
                  <c:v>43097</c:v>
                </c:pt>
                <c:pt idx="1191">
                  <c:v>43098</c:v>
                </c:pt>
                <c:pt idx="1192">
                  <c:v>43102</c:v>
                </c:pt>
                <c:pt idx="1193">
                  <c:v>43103</c:v>
                </c:pt>
                <c:pt idx="1194">
                  <c:v>43104</c:v>
                </c:pt>
                <c:pt idx="1195">
                  <c:v>43105</c:v>
                </c:pt>
                <c:pt idx="1196">
                  <c:v>43108</c:v>
                </c:pt>
                <c:pt idx="1197">
                  <c:v>43109</c:v>
                </c:pt>
                <c:pt idx="1198">
                  <c:v>43110</c:v>
                </c:pt>
                <c:pt idx="1199">
                  <c:v>43111</c:v>
                </c:pt>
                <c:pt idx="1200">
                  <c:v>43112</c:v>
                </c:pt>
                <c:pt idx="1201">
                  <c:v>43115</c:v>
                </c:pt>
                <c:pt idx="1202">
                  <c:v>43116</c:v>
                </c:pt>
                <c:pt idx="1203">
                  <c:v>43117</c:v>
                </c:pt>
                <c:pt idx="1204">
                  <c:v>43118</c:v>
                </c:pt>
                <c:pt idx="1205">
                  <c:v>43119</c:v>
                </c:pt>
                <c:pt idx="1206">
                  <c:v>43122</c:v>
                </c:pt>
                <c:pt idx="1207">
                  <c:v>43123</c:v>
                </c:pt>
                <c:pt idx="1208">
                  <c:v>43124</c:v>
                </c:pt>
                <c:pt idx="1209">
                  <c:v>43125</c:v>
                </c:pt>
                <c:pt idx="1210">
                  <c:v>43126</c:v>
                </c:pt>
                <c:pt idx="1211">
                  <c:v>43129</c:v>
                </c:pt>
                <c:pt idx="1212">
                  <c:v>43130</c:v>
                </c:pt>
                <c:pt idx="1213">
                  <c:v>43131</c:v>
                </c:pt>
                <c:pt idx="1214">
                  <c:v>43132</c:v>
                </c:pt>
                <c:pt idx="1215">
                  <c:v>43133</c:v>
                </c:pt>
                <c:pt idx="1216">
                  <c:v>43136</c:v>
                </c:pt>
                <c:pt idx="1217">
                  <c:v>43137</c:v>
                </c:pt>
                <c:pt idx="1218">
                  <c:v>43138</c:v>
                </c:pt>
                <c:pt idx="1219">
                  <c:v>43139</c:v>
                </c:pt>
                <c:pt idx="1220">
                  <c:v>43140</c:v>
                </c:pt>
                <c:pt idx="1221">
                  <c:v>43143</c:v>
                </c:pt>
                <c:pt idx="1222">
                  <c:v>43144</c:v>
                </c:pt>
                <c:pt idx="1223">
                  <c:v>43145</c:v>
                </c:pt>
                <c:pt idx="1224">
                  <c:v>43146</c:v>
                </c:pt>
                <c:pt idx="1225">
                  <c:v>43147</c:v>
                </c:pt>
                <c:pt idx="1226">
                  <c:v>43150</c:v>
                </c:pt>
                <c:pt idx="1227">
                  <c:v>43151</c:v>
                </c:pt>
                <c:pt idx="1228">
                  <c:v>43152</c:v>
                </c:pt>
                <c:pt idx="1229">
                  <c:v>43153</c:v>
                </c:pt>
                <c:pt idx="1230">
                  <c:v>43154</c:v>
                </c:pt>
                <c:pt idx="1231">
                  <c:v>43157</c:v>
                </c:pt>
                <c:pt idx="1232">
                  <c:v>43158</c:v>
                </c:pt>
                <c:pt idx="1233">
                  <c:v>43159</c:v>
                </c:pt>
                <c:pt idx="1234">
                  <c:v>43160</c:v>
                </c:pt>
                <c:pt idx="1235">
                  <c:v>43161</c:v>
                </c:pt>
                <c:pt idx="1236">
                  <c:v>43164</c:v>
                </c:pt>
                <c:pt idx="1237">
                  <c:v>43165</c:v>
                </c:pt>
                <c:pt idx="1238">
                  <c:v>43166</c:v>
                </c:pt>
                <c:pt idx="1239">
                  <c:v>43167</c:v>
                </c:pt>
                <c:pt idx="1240">
                  <c:v>43168</c:v>
                </c:pt>
                <c:pt idx="1241">
                  <c:v>43171</c:v>
                </c:pt>
                <c:pt idx="1242">
                  <c:v>43172</c:v>
                </c:pt>
                <c:pt idx="1243">
                  <c:v>43173</c:v>
                </c:pt>
                <c:pt idx="1244">
                  <c:v>43174</c:v>
                </c:pt>
                <c:pt idx="1245">
                  <c:v>43175</c:v>
                </c:pt>
                <c:pt idx="1246">
                  <c:v>43178</c:v>
                </c:pt>
                <c:pt idx="1247">
                  <c:v>43179</c:v>
                </c:pt>
                <c:pt idx="1248">
                  <c:v>43180</c:v>
                </c:pt>
                <c:pt idx="1249">
                  <c:v>43181</c:v>
                </c:pt>
                <c:pt idx="1250">
                  <c:v>43182</c:v>
                </c:pt>
                <c:pt idx="1251">
                  <c:v>43185</c:v>
                </c:pt>
                <c:pt idx="1252">
                  <c:v>43186</c:v>
                </c:pt>
                <c:pt idx="1253">
                  <c:v>43187</c:v>
                </c:pt>
                <c:pt idx="1254">
                  <c:v>43188</c:v>
                </c:pt>
                <c:pt idx="1255">
                  <c:v>43189</c:v>
                </c:pt>
                <c:pt idx="1256">
                  <c:v>43192</c:v>
                </c:pt>
                <c:pt idx="1257">
                  <c:v>43193</c:v>
                </c:pt>
                <c:pt idx="1258">
                  <c:v>43194</c:v>
                </c:pt>
                <c:pt idx="1259">
                  <c:v>43195</c:v>
                </c:pt>
                <c:pt idx="1260">
                  <c:v>43196</c:v>
                </c:pt>
                <c:pt idx="1261">
                  <c:v>43199</c:v>
                </c:pt>
                <c:pt idx="1262">
                  <c:v>43200</c:v>
                </c:pt>
                <c:pt idx="1263">
                  <c:v>43201</c:v>
                </c:pt>
                <c:pt idx="1264">
                  <c:v>43202</c:v>
                </c:pt>
                <c:pt idx="1265">
                  <c:v>43203</c:v>
                </c:pt>
                <c:pt idx="1266">
                  <c:v>43206</c:v>
                </c:pt>
                <c:pt idx="1267">
                  <c:v>43207</c:v>
                </c:pt>
                <c:pt idx="1268">
                  <c:v>43208</c:v>
                </c:pt>
                <c:pt idx="1269">
                  <c:v>43209</c:v>
                </c:pt>
                <c:pt idx="1270">
                  <c:v>43210</c:v>
                </c:pt>
                <c:pt idx="1271">
                  <c:v>43213</c:v>
                </c:pt>
                <c:pt idx="1272">
                  <c:v>43214</c:v>
                </c:pt>
                <c:pt idx="1273">
                  <c:v>43215</c:v>
                </c:pt>
                <c:pt idx="1274">
                  <c:v>43216</c:v>
                </c:pt>
                <c:pt idx="1275">
                  <c:v>43217</c:v>
                </c:pt>
                <c:pt idx="1276">
                  <c:v>43220</c:v>
                </c:pt>
                <c:pt idx="1277">
                  <c:v>43221</c:v>
                </c:pt>
                <c:pt idx="1278">
                  <c:v>43222</c:v>
                </c:pt>
                <c:pt idx="1279">
                  <c:v>43223</c:v>
                </c:pt>
                <c:pt idx="1280">
                  <c:v>43224</c:v>
                </c:pt>
                <c:pt idx="1281">
                  <c:v>43227</c:v>
                </c:pt>
                <c:pt idx="1282">
                  <c:v>43228</c:v>
                </c:pt>
                <c:pt idx="1283">
                  <c:v>43229</c:v>
                </c:pt>
                <c:pt idx="1284">
                  <c:v>43230</c:v>
                </c:pt>
                <c:pt idx="1285">
                  <c:v>43231</c:v>
                </c:pt>
                <c:pt idx="1286">
                  <c:v>43234</c:v>
                </c:pt>
                <c:pt idx="1287">
                  <c:v>43235</c:v>
                </c:pt>
                <c:pt idx="1288">
                  <c:v>43236</c:v>
                </c:pt>
                <c:pt idx="1289">
                  <c:v>43237</c:v>
                </c:pt>
                <c:pt idx="1290">
                  <c:v>43238</c:v>
                </c:pt>
                <c:pt idx="1291">
                  <c:v>43241</c:v>
                </c:pt>
                <c:pt idx="1292">
                  <c:v>43242</c:v>
                </c:pt>
                <c:pt idx="1293">
                  <c:v>43243</c:v>
                </c:pt>
                <c:pt idx="1294">
                  <c:v>43244</c:v>
                </c:pt>
                <c:pt idx="1295">
                  <c:v>43245</c:v>
                </c:pt>
                <c:pt idx="1296">
                  <c:v>43248</c:v>
                </c:pt>
                <c:pt idx="1297">
                  <c:v>43249</c:v>
                </c:pt>
                <c:pt idx="1298">
                  <c:v>43250</c:v>
                </c:pt>
              </c:numCache>
            </c:numRef>
          </c:cat>
          <c:val>
            <c:numRef>
              <c:f>Sheet1!$D$2:$D$1300</c:f>
              <c:numCache>
                <c:formatCode>General</c:formatCode>
                <c:ptCount val="1299"/>
                <c:pt idx="0">
                  <c:v>0</c:v>
                </c:pt>
                <c:pt idx="1">
                  <c:v>-1.9914000000000001</c:v>
                </c:pt>
                <c:pt idx="2">
                  <c:v>-1.9914000000000001</c:v>
                </c:pt>
                <c:pt idx="3">
                  <c:v>-1.8071999999999999</c:v>
                </c:pt>
                <c:pt idx="4">
                  <c:v>-1.8071999999999999</c:v>
                </c:pt>
                <c:pt idx="5">
                  <c:v>-1.8071999999999999</c:v>
                </c:pt>
                <c:pt idx="6">
                  <c:v>-1.8071999999999999</c:v>
                </c:pt>
                <c:pt idx="7">
                  <c:v>-1.8071999999999999</c:v>
                </c:pt>
                <c:pt idx="8">
                  <c:v>-2.9388999999999998</c:v>
                </c:pt>
                <c:pt idx="9">
                  <c:v>-2.9388999999999998</c:v>
                </c:pt>
                <c:pt idx="10">
                  <c:v>-2.9388999999999998</c:v>
                </c:pt>
                <c:pt idx="11">
                  <c:v>-2.9388999999999998</c:v>
                </c:pt>
                <c:pt idx="12">
                  <c:v>-2.9388999999999998</c:v>
                </c:pt>
                <c:pt idx="13">
                  <c:v>-4.0091000000000001</c:v>
                </c:pt>
                <c:pt idx="14">
                  <c:v>-4.0091000000000001</c:v>
                </c:pt>
                <c:pt idx="15">
                  <c:v>-4.0091000000000001</c:v>
                </c:pt>
                <c:pt idx="16">
                  <c:v>-4.0091000000000001</c:v>
                </c:pt>
                <c:pt idx="17">
                  <c:v>-4.0091000000000001</c:v>
                </c:pt>
                <c:pt idx="18">
                  <c:v>-3.4651999999999998</c:v>
                </c:pt>
                <c:pt idx="19">
                  <c:v>-3.4651999999999998</c:v>
                </c:pt>
                <c:pt idx="20">
                  <c:v>-3.4651999999999998</c:v>
                </c:pt>
                <c:pt idx="21">
                  <c:v>-2.1053999999999999</c:v>
                </c:pt>
                <c:pt idx="22">
                  <c:v>-2.1053999999999999</c:v>
                </c:pt>
                <c:pt idx="23">
                  <c:v>-2.5440999999999998</c:v>
                </c:pt>
                <c:pt idx="24">
                  <c:v>-2.5440999999999998</c:v>
                </c:pt>
                <c:pt idx="25">
                  <c:v>-2.5440999999999998</c:v>
                </c:pt>
                <c:pt idx="26">
                  <c:v>-2.5440999999999998</c:v>
                </c:pt>
                <c:pt idx="27">
                  <c:v>-2.5440999999999998</c:v>
                </c:pt>
                <c:pt idx="28">
                  <c:v>-0.95620000000000005</c:v>
                </c:pt>
                <c:pt idx="29">
                  <c:v>-0.95620000000000005</c:v>
                </c:pt>
                <c:pt idx="30">
                  <c:v>-0.95620000000000005</c:v>
                </c:pt>
                <c:pt idx="31">
                  <c:v>-0.95620000000000005</c:v>
                </c:pt>
                <c:pt idx="32">
                  <c:v>-0.95620000000000005</c:v>
                </c:pt>
                <c:pt idx="33">
                  <c:v>-2.0615999999999999</c:v>
                </c:pt>
                <c:pt idx="34">
                  <c:v>-2.0615999999999999</c:v>
                </c:pt>
                <c:pt idx="35">
                  <c:v>-2.0615999999999999</c:v>
                </c:pt>
                <c:pt idx="36">
                  <c:v>-2.0615999999999999</c:v>
                </c:pt>
                <c:pt idx="37">
                  <c:v>-2.0615999999999999</c:v>
                </c:pt>
                <c:pt idx="38">
                  <c:v>-2.0528</c:v>
                </c:pt>
                <c:pt idx="39">
                  <c:v>-2.0528</c:v>
                </c:pt>
                <c:pt idx="40">
                  <c:v>-2.0528</c:v>
                </c:pt>
                <c:pt idx="41">
                  <c:v>-2.0528</c:v>
                </c:pt>
                <c:pt idx="42">
                  <c:v>-2.0528</c:v>
                </c:pt>
                <c:pt idx="43">
                  <c:v>-4.3074000000000003</c:v>
                </c:pt>
                <c:pt idx="44">
                  <c:v>-5.4478</c:v>
                </c:pt>
                <c:pt idx="45">
                  <c:v>-5.4478</c:v>
                </c:pt>
                <c:pt idx="46">
                  <c:v>-5.4478</c:v>
                </c:pt>
                <c:pt idx="47">
                  <c:v>-5.4478</c:v>
                </c:pt>
                <c:pt idx="48">
                  <c:v>-3.9653</c:v>
                </c:pt>
                <c:pt idx="49">
                  <c:v>-3.9653</c:v>
                </c:pt>
                <c:pt idx="50">
                  <c:v>-3.9653</c:v>
                </c:pt>
                <c:pt idx="51">
                  <c:v>-3.9653</c:v>
                </c:pt>
                <c:pt idx="52">
                  <c:v>-3.9653</c:v>
                </c:pt>
                <c:pt idx="53">
                  <c:v>-3.4914999999999998</c:v>
                </c:pt>
                <c:pt idx="54">
                  <c:v>-3.4914999999999998</c:v>
                </c:pt>
                <c:pt idx="55">
                  <c:v>-3.4914999999999998</c:v>
                </c:pt>
                <c:pt idx="56">
                  <c:v>-3.4914999999999998</c:v>
                </c:pt>
                <c:pt idx="57">
                  <c:v>-3.4914999999999998</c:v>
                </c:pt>
                <c:pt idx="58">
                  <c:v>-8.0884</c:v>
                </c:pt>
                <c:pt idx="59">
                  <c:v>-8.0884</c:v>
                </c:pt>
                <c:pt idx="60">
                  <c:v>-8.0884</c:v>
                </c:pt>
                <c:pt idx="61">
                  <c:v>-8.0884</c:v>
                </c:pt>
                <c:pt idx="62">
                  <c:v>-8.0884</c:v>
                </c:pt>
                <c:pt idx="63">
                  <c:v>-10.386900000000001</c:v>
                </c:pt>
                <c:pt idx="64">
                  <c:v>-10.386900000000001</c:v>
                </c:pt>
                <c:pt idx="65">
                  <c:v>-10.386900000000001</c:v>
                </c:pt>
                <c:pt idx="66">
                  <c:v>-7.641</c:v>
                </c:pt>
                <c:pt idx="67">
                  <c:v>-7.641</c:v>
                </c:pt>
                <c:pt idx="68">
                  <c:v>-7.6497999999999999</c:v>
                </c:pt>
                <c:pt idx="69">
                  <c:v>-7.6497999999999999</c:v>
                </c:pt>
                <c:pt idx="70">
                  <c:v>-7.6497999999999999</c:v>
                </c:pt>
                <c:pt idx="71">
                  <c:v>-7.6497999999999999</c:v>
                </c:pt>
                <c:pt idx="72">
                  <c:v>-7.6497999999999999</c:v>
                </c:pt>
                <c:pt idx="73">
                  <c:v>-5.8163</c:v>
                </c:pt>
                <c:pt idx="74">
                  <c:v>-5.8163</c:v>
                </c:pt>
                <c:pt idx="75">
                  <c:v>-5.8163</c:v>
                </c:pt>
                <c:pt idx="76">
                  <c:v>-5.8163</c:v>
                </c:pt>
                <c:pt idx="77">
                  <c:v>-5.8163</c:v>
                </c:pt>
                <c:pt idx="78">
                  <c:v>-6.4917999999999996</c:v>
                </c:pt>
                <c:pt idx="79">
                  <c:v>-6.4917999999999996</c:v>
                </c:pt>
                <c:pt idx="80">
                  <c:v>-6.4917999999999996</c:v>
                </c:pt>
                <c:pt idx="81">
                  <c:v>-6.4917999999999996</c:v>
                </c:pt>
                <c:pt idx="82">
                  <c:v>-6.4917999999999996</c:v>
                </c:pt>
                <c:pt idx="83">
                  <c:v>-9.9044000000000008</c:v>
                </c:pt>
                <c:pt idx="84">
                  <c:v>-9.9044000000000008</c:v>
                </c:pt>
                <c:pt idx="85">
                  <c:v>-9.9044000000000008</c:v>
                </c:pt>
                <c:pt idx="86">
                  <c:v>-9.9044000000000008</c:v>
                </c:pt>
                <c:pt idx="87">
                  <c:v>-13.501200000000001</c:v>
                </c:pt>
                <c:pt idx="88">
                  <c:v>-13.0625</c:v>
                </c:pt>
                <c:pt idx="89">
                  <c:v>-13.0625</c:v>
                </c:pt>
                <c:pt idx="90">
                  <c:v>-13.0625</c:v>
                </c:pt>
                <c:pt idx="91">
                  <c:v>-13.0625</c:v>
                </c:pt>
                <c:pt idx="92">
                  <c:v>-13.0625</c:v>
                </c:pt>
                <c:pt idx="93">
                  <c:v>-12.7555</c:v>
                </c:pt>
                <c:pt idx="94">
                  <c:v>-12.7555</c:v>
                </c:pt>
                <c:pt idx="95">
                  <c:v>-12.7555</c:v>
                </c:pt>
                <c:pt idx="96">
                  <c:v>-12.7555</c:v>
                </c:pt>
                <c:pt idx="97">
                  <c:v>-12.7555</c:v>
                </c:pt>
                <c:pt idx="98">
                  <c:v>-10.7553</c:v>
                </c:pt>
                <c:pt idx="99">
                  <c:v>-10.7553</c:v>
                </c:pt>
                <c:pt idx="100">
                  <c:v>-10.7553</c:v>
                </c:pt>
                <c:pt idx="101">
                  <c:v>-10.7553</c:v>
                </c:pt>
                <c:pt idx="102">
                  <c:v>-10.7553</c:v>
                </c:pt>
                <c:pt idx="103">
                  <c:v>-13.2468</c:v>
                </c:pt>
                <c:pt idx="104">
                  <c:v>-13.2468</c:v>
                </c:pt>
                <c:pt idx="105">
                  <c:v>-13.2468</c:v>
                </c:pt>
                <c:pt idx="106">
                  <c:v>-13.2468</c:v>
                </c:pt>
                <c:pt idx="107">
                  <c:v>-13.2468</c:v>
                </c:pt>
                <c:pt idx="108">
                  <c:v>-11.606299999999999</c:v>
                </c:pt>
                <c:pt idx="109">
                  <c:v>-11.606299999999999</c:v>
                </c:pt>
                <c:pt idx="110">
                  <c:v>-10.474600000000001</c:v>
                </c:pt>
                <c:pt idx="111">
                  <c:v>-10.474600000000001</c:v>
                </c:pt>
                <c:pt idx="112">
                  <c:v>-10.474600000000001</c:v>
                </c:pt>
                <c:pt idx="113">
                  <c:v>-9.8341999999999992</c:v>
                </c:pt>
                <c:pt idx="114">
                  <c:v>-9.8341999999999992</c:v>
                </c:pt>
                <c:pt idx="115">
                  <c:v>-9.8341999999999992</c:v>
                </c:pt>
                <c:pt idx="116">
                  <c:v>-9.8341999999999992</c:v>
                </c:pt>
                <c:pt idx="117">
                  <c:v>-9.8341999999999992</c:v>
                </c:pt>
                <c:pt idx="118">
                  <c:v>-12.08</c:v>
                </c:pt>
                <c:pt idx="119">
                  <c:v>-12.08</c:v>
                </c:pt>
                <c:pt idx="120">
                  <c:v>-12.08</c:v>
                </c:pt>
                <c:pt idx="121">
                  <c:v>-12.08</c:v>
                </c:pt>
                <c:pt idx="122">
                  <c:v>-12.08</c:v>
                </c:pt>
                <c:pt idx="123">
                  <c:v>-9.7903000000000002</c:v>
                </c:pt>
                <c:pt idx="124">
                  <c:v>-9.7903000000000002</c:v>
                </c:pt>
                <c:pt idx="125">
                  <c:v>-9.7903000000000002</c:v>
                </c:pt>
                <c:pt idx="126">
                  <c:v>-9.7903000000000002</c:v>
                </c:pt>
                <c:pt idx="127">
                  <c:v>-9.7903000000000002</c:v>
                </c:pt>
                <c:pt idx="128">
                  <c:v>-11.7379</c:v>
                </c:pt>
                <c:pt idx="129">
                  <c:v>-11.7379</c:v>
                </c:pt>
                <c:pt idx="130">
                  <c:v>-11.7379</c:v>
                </c:pt>
                <c:pt idx="131">
                  <c:v>-12.7906</c:v>
                </c:pt>
                <c:pt idx="132">
                  <c:v>-12.7906</c:v>
                </c:pt>
                <c:pt idx="133">
                  <c:v>-13.308199999999999</c:v>
                </c:pt>
                <c:pt idx="134">
                  <c:v>-13.308199999999999</c:v>
                </c:pt>
                <c:pt idx="135">
                  <c:v>-13.308199999999999</c:v>
                </c:pt>
                <c:pt idx="136">
                  <c:v>-13.308199999999999</c:v>
                </c:pt>
                <c:pt idx="137">
                  <c:v>-13.308199999999999</c:v>
                </c:pt>
                <c:pt idx="138">
                  <c:v>-13.7117</c:v>
                </c:pt>
                <c:pt idx="139">
                  <c:v>-13.7117</c:v>
                </c:pt>
                <c:pt idx="140">
                  <c:v>-13.7117</c:v>
                </c:pt>
                <c:pt idx="141">
                  <c:v>-13.7117</c:v>
                </c:pt>
                <c:pt idx="142">
                  <c:v>-13.7117</c:v>
                </c:pt>
                <c:pt idx="143">
                  <c:v>-13.825799999999999</c:v>
                </c:pt>
                <c:pt idx="144">
                  <c:v>-13.825799999999999</c:v>
                </c:pt>
                <c:pt idx="145">
                  <c:v>-13.825799999999999</c:v>
                </c:pt>
                <c:pt idx="146">
                  <c:v>-13.825799999999999</c:v>
                </c:pt>
                <c:pt idx="147">
                  <c:v>-13.825799999999999</c:v>
                </c:pt>
                <c:pt idx="148">
                  <c:v>-13.7117</c:v>
                </c:pt>
                <c:pt idx="149">
                  <c:v>-13.7117</c:v>
                </c:pt>
                <c:pt idx="150">
                  <c:v>-13.7117</c:v>
                </c:pt>
                <c:pt idx="151">
                  <c:v>-13.7117</c:v>
                </c:pt>
                <c:pt idx="152">
                  <c:v>-13.7117</c:v>
                </c:pt>
                <c:pt idx="153">
                  <c:v>-16.290900000000001</c:v>
                </c:pt>
                <c:pt idx="154">
                  <c:v>-16.290900000000001</c:v>
                </c:pt>
                <c:pt idx="155">
                  <c:v>-16.290900000000001</c:v>
                </c:pt>
                <c:pt idx="156">
                  <c:v>-16.290900000000001</c:v>
                </c:pt>
                <c:pt idx="157">
                  <c:v>-16.290900000000001</c:v>
                </c:pt>
                <c:pt idx="158">
                  <c:v>-13.238</c:v>
                </c:pt>
                <c:pt idx="159">
                  <c:v>-13.238</c:v>
                </c:pt>
                <c:pt idx="160">
                  <c:v>-13.238</c:v>
                </c:pt>
                <c:pt idx="161">
                  <c:v>-13.238</c:v>
                </c:pt>
                <c:pt idx="162">
                  <c:v>-13.238</c:v>
                </c:pt>
                <c:pt idx="163">
                  <c:v>-15.378500000000001</c:v>
                </c:pt>
                <c:pt idx="164">
                  <c:v>-15.378500000000001</c:v>
                </c:pt>
                <c:pt idx="165">
                  <c:v>-15.378500000000001</c:v>
                </c:pt>
                <c:pt idx="166">
                  <c:v>-15.378500000000001</c:v>
                </c:pt>
                <c:pt idx="167">
                  <c:v>-15.378500000000001</c:v>
                </c:pt>
                <c:pt idx="168">
                  <c:v>-15.5014</c:v>
                </c:pt>
                <c:pt idx="169">
                  <c:v>-15.5014</c:v>
                </c:pt>
                <c:pt idx="170">
                  <c:v>-15.5014</c:v>
                </c:pt>
                <c:pt idx="171">
                  <c:v>-15.5014</c:v>
                </c:pt>
                <c:pt idx="172">
                  <c:v>-15.5014</c:v>
                </c:pt>
                <c:pt idx="173">
                  <c:v>-17.018999999999998</c:v>
                </c:pt>
                <c:pt idx="174">
                  <c:v>-17.018999999999998</c:v>
                </c:pt>
                <c:pt idx="175">
                  <c:v>-17.018999999999998</c:v>
                </c:pt>
                <c:pt idx="176">
                  <c:v>-14.896000000000001</c:v>
                </c:pt>
                <c:pt idx="177">
                  <c:v>-14.896000000000001</c:v>
                </c:pt>
                <c:pt idx="178">
                  <c:v>-16.273399999999999</c:v>
                </c:pt>
                <c:pt idx="179">
                  <c:v>-16.273399999999999</c:v>
                </c:pt>
                <c:pt idx="180">
                  <c:v>-16.273399999999999</c:v>
                </c:pt>
                <c:pt idx="181">
                  <c:v>-16.273399999999999</c:v>
                </c:pt>
                <c:pt idx="182">
                  <c:v>-16.273399999999999</c:v>
                </c:pt>
                <c:pt idx="183">
                  <c:v>-16.8874</c:v>
                </c:pt>
                <c:pt idx="184">
                  <c:v>-16.8874</c:v>
                </c:pt>
                <c:pt idx="185">
                  <c:v>-16.8874</c:v>
                </c:pt>
                <c:pt idx="186">
                  <c:v>-16.8874</c:v>
                </c:pt>
                <c:pt idx="187">
                  <c:v>-16.8874</c:v>
                </c:pt>
                <c:pt idx="188">
                  <c:v>-15.975099999999999</c:v>
                </c:pt>
                <c:pt idx="189">
                  <c:v>-15.975099999999999</c:v>
                </c:pt>
                <c:pt idx="190">
                  <c:v>-15.975099999999999</c:v>
                </c:pt>
                <c:pt idx="191">
                  <c:v>-15.975099999999999</c:v>
                </c:pt>
                <c:pt idx="192">
                  <c:v>-15.975099999999999</c:v>
                </c:pt>
                <c:pt idx="193">
                  <c:v>-15.220599999999999</c:v>
                </c:pt>
                <c:pt idx="194">
                  <c:v>-15.220599999999999</c:v>
                </c:pt>
                <c:pt idx="195">
                  <c:v>-15.220599999999999</c:v>
                </c:pt>
                <c:pt idx="196">
                  <c:v>-17.1419</c:v>
                </c:pt>
                <c:pt idx="197">
                  <c:v>-17.1419</c:v>
                </c:pt>
                <c:pt idx="198">
                  <c:v>-15.6768</c:v>
                </c:pt>
                <c:pt idx="199">
                  <c:v>-15.6768</c:v>
                </c:pt>
                <c:pt idx="200">
                  <c:v>-15.6768</c:v>
                </c:pt>
                <c:pt idx="201">
                  <c:v>-15.6768</c:v>
                </c:pt>
                <c:pt idx="202">
                  <c:v>-15.6768</c:v>
                </c:pt>
                <c:pt idx="203">
                  <c:v>-17.378699999999998</c:v>
                </c:pt>
                <c:pt idx="204">
                  <c:v>-17.378699999999998</c:v>
                </c:pt>
                <c:pt idx="205">
                  <c:v>-17.378699999999998</c:v>
                </c:pt>
                <c:pt idx="206">
                  <c:v>-17.378699999999998</c:v>
                </c:pt>
                <c:pt idx="207">
                  <c:v>-17.378699999999998</c:v>
                </c:pt>
                <c:pt idx="208">
                  <c:v>-18.8964</c:v>
                </c:pt>
                <c:pt idx="209">
                  <c:v>-18.8964</c:v>
                </c:pt>
                <c:pt idx="210">
                  <c:v>-18.8964</c:v>
                </c:pt>
                <c:pt idx="211">
                  <c:v>-18.8964</c:v>
                </c:pt>
                <c:pt idx="212">
                  <c:v>-18.8964</c:v>
                </c:pt>
                <c:pt idx="213">
                  <c:v>-15.9839</c:v>
                </c:pt>
                <c:pt idx="214">
                  <c:v>-15.9839</c:v>
                </c:pt>
                <c:pt idx="215">
                  <c:v>-15.9839</c:v>
                </c:pt>
                <c:pt idx="216">
                  <c:v>-15.9839</c:v>
                </c:pt>
                <c:pt idx="217">
                  <c:v>-13.790699999999999</c:v>
                </c:pt>
                <c:pt idx="218">
                  <c:v>-13.843299999999999</c:v>
                </c:pt>
                <c:pt idx="219">
                  <c:v>-13.843299999999999</c:v>
                </c:pt>
                <c:pt idx="220">
                  <c:v>-13.843299999999999</c:v>
                </c:pt>
                <c:pt idx="221">
                  <c:v>-13.843299999999999</c:v>
                </c:pt>
                <c:pt idx="222">
                  <c:v>-13.843299999999999</c:v>
                </c:pt>
                <c:pt idx="223">
                  <c:v>-13.4398</c:v>
                </c:pt>
                <c:pt idx="224">
                  <c:v>-13.4398</c:v>
                </c:pt>
                <c:pt idx="225">
                  <c:v>-13.4398</c:v>
                </c:pt>
                <c:pt idx="226">
                  <c:v>-13.4398</c:v>
                </c:pt>
                <c:pt idx="227">
                  <c:v>-13.4398</c:v>
                </c:pt>
                <c:pt idx="228">
                  <c:v>-13.983700000000001</c:v>
                </c:pt>
                <c:pt idx="229">
                  <c:v>-13.983700000000001</c:v>
                </c:pt>
                <c:pt idx="230">
                  <c:v>-13.983700000000001</c:v>
                </c:pt>
                <c:pt idx="231">
                  <c:v>-13.983700000000001</c:v>
                </c:pt>
                <c:pt idx="232">
                  <c:v>-13.983700000000001</c:v>
                </c:pt>
                <c:pt idx="233">
                  <c:v>-12.825699999999999</c:v>
                </c:pt>
                <c:pt idx="234">
                  <c:v>-12.825699999999999</c:v>
                </c:pt>
                <c:pt idx="235">
                  <c:v>-12.825699999999999</c:v>
                </c:pt>
                <c:pt idx="236">
                  <c:v>-12.825699999999999</c:v>
                </c:pt>
                <c:pt idx="237">
                  <c:v>-12.825699999999999</c:v>
                </c:pt>
                <c:pt idx="238">
                  <c:v>-14.01</c:v>
                </c:pt>
                <c:pt idx="239">
                  <c:v>-14.8697</c:v>
                </c:pt>
                <c:pt idx="240">
                  <c:v>-14.8697</c:v>
                </c:pt>
                <c:pt idx="241">
                  <c:v>-14.8697</c:v>
                </c:pt>
                <c:pt idx="242">
                  <c:v>-14.8697</c:v>
                </c:pt>
                <c:pt idx="243">
                  <c:v>-16.185600000000001</c:v>
                </c:pt>
                <c:pt idx="244">
                  <c:v>-16.185600000000001</c:v>
                </c:pt>
                <c:pt idx="245">
                  <c:v>-16.185600000000001</c:v>
                </c:pt>
                <c:pt idx="246">
                  <c:v>-16.185600000000001</c:v>
                </c:pt>
                <c:pt idx="247">
                  <c:v>-16.185600000000001</c:v>
                </c:pt>
                <c:pt idx="248">
                  <c:v>-10.2553</c:v>
                </c:pt>
                <c:pt idx="249">
                  <c:v>-10.2553</c:v>
                </c:pt>
                <c:pt idx="250">
                  <c:v>-10.2553</c:v>
                </c:pt>
                <c:pt idx="251">
                  <c:v>-10.2553</c:v>
                </c:pt>
                <c:pt idx="252">
                  <c:v>-10.2553</c:v>
                </c:pt>
                <c:pt idx="253">
                  <c:v>-9.9481999999999999</c:v>
                </c:pt>
                <c:pt idx="254">
                  <c:v>-9.9481999999999999</c:v>
                </c:pt>
                <c:pt idx="255">
                  <c:v>-9.9481999999999999</c:v>
                </c:pt>
                <c:pt idx="256">
                  <c:v>-9.9481999999999999</c:v>
                </c:pt>
                <c:pt idx="257">
                  <c:v>-9.9481999999999999</c:v>
                </c:pt>
                <c:pt idx="258">
                  <c:v>-7.6936999999999998</c:v>
                </c:pt>
                <c:pt idx="259">
                  <c:v>-7.6936999999999998</c:v>
                </c:pt>
                <c:pt idx="260">
                  <c:v>-7.6936999999999998</c:v>
                </c:pt>
                <c:pt idx="261">
                  <c:v>-7.9130000000000003</c:v>
                </c:pt>
                <c:pt idx="262">
                  <c:v>-7.9130000000000003</c:v>
                </c:pt>
                <c:pt idx="263">
                  <c:v>-7.72</c:v>
                </c:pt>
                <c:pt idx="264">
                  <c:v>-7.72</c:v>
                </c:pt>
                <c:pt idx="265">
                  <c:v>-7.72</c:v>
                </c:pt>
                <c:pt idx="266">
                  <c:v>-7.72</c:v>
                </c:pt>
                <c:pt idx="267">
                  <c:v>-7.72</c:v>
                </c:pt>
                <c:pt idx="268">
                  <c:v>-8.0358000000000001</c:v>
                </c:pt>
                <c:pt idx="269">
                  <c:v>-8.0358000000000001</c:v>
                </c:pt>
                <c:pt idx="270">
                  <c:v>-8.0358000000000001</c:v>
                </c:pt>
                <c:pt idx="271">
                  <c:v>-8.0358000000000001</c:v>
                </c:pt>
                <c:pt idx="272">
                  <c:v>-8.0358000000000001</c:v>
                </c:pt>
                <c:pt idx="273">
                  <c:v>-10.343</c:v>
                </c:pt>
                <c:pt idx="274">
                  <c:v>-10.343</c:v>
                </c:pt>
                <c:pt idx="275">
                  <c:v>-10.343</c:v>
                </c:pt>
                <c:pt idx="276">
                  <c:v>-10.343</c:v>
                </c:pt>
                <c:pt idx="277">
                  <c:v>-10.343</c:v>
                </c:pt>
                <c:pt idx="278">
                  <c:v>-11.264099999999999</c:v>
                </c:pt>
                <c:pt idx="279">
                  <c:v>-11.264099999999999</c:v>
                </c:pt>
                <c:pt idx="280">
                  <c:v>-11.264099999999999</c:v>
                </c:pt>
                <c:pt idx="281">
                  <c:v>-11.264099999999999</c:v>
                </c:pt>
                <c:pt idx="282">
                  <c:v>-14.4048</c:v>
                </c:pt>
                <c:pt idx="283">
                  <c:v>-14.7294</c:v>
                </c:pt>
                <c:pt idx="284">
                  <c:v>-14.7294</c:v>
                </c:pt>
                <c:pt idx="285">
                  <c:v>-14.7294</c:v>
                </c:pt>
                <c:pt idx="286">
                  <c:v>-14.7294</c:v>
                </c:pt>
                <c:pt idx="287">
                  <c:v>-14.7294</c:v>
                </c:pt>
                <c:pt idx="288">
                  <c:v>-13.018700000000001</c:v>
                </c:pt>
                <c:pt idx="289">
                  <c:v>-13.018700000000001</c:v>
                </c:pt>
                <c:pt idx="290">
                  <c:v>-13.018700000000001</c:v>
                </c:pt>
                <c:pt idx="291">
                  <c:v>-13.018700000000001</c:v>
                </c:pt>
                <c:pt idx="292">
                  <c:v>-13.018700000000001</c:v>
                </c:pt>
                <c:pt idx="293">
                  <c:v>-11.7379</c:v>
                </c:pt>
                <c:pt idx="294">
                  <c:v>-11.7379</c:v>
                </c:pt>
                <c:pt idx="295">
                  <c:v>-11.7379</c:v>
                </c:pt>
                <c:pt idx="296">
                  <c:v>-11.7379</c:v>
                </c:pt>
                <c:pt idx="297">
                  <c:v>-11.7379</c:v>
                </c:pt>
                <c:pt idx="298">
                  <c:v>-8.6761999999999997</c:v>
                </c:pt>
                <c:pt idx="299">
                  <c:v>-8.6761999999999997</c:v>
                </c:pt>
                <c:pt idx="300">
                  <c:v>-8.6761999999999997</c:v>
                </c:pt>
                <c:pt idx="301">
                  <c:v>-8.6761999999999997</c:v>
                </c:pt>
                <c:pt idx="302">
                  <c:v>-8.6761999999999997</c:v>
                </c:pt>
                <c:pt idx="303">
                  <c:v>-7.5182000000000002</c:v>
                </c:pt>
                <c:pt idx="304">
                  <c:v>-7.5182000000000002</c:v>
                </c:pt>
                <c:pt idx="305">
                  <c:v>-8.1059999999999999</c:v>
                </c:pt>
                <c:pt idx="306">
                  <c:v>-8.1059999999999999</c:v>
                </c:pt>
                <c:pt idx="307">
                  <c:v>-8.1059999999999999</c:v>
                </c:pt>
                <c:pt idx="308">
                  <c:v>-7.6760999999999999</c:v>
                </c:pt>
                <c:pt idx="309">
                  <c:v>-7.6760999999999999</c:v>
                </c:pt>
                <c:pt idx="310">
                  <c:v>-7.6760999999999999</c:v>
                </c:pt>
                <c:pt idx="311">
                  <c:v>-7.6760999999999999</c:v>
                </c:pt>
                <c:pt idx="312">
                  <c:v>-7.6760999999999999</c:v>
                </c:pt>
                <c:pt idx="313">
                  <c:v>-5.4390999999999998</c:v>
                </c:pt>
                <c:pt idx="314">
                  <c:v>-5.4390999999999998</c:v>
                </c:pt>
                <c:pt idx="315">
                  <c:v>-5.4390999999999998</c:v>
                </c:pt>
                <c:pt idx="316">
                  <c:v>-5.4390999999999998</c:v>
                </c:pt>
                <c:pt idx="317">
                  <c:v>-5.4390999999999998</c:v>
                </c:pt>
                <c:pt idx="318">
                  <c:v>-3.1318999999999999</c:v>
                </c:pt>
                <c:pt idx="319">
                  <c:v>-3.1318999999999999</c:v>
                </c:pt>
                <c:pt idx="320">
                  <c:v>-3.1318999999999999</c:v>
                </c:pt>
                <c:pt idx="321">
                  <c:v>-3.1318999999999999</c:v>
                </c:pt>
                <c:pt idx="322">
                  <c:v>-3.1318999999999999</c:v>
                </c:pt>
                <c:pt idx="323">
                  <c:v>-0.9738</c:v>
                </c:pt>
                <c:pt idx="324">
                  <c:v>-0.9738</c:v>
                </c:pt>
                <c:pt idx="325">
                  <c:v>-0.9738</c:v>
                </c:pt>
                <c:pt idx="326">
                  <c:v>-0.99129999999999996</c:v>
                </c:pt>
                <c:pt idx="327">
                  <c:v>-0.99129999999999996</c:v>
                </c:pt>
                <c:pt idx="328">
                  <c:v>-0.193</c:v>
                </c:pt>
                <c:pt idx="329">
                  <c:v>-0.193</c:v>
                </c:pt>
                <c:pt idx="330">
                  <c:v>-0.193</c:v>
                </c:pt>
                <c:pt idx="331">
                  <c:v>-0.193</c:v>
                </c:pt>
                <c:pt idx="332">
                  <c:v>-0.193</c:v>
                </c:pt>
                <c:pt idx="333">
                  <c:v>2.0966999999999998</c:v>
                </c:pt>
                <c:pt idx="334">
                  <c:v>2.0966999999999998</c:v>
                </c:pt>
                <c:pt idx="335">
                  <c:v>2.0966999999999998</c:v>
                </c:pt>
                <c:pt idx="336">
                  <c:v>2.0966999999999998</c:v>
                </c:pt>
                <c:pt idx="337">
                  <c:v>2.0966999999999998</c:v>
                </c:pt>
                <c:pt idx="338">
                  <c:v>2.4739</c:v>
                </c:pt>
                <c:pt idx="339">
                  <c:v>2.4739</c:v>
                </c:pt>
                <c:pt idx="340">
                  <c:v>2.4739</c:v>
                </c:pt>
                <c:pt idx="341">
                  <c:v>2.4739</c:v>
                </c:pt>
                <c:pt idx="342">
                  <c:v>2.4739</c:v>
                </c:pt>
                <c:pt idx="343">
                  <c:v>3.5705</c:v>
                </c:pt>
                <c:pt idx="344">
                  <c:v>3.5705</c:v>
                </c:pt>
                <c:pt idx="345">
                  <c:v>3.5705</c:v>
                </c:pt>
                <c:pt idx="346">
                  <c:v>3.5705</c:v>
                </c:pt>
                <c:pt idx="347">
                  <c:v>3.5705</c:v>
                </c:pt>
                <c:pt idx="348">
                  <c:v>5.7110000000000003</c:v>
                </c:pt>
                <c:pt idx="349">
                  <c:v>5.7110000000000003</c:v>
                </c:pt>
                <c:pt idx="350">
                  <c:v>5.7110000000000003</c:v>
                </c:pt>
                <c:pt idx="351">
                  <c:v>5.7110000000000003</c:v>
                </c:pt>
                <c:pt idx="352">
                  <c:v>5.7110000000000003</c:v>
                </c:pt>
                <c:pt idx="353">
                  <c:v>5.7988</c:v>
                </c:pt>
                <c:pt idx="354">
                  <c:v>5.7988</c:v>
                </c:pt>
                <c:pt idx="355">
                  <c:v>5.7988</c:v>
                </c:pt>
                <c:pt idx="356">
                  <c:v>5.7988</c:v>
                </c:pt>
                <c:pt idx="357">
                  <c:v>5.7988</c:v>
                </c:pt>
                <c:pt idx="358">
                  <c:v>5.9829999999999997</c:v>
                </c:pt>
                <c:pt idx="359">
                  <c:v>5.9829999999999997</c:v>
                </c:pt>
                <c:pt idx="360">
                  <c:v>5.9829999999999997</c:v>
                </c:pt>
                <c:pt idx="361">
                  <c:v>5.9829999999999997</c:v>
                </c:pt>
                <c:pt idx="362">
                  <c:v>5.9829999999999997</c:v>
                </c:pt>
                <c:pt idx="363">
                  <c:v>4.3600000000000003</c:v>
                </c:pt>
                <c:pt idx="364">
                  <c:v>4.3600000000000003</c:v>
                </c:pt>
                <c:pt idx="365">
                  <c:v>4.3600000000000003</c:v>
                </c:pt>
                <c:pt idx="366">
                  <c:v>4.3600000000000003</c:v>
                </c:pt>
                <c:pt idx="367">
                  <c:v>4.3600000000000003</c:v>
                </c:pt>
                <c:pt idx="368">
                  <c:v>4.2108999999999996</c:v>
                </c:pt>
                <c:pt idx="369">
                  <c:v>4.2108999999999996</c:v>
                </c:pt>
                <c:pt idx="370">
                  <c:v>4.2108999999999996</c:v>
                </c:pt>
                <c:pt idx="371">
                  <c:v>6.6497000000000002</c:v>
                </c:pt>
                <c:pt idx="372">
                  <c:v>6.6497000000000002</c:v>
                </c:pt>
                <c:pt idx="373">
                  <c:v>5.7198000000000002</c:v>
                </c:pt>
                <c:pt idx="374">
                  <c:v>5.7198000000000002</c:v>
                </c:pt>
                <c:pt idx="375">
                  <c:v>5.7198000000000002</c:v>
                </c:pt>
                <c:pt idx="376">
                  <c:v>5.7198000000000002</c:v>
                </c:pt>
                <c:pt idx="377">
                  <c:v>5.7198000000000002</c:v>
                </c:pt>
                <c:pt idx="378">
                  <c:v>7.4743000000000004</c:v>
                </c:pt>
                <c:pt idx="379">
                  <c:v>7.4743000000000004</c:v>
                </c:pt>
                <c:pt idx="380">
                  <c:v>7.4743000000000004</c:v>
                </c:pt>
                <c:pt idx="381">
                  <c:v>7.4743000000000004</c:v>
                </c:pt>
                <c:pt idx="382">
                  <c:v>7.4743000000000004</c:v>
                </c:pt>
                <c:pt idx="383">
                  <c:v>7.2900999999999998</c:v>
                </c:pt>
                <c:pt idx="384">
                  <c:v>7.2900999999999998</c:v>
                </c:pt>
                <c:pt idx="385">
                  <c:v>7.2900999999999998</c:v>
                </c:pt>
                <c:pt idx="386">
                  <c:v>7.2900999999999998</c:v>
                </c:pt>
                <c:pt idx="387">
                  <c:v>7.2900999999999998</c:v>
                </c:pt>
                <c:pt idx="388">
                  <c:v>6.9480000000000004</c:v>
                </c:pt>
                <c:pt idx="389">
                  <c:v>6.9480000000000004</c:v>
                </c:pt>
                <c:pt idx="390">
                  <c:v>6.9480000000000004</c:v>
                </c:pt>
                <c:pt idx="391">
                  <c:v>5.3426</c:v>
                </c:pt>
                <c:pt idx="392">
                  <c:v>5.3426</c:v>
                </c:pt>
                <c:pt idx="393">
                  <c:v>4.9478</c:v>
                </c:pt>
                <c:pt idx="394">
                  <c:v>4.9478</c:v>
                </c:pt>
                <c:pt idx="395">
                  <c:v>4.9478</c:v>
                </c:pt>
                <c:pt idx="396">
                  <c:v>4.9478</c:v>
                </c:pt>
                <c:pt idx="397">
                  <c:v>4.9478</c:v>
                </c:pt>
                <c:pt idx="398">
                  <c:v>2.4476</c:v>
                </c:pt>
                <c:pt idx="399">
                  <c:v>2.4476</c:v>
                </c:pt>
                <c:pt idx="400">
                  <c:v>2.4476</c:v>
                </c:pt>
                <c:pt idx="401">
                  <c:v>-0.92989999999999995</c:v>
                </c:pt>
                <c:pt idx="402">
                  <c:v>-0.77200000000000002</c:v>
                </c:pt>
                <c:pt idx="403">
                  <c:v>-1.9475</c:v>
                </c:pt>
                <c:pt idx="404">
                  <c:v>0.84219999999999995</c:v>
                </c:pt>
                <c:pt idx="405">
                  <c:v>2.8599000000000001</c:v>
                </c:pt>
                <c:pt idx="406">
                  <c:v>3.1143000000000001</c:v>
                </c:pt>
                <c:pt idx="407">
                  <c:v>3.0089999999999999</c:v>
                </c:pt>
                <c:pt idx="408">
                  <c:v>3.4828000000000001</c:v>
                </c:pt>
                <c:pt idx="409">
                  <c:v>3.4828000000000001</c:v>
                </c:pt>
                <c:pt idx="410">
                  <c:v>3.4828000000000001</c:v>
                </c:pt>
                <c:pt idx="411">
                  <c:v>3.4828000000000001</c:v>
                </c:pt>
                <c:pt idx="412">
                  <c:v>3.3512</c:v>
                </c:pt>
                <c:pt idx="413">
                  <c:v>3.0617000000000001</c:v>
                </c:pt>
                <c:pt idx="414">
                  <c:v>3.2195999999999998</c:v>
                </c:pt>
                <c:pt idx="415">
                  <c:v>3.2195999999999998</c:v>
                </c:pt>
                <c:pt idx="416">
                  <c:v>4.0266999999999999</c:v>
                </c:pt>
                <c:pt idx="417">
                  <c:v>4.4828000000000001</c:v>
                </c:pt>
                <c:pt idx="418">
                  <c:v>4.9039000000000001</c:v>
                </c:pt>
                <c:pt idx="419">
                  <c:v>6.6409000000000002</c:v>
                </c:pt>
                <c:pt idx="420">
                  <c:v>8.0358000000000001</c:v>
                </c:pt>
                <c:pt idx="421">
                  <c:v>7.7901999999999996</c:v>
                </c:pt>
                <c:pt idx="422">
                  <c:v>7.3251999999999997</c:v>
                </c:pt>
                <c:pt idx="423">
                  <c:v>8.0884</c:v>
                </c:pt>
                <c:pt idx="424">
                  <c:v>8.3077000000000005</c:v>
                </c:pt>
                <c:pt idx="425">
                  <c:v>10.0886</c:v>
                </c:pt>
                <c:pt idx="426">
                  <c:v>11.0448</c:v>
                </c:pt>
                <c:pt idx="427">
                  <c:v>9.6060999999999996</c:v>
                </c:pt>
                <c:pt idx="428">
                  <c:v>10.4307</c:v>
                </c:pt>
                <c:pt idx="429">
                  <c:v>11.071099999999999</c:v>
                </c:pt>
                <c:pt idx="430">
                  <c:v>12.623900000000001</c:v>
                </c:pt>
                <c:pt idx="431">
                  <c:v>13.1152</c:v>
                </c:pt>
                <c:pt idx="432">
                  <c:v>13.3696</c:v>
                </c:pt>
                <c:pt idx="433">
                  <c:v>12.4397</c:v>
                </c:pt>
                <c:pt idx="434">
                  <c:v>12.1677</c:v>
                </c:pt>
                <c:pt idx="435">
                  <c:v>12.0098</c:v>
                </c:pt>
                <c:pt idx="436">
                  <c:v>12.0625</c:v>
                </c:pt>
                <c:pt idx="437">
                  <c:v>12.3432</c:v>
                </c:pt>
                <c:pt idx="438">
                  <c:v>12.4046</c:v>
                </c:pt>
                <c:pt idx="439">
                  <c:v>12.1326</c:v>
                </c:pt>
                <c:pt idx="440">
                  <c:v>12.123900000000001</c:v>
                </c:pt>
                <c:pt idx="441">
                  <c:v>11.948399999999999</c:v>
                </c:pt>
                <c:pt idx="442">
                  <c:v>12.3432</c:v>
                </c:pt>
                <c:pt idx="443">
                  <c:v>12.1326</c:v>
                </c:pt>
                <c:pt idx="444">
                  <c:v>11.3256</c:v>
                </c:pt>
                <c:pt idx="445">
                  <c:v>10.7904</c:v>
                </c:pt>
                <c:pt idx="446">
                  <c:v>11.281700000000001</c:v>
                </c:pt>
                <c:pt idx="447">
                  <c:v>11.308</c:v>
                </c:pt>
                <c:pt idx="448">
                  <c:v>11.369400000000001</c:v>
                </c:pt>
                <c:pt idx="449">
                  <c:v>11.351900000000001</c:v>
                </c:pt>
                <c:pt idx="450">
                  <c:v>11.1501</c:v>
                </c:pt>
                <c:pt idx="451">
                  <c:v>10.886900000000001</c:v>
                </c:pt>
                <c:pt idx="452">
                  <c:v>10.6325</c:v>
                </c:pt>
                <c:pt idx="453">
                  <c:v>11.404500000000001</c:v>
                </c:pt>
                <c:pt idx="454">
                  <c:v>11.2729</c:v>
                </c:pt>
                <c:pt idx="455">
                  <c:v>11.7554</c:v>
                </c:pt>
                <c:pt idx="456">
                  <c:v>11.851900000000001</c:v>
                </c:pt>
                <c:pt idx="457">
                  <c:v>12.071199999999999</c:v>
                </c:pt>
                <c:pt idx="458">
                  <c:v>12.018599999999999</c:v>
                </c:pt>
                <c:pt idx="459">
                  <c:v>11.781700000000001</c:v>
                </c:pt>
                <c:pt idx="460">
                  <c:v>12.2028</c:v>
                </c:pt>
                <c:pt idx="461">
                  <c:v>11.606299999999999</c:v>
                </c:pt>
                <c:pt idx="462">
                  <c:v>11.3606</c:v>
                </c:pt>
                <c:pt idx="463">
                  <c:v>11.2554</c:v>
                </c:pt>
                <c:pt idx="464">
                  <c:v>12.9397</c:v>
                </c:pt>
                <c:pt idx="465">
                  <c:v>13.088900000000001</c:v>
                </c:pt>
                <c:pt idx="466">
                  <c:v>13.395899999999999</c:v>
                </c:pt>
                <c:pt idx="467">
                  <c:v>13.0801</c:v>
                </c:pt>
                <c:pt idx="468">
                  <c:v>13.124000000000001</c:v>
                </c:pt>
                <c:pt idx="469">
                  <c:v>12.860799999999999</c:v>
                </c:pt>
                <c:pt idx="470">
                  <c:v>13.808199999999999</c:v>
                </c:pt>
                <c:pt idx="471">
                  <c:v>13.6503</c:v>
                </c:pt>
                <c:pt idx="472">
                  <c:v>13.7117</c:v>
                </c:pt>
                <c:pt idx="473">
                  <c:v>13.9223</c:v>
                </c:pt>
                <c:pt idx="474">
                  <c:v>13.624000000000001</c:v>
                </c:pt>
                <c:pt idx="475">
                  <c:v>13.045</c:v>
                </c:pt>
                <c:pt idx="476">
                  <c:v>12.773099999999999</c:v>
                </c:pt>
                <c:pt idx="477">
                  <c:v>13.018700000000001</c:v>
                </c:pt>
                <c:pt idx="478">
                  <c:v>13.159000000000001</c:v>
                </c:pt>
                <c:pt idx="479">
                  <c:v>13.6065</c:v>
                </c:pt>
                <c:pt idx="480">
                  <c:v>13.352</c:v>
                </c:pt>
                <c:pt idx="481">
                  <c:v>13.352</c:v>
                </c:pt>
                <c:pt idx="482">
                  <c:v>13.808199999999999</c:v>
                </c:pt>
                <c:pt idx="483">
                  <c:v>14.018800000000001</c:v>
                </c:pt>
                <c:pt idx="484">
                  <c:v>13.9398</c:v>
                </c:pt>
                <c:pt idx="485">
                  <c:v>13.9047</c:v>
                </c:pt>
                <c:pt idx="486">
                  <c:v>13.6591</c:v>
                </c:pt>
                <c:pt idx="487">
                  <c:v>13.4047</c:v>
                </c:pt>
                <c:pt idx="488">
                  <c:v>12.8871</c:v>
                </c:pt>
                <c:pt idx="489">
                  <c:v>12.246700000000001</c:v>
                </c:pt>
                <c:pt idx="490">
                  <c:v>12.2028</c:v>
                </c:pt>
                <c:pt idx="491">
                  <c:v>11.404500000000001</c:v>
                </c:pt>
                <c:pt idx="492">
                  <c:v>10.8606</c:v>
                </c:pt>
                <c:pt idx="493">
                  <c:v>11.194000000000001</c:v>
                </c:pt>
                <c:pt idx="494">
                  <c:v>10.5799</c:v>
                </c:pt>
                <c:pt idx="495">
                  <c:v>10.851800000000001</c:v>
                </c:pt>
                <c:pt idx="496">
                  <c:v>10.553599999999999</c:v>
                </c:pt>
                <c:pt idx="497">
                  <c:v>10.439500000000001</c:v>
                </c:pt>
                <c:pt idx="498">
                  <c:v>10.3079</c:v>
                </c:pt>
                <c:pt idx="499">
                  <c:v>10.193899999999999</c:v>
                </c:pt>
                <c:pt idx="500">
                  <c:v>10.0009</c:v>
                </c:pt>
                <c:pt idx="501">
                  <c:v>9.5534999999999997</c:v>
                </c:pt>
                <c:pt idx="502">
                  <c:v>9.7639999999999993</c:v>
                </c:pt>
                <c:pt idx="503">
                  <c:v>10.404400000000001</c:v>
                </c:pt>
                <c:pt idx="504">
                  <c:v>10.1412</c:v>
                </c:pt>
                <c:pt idx="505">
                  <c:v>10.9659</c:v>
                </c:pt>
                <c:pt idx="506">
                  <c:v>12.036099999999999</c:v>
                </c:pt>
                <c:pt idx="507">
                  <c:v>11.8607</c:v>
                </c:pt>
                <c:pt idx="508">
                  <c:v>10.869400000000001</c:v>
                </c:pt>
                <c:pt idx="509">
                  <c:v>10.5623</c:v>
                </c:pt>
                <c:pt idx="510">
                  <c:v>10.9308</c:v>
                </c:pt>
                <c:pt idx="511">
                  <c:v>11.176399999999999</c:v>
                </c:pt>
                <c:pt idx="512">
                  <c:v>11.588699999999999</c:v>
                </c:pt>
                <c:pt idx="513">
                  <c:v>12.6327</c:v>
                </c:pt>
                <c:pt idx="514">
                  <c:v>12.6853</c:v>
                </c:pt>
                <c:pt idx="515">
                  <c:v>12.4923</c:v>
                </c:pt>
                <c:pt idx="516">
                  <c:v>12.878299999999999</c:v>
                </c:pt>
                <c:pt idx="517">
                  <c:v>13.2555</c:v>
                </c:pt>
                <c:pt idx="518">
                  <c:v>13.913500000000001</c:v>
                </c:pt>
                <c:pt idx="519">
                  <c:v>13.9925</c:v>
                </c:pt>
                <c:pt idx="520">
                  <c:v>14.220499999999999</c:v>
                </c:pt>
                <c:pt idx="521">
                  <c:v>13.7995</c:v>
                </c:pt>
                <c:pt idx="522">
                  <c:v>14.185499999999999</c:v>
                </c:pt>
                <c:pt idx="523">
                  <c:v>13.352</c:v>
                </c:pt>
                <c:pt idx="524">
                  <c:v>12.694100000000001</c:v>
                </c:pt>
                <c:pt idx="525">
                  <c:v>12.676600000000001</c:v>
                </c:pt>
                <c:pt idx="526">
                  <c:v>12.7204</c:v>
                </c:pt>
                <c:pt idx="527">
                  <c:v>12.3871</c:v>
                </c:pt>
                <c:pt idx="528">
                  <c:v>12.4046</c:v>
                </c:pt>
                <c:pt idx="529">
                  <c:v>12.159000000000001</c:v>
                </c:pt>
                <c:pt idx="530">
                  <c:v>12.6327</c:v>
                </c:pt>
                <c:pt idx="531">
                  <c:v>12.588800000000001</c:v>
                </c:pt>
                <c:pt idx="532">
                  <c:v>12.6678</c:v>
                </c:pt>
                <c:pt idx="533">
                  <c:v>12.7555</c:v>
                </c:pt>
                <c:pt idx="534">
                  <c:v>12.7029</c:v>
                </c:pt>
                <c:pt idx="535">
                  <c:v>12.159000000000001</c:v>
                </c:pt>
                <c:pt idx="536">
                  <c:v>12.2204</c:v>
                </c:pt>
                <c:pt idx="537">
                  <c:v>12.1326</c:v>
                </c:pt>
                <c:pt idx="538">
                  <c:v>12.7029</c:v>
                </c:pt>
                <c:pt idx="539">
                  <c:v>12.6853</c:v>
                </c:pt>
                <c:pt idx="540">
                  <c:v>12.5274</c:v>
                </c:pt>
                <c:pt idx="541">
                  <c:v>12.5625</c:v>
                </c:pt>
                <c:pt idx="542">
                  <c:v>12.071199999999999</c:v>
                </c:pt>
                <c:pt idx="543">
                  <c:v>12.1677</c:v>
                </c:pt>
                <c:pt idx="544">
                  <c:v>12.3169</c:v>
                </c:pt>
                <c:pt idx="545">
                  <c:v>12.7906</c:v>
                </c:pt>
                <c:pt idx="546">
                  <c:v>12.6502</c:v>
                </c:pt>
                <c:pt idx="547">
                  <c:v>12.5976</c:v>
                </c:pt>
                <c:pt idx="548">
                  <c:v>13.317</c:v>
                </c:pt>
                <c:pt idx="549">
                  <c:v>13.0099</c:v>
                </c:pt>
                <c:pt idx="550">
                  <c:v>13.176600000000001</c:v>
                </c:pt>
                <c:pt idx="551">
                  <c:v>12.7555</c:v>
                </c:pt>
                <c:pt idx="552">
                  <c:v>13.4573</c:v>
                </c:pt>
                <c:pt idx="553">
                  <c:v>13.7819</c:v>
                </c:pt>
                <c:pt idx="554">
                  <c:v>13.930999999999999</c:v>
                </c:pt>
                <c:pt idx="555">
                  <c:v>13.8872</c:v>
                </c:pt>
                <c:pt idx="556">
                  <c:v>13.948600000000001</c:v>
                </c:pt>
                <c:pt idx="557">
                  <c:v>13.6503</c:v>
                </c:pt>
                <c:pt idx="558">
                  <c:v>13.2994</c:v>
                </c:pt>
                <c:pt idx="559">
                  <c:v>13.194100000000001</c:v>
                </c:pt>
                <c:pt idx="560">
                  <c:v>13.0099</c:v>
                </c:pt>
                <c:pt idx="561">
                  <c:v>12.746700000000001</c:v>
                </c:pt>
                <c:pt idx="562">
                  <c:v>11.895799999999999</c:v>
                </c:pt>
                <c:pt idx="563">
                  <c:v>11.983499999999999</c:v>
                </c:pt>
                <c:pt idx="564">
                  <c:v>11.948399999999999</c:v>
                </c:pt>
                <c:pt idx="565">
                  <c:v>11.816800000000001</c:v>
                </c:pt>
                <c:pt idx="566">
                  <c:v>12.983599999999999</c:v>
                </c:pt>
                <c:pt idx="567">
                  <c:v>13.106400000000001</c:v>
                </c:pt>
                <c:pt idx="568">
                  <c:v>12.9222</c:v>
                </c:pt>
                <c:pt idx="569">
                  <c:v>12.694100000000001</c:v>
                </c:pt>
                <c:pt idx="570">
                  <c:v>12.545</c:v>
                </c:pt>
                <c:pt idx="571">
                  <c:v>13.194100000000001</c:v>
                </c:pt>
                <c:pt idx="572">
                  <c:v>12.8345</c:v>
                </c:pt>
                <c:pt idx="573">
                  <c:v>12.1677</c:v>
                </c:pt>
                <c:pt idx="574">
                  <c:v>11.3256</c:v>
                </c:pt>
                <c:pt idx="575">
                  <c:v>11.536099999999999</c:v>
                </c:pt>
                <c:pt idx="576">
                  <c:v>11.4221</c:v>
                </c:pt>
                <c:pt idx="577">
                  <c:v>11.7554</c:v>
                </c:pt>
                <c:pt idx="578">
                  <c:v>11.6501</c:v>
                </c:pt>
                <c:pt idx="579">
                  <c:v>11.2378</c:v>
                </c:pt>
                <c:pt idx="580">
                  <c:v>9.6586999999999996</c:v>
                </c:pt>
                <c:pt idx="581">
                  <c:v>8.6586999999999996</c:v>
                </c:pt>
                <c:pt idx="582">
                  <c:v>6.6234000000000002</c:v>
                </c:pt>
                <c:pt idx="583">
                  <c:v>8.0620999999999992</c:v>
                </c:pt>
                <c:pt idx="584">
                  <c:v>8.2025000000000006</c:v>
                </c:pt>
                <c:pt idx="585">
                  <c:v>10.0535</c:v>
                </c:pt>
                <c:pt idx="586">
                  <c:v>10.615</c:v>
                </c:pt>
                <c:pt idx="587">
                  <c:v>10.571099999999999</c:v>
                </c:pt>
                <c:pt idx="588">
                  <c:v>10.1149</c:v>
                </c:pt>
                <c:pt idx="589">
                  <c:v>10.027200000000001</c:v>
                </c:pt>
                <c:pt idx="590">
                  <c:v>11.588699999999999</c:v>
                </c:pt>
                <c:pt idx="591">
                  <c:v>11.6677</c:v>
                </c:pt>
                <c:pt idx="592">
                  <c:v>10.904500000000001</c:v>
                </c:pt>
                <c:pt idx="593">
                  <c:v>11.0273</c:v>
                </c:pt>
                <c:pt idx="594">
                  <c:v>10.869400000000001</c:v>
                </c:pt>
                <c:pt idx="595">
                  <c:v>10.439500000000001</c:v>
                </c:pt>
                <c:pt idx="596">
                  <c:v>9.6586999999999996</c:v>
                </c:pt>
                <c:pt idx="597">
                  <c:v>9.9044000000000008</c:v>
                </c:pt>
                <c:pt idx="598">
                  <c:v>10.027200000000001</c:v>
                </c:pt>
                <c:pt idx="599">
                  <c:v>10.571099999999999</c:v>
                </c:pt>
                <c:pt idx="600">
                  <c:v>10.5009</c:v>
                </c:pt>
                <c:pt idx="601">
                  <c:v>10.4658</c:v>
                </c:pt>
                <c:pt idx="602">
                  <c:v>11.387</c:v>
                </c:pt>
                <c:pt idx="603">
                  <c:v>11.115</c:v>
                </c:pt>
                <c:pt idx="604">
                  <c:v>10.5185</c:v>
                </c:pt>
                <c:pt idx="605">
                  <c:v>8.8078000000000003</c:v>
                </c:pt>
                <c:pt idx="606">
                  <c:v>10.2553</c:v>
                </c:pt>
                <c:pt idx="607">
                  <c:v>10.1412</c:v>
                </c:pt>
                <c:pt idx="608">
                  <c:v>9.7026000000000003</c:v>
                </c:pt>
                <c:pt idx="609">
                  <c:v>10.3255</c:v>
                </c:pt>
                <c:pt idx="610">
                  <c:v>10.246499999999999</c:v>
                </c:pt>
                <c:pt idx="611">
                  <c:v>9.9746000000000006</c:v>
                </c:pt>
                <c:pt idx="612">
                  <c:v>10.1149</c:v>
                </c:pt>
                <c:pt idx="613">
                  <c:v>9.9657999999999998</c:v>
                </c:pt>
                <c:pt idx="614">
                  <c:v>10.422000000000001</c:v>
                </c:pt>
                <c:pt idx="615">
                  <c:v>10.404400000000001</c:v>
                </c:pt>
                <c:pt idx="616">
                  <c:v>10.071099999999999</c:v>
                </c:pt>
                <c:pt idx="617">
                  <c:v>9.9832999999999998</c:v>
                </c:pt>
                <c:pt idx="618">
                  <c:v>9.6411999999999995</c:v>
                </c:pt>
                <c:pt idx="619">
                  <c:v>8.9217999999999993</c:v>
                </c:pt>
                <c:pt idx="620">
                  <c:v>9.3691999999999993</c:v>
                </c:pt>
                <c:pt idx="621">
                  <c:v>9.7639999999999993</c:v>
                </c:pt>
                <c:pt idx="622">
                  <c:v>9.8254000000000001</c:v>
                </c:pt>
                <c:pt idx="623">
                  <c:v>9.2639999999999993</c:v>
                </c:pt>
                <c:pt idx="624">
                  <c:v>9.2288999999999994</c:v>
                </c:pt>
                <c:pt idx="625">
                  <c:v>10.6501</c:v>
                </c:pt>
                <c:pt idx="626">
                  <c:v>11.4659</c:v>
                </c:pt>
                <c:pt idx="627">
                  <c:v>11.3782</c:v>
                </c:pt>
                <c:pt idx="628">
                  <c:v>11.211499999999999</c:v>
                </c:pt>
                <c:pt idx="629">
                  <c:v>11.6151</c:v>
                </c:pt>
                <c:pt idx="630">
                  <c:v>11.4659</c:v>
                </c:pt>
                <c:pt idx="631">
                  <c:v>11.2378</c:v>
                </c:pt>
                <c:pt idx="632">
                  <c:v>11.483499999999999</c:v>
                </c:pt>
                <c:pt idx="633">
                  <c:v>12.2028</c:v>
                </c:pt>
                <c:pt idx="634">
                  <c:v>12.395799999999999</c:v>
                </c:pt>
                <c:pt idx="635">
                  <c:v>12.088800000000001</c:v>
                </c:pt>
                <c:pt idx="636">
                  <c:v>12.1502</c:v>
                </c:pt>
                <c:pt idx="637">
                  <c:v>12.2204</c:v>
                </c:pt>
                <c:pt idx="638">
                  <c:v>12.5976</c:v>
                </c:pt>
                <c:pt idx="639">
                  <c:v>12.501099999999999</c:v>
                </c:pt>
                <c:pt idx="640">
                  <c:v>12.7204</c:v>
                </c:pt>
                <c:pt idx="641">
                  <c:v>12.965999999999999</c:v>
                </c:pt>
                <c:pt idx="642">
                  <c:v>13.0099</c:v>
                </c:pt>
                <c:pt idx="643">
                  <c:v>13.106400000000001</c:v>
                </c:pt>
                <c:pt idx="644">
                  <c:v>13.159000000000001</c:v>
                </c:pt>
                <c:pt idx="645">
                  <c:v>13.0625</c:v>
                </c:pt>
                <c:pt idx="646">
                  <c:v>13.343299999999999</c:v>
                </c:pt>
                <c:pt idx="647">
                  <c:v>13.536300000000001</c:v>
                </c:pt>
                <c:pt idx="648">
                  <c:v>13.4924</c:v>
                </c:pt>
                <c:pt idx="649">
                  <c:v>13.045</c:v>
                </c:pt>
                <c:pt idx="650">
                  <c:v>13.124000000000001</c:v>
                </c:pt>
                <c:pt idx="651">
                  <c:v>13.51</c:v>
                </c:pt>
                <c:pt idx="652">
                  <c:v>13.106400000000001</c:v>
                </c:pt>
                <c:pt idx="653">
                  <c:v>13.176600000000001</c:v>
                </c:pt>
                <c:pt idx="654">
                  <c:v>13.343299999999999</c:v>
                </c:pt>
                <c:pt idx="655">
                  <c:v>12.930999999999999</c:v>
                </c:pt>
                <c:pt idx="656">
                  <c:v>12.018599999999999</c:v>
                </c:pt>
                <c:pt idx="657">
                  <c:v>12.2818</c:v>
                </c:pt>
                <c:pt idx="658">
                  <c:v>12.071199999999999</c:v>
                </c:pt>
                <c:pt idx="659">
                  <c:v>12.3432</c:v>
                </c:pt>
                <c:pt idx="660">
                  <c:v>11.2729</c:v>
                </c:pt>
                <c:pt idx="661">
                  <c:v>10.746600000000001</c:v>
                </c:pt>
                <c:pt idx="662">
                  <c:v>10.343</c:v>
                </c:pt>
                <c:pt idx="663">
                  <c:v>10.9483</c:v>
                </c:pt>
                <c:pt idx="664">
                  <c:v>10.834300000000001</c:v>
                </c:pt>
                <c:pt idx="665">
                  <c:v>11.7905</c:v>
                </c:pt>
                <c:pt idx="666">
                  <c:v>11.8695</c:v>
                </c:pt>
                <c:pt idx="667">
                  <c:v>11.2554</c:v>
                </c:pt>
                <c:pt idx="668">
                  <c:v>10.615</c:v>
                </c:pt>
                <c:pt idx="669">
                  <c:v>10.957100000000001</c:v>
                </c:pt>
                <c:pt idx="670">
                  <c:v>10.957100000000001</c:v>
                </c:pt>
                <c:pt idx="671">
                  <c:v>10.957100000000001</c:v>
                </c:pt>
                <c:pt idx="672">
                  <c:v>10.957100000000001</c:v>
                </c:pt>
                <c:pt idx="673">
                  <c:v>10.4307</c:v>
                </c:pt>
                <c:pt idx="674">
                  <c:v>10.1676</c:v>
                </c:pt>
                <c:pt idx="675">
                  <c:v>10.3956</c:v>
                </c:pt>
                <c:pt idx="676">
                  <c:v>10.3956</c:v>
                </c:pt>
                <c:pt idx="677">
                  <c:v>11.571199999999999</c:v>
                </c:pt>
                <c:pt idx="678">
                  <c:v>11.746600000000001</c:v>
                </c:pt>
                <c:pt idx="679">
                  <c:v>12.0449</c:v>
                </c:pt>
                <c:pt idx="680">
                  <c:v>10.957100000000001</c:v>
                </c:pt>
                <c:pt idx="681">
                  <c:v>10.974600000000001</c:v>
                </c:pt>
                <c:pt idx="682">
                  <c:v>10.922000000000001</c:v>
                </c:pt>
                <c:pt idx="683">
                  <c:v>10.922000000000001</c:v>
                </c:pt>
                <c:pt idx="684">
                  <c:v>11.0799</c:v>
                </c:pt>
                <c:pt idx="685">
                  <c:v>11.8431</c:v>
                </c:pt>
                <c:pt idx="686">
                  <c:v>11.106199999999999</c:v>
                </c:pt>
                <c:pt idx="687">
                  <c:v>10.2728</c:v>
                </c:pt>
                <c:pt idx="688">
                  <c:v>10.4658</c:v>
                </c:pt>
                <c:pt idx="689">
                  <c:v>9.6411999999999995</c:v>
                </c:pt>
                <c:pt idx="690">
                  <c:v>9.0884999999999998</c:v>
                </c:pt>
                <c:pt idx="691">
                  <c:v>9.7288999999999994</c:v>
                </c:pt>
                <c:pt idx="692">
                  <c:v>9.3429000000000002</c:v>
                </c:pt>
                <c:pt idx="693">
                  <c:v>9.7728000000000002</c:v>
                </c:pt>
                <c:pt idx="694">
                  <c:v>9.8956</c:v>
                </c:pt>
                <c:pt idx="695">
                  <c:v>10.8255</c:v>
                </c:pt>
                <c:pt idx="696">
                  <c:v>11.4747</c:v>
                </c:pt>
                <c:pt idx="697">
                  <c:v>10.6501</c:v>
                </c:pt>
                <c:pt idx="698">
                  <c:v>10.1061</c:v>
                </c:pt>
                <c:pt idx="699">
                  <c:v>9.3341999999999992</c:v>
                </c:pt>
                <c:pt idx="700">
                  <c:v>9.2377000000000002</c:v>
                </c:pt>
                <c:pt idx="701">
                  <c:v>9.4393999999999991</c:v>
                </c:pt>
                <c:pt idx="702">
                  <c:v>8.2551000000000005</c:v>
                </c:pt>
                <c:pt idx="703">
                  <c:v>7.141</c:v>
                </c:pt>
                <c:pt idx="704">
                  <c:v>7.0533000000000001</c:v>
                </c:pt>
                <c:pt idx="705">
                  <c:v>5.9653999999999998</c:v>
                </c:pt>
                <c:pt idx="706">
                  <c:v>6.6673</c:v>
                </c:pt>
                <c:pt idx="707">
                  <c:v>7.5884</c:v>
                </c:pt>
                <c:pt idx="708">
                  <c:v>8.5007000000000001</c:v>
                </c:pt>
                <c:pt idx="709">
                  <c:v>10.1676</c:v>
                </c:pt>
                <c:pt idx="710">
                  <c:v>11.4922</c:v>
                </c:pt>
                <c:pt idx="711">
                  <c:v>10.9659</c:v>
                </c:pt>
                <c:pt idx="712">
                  <c:v>11.0799</c:v>
                </c:pt>
                <c:pt idx="713">
                  <c:v>10.922000000000001</c:v>
                </c:pt>
                <c:pt idx="714">
                  <c:v>10.8781</c:v>
                </c:pt>
                <c:pt idx="715">
                  <c:v>10.9922</c:v>
                </c:pt>
                <c:pt idx="716">
                  <c:v>11.387</c:v>
                </c:pt>
                <c:pt idx="717">
                  <c:v>11.930899999999999</c:v>
                </c:pt>
                <c:pt idx="718">
                  <c:v>12.3344</c:v>
                </c:pt>
                <c:pt idx="719">
                  <c:v>12.5801</c:v>
                </c:pt>
                <c:pt idx="720">
                  <c:v>11.6501</c:v>
                </c:pt>
                <c:pt idx="721">
                  <c:v>11.781700000000001</c:v>
                </c:pt>
                <c:pt idx="722">
                  <c:v>11.8431</c:v>
                </c:pt>
                <c:pt idx="723">
                  <c:v>11.4133</c:v>
                </c:pt>
                <c:pt idx="724">
                  <c:v>12.141400000000001</c:v>
                </c:pt>
                <c:pt idx="725">
                  <c:v>12.2028</c:v>
                </c:pt>
                <c:pt idx="726">
                  <c:v>11.8431</c:v>
                </c:pt>
                <c:pt idx="727">
                  <c:v>12.053699999999999</c:v>
                </c:pt>
                <c:pt idx="728">
                  <c:v>12.2204</c:v>
                </c:pt>
                <c:pt idx="729">
                  <c:v>12.2204</c:v>
                </c:pt>
                <c:pt idx="730">
                  <c:v>12.2204</c:v>
                </c:pt>
                <c:pt idx="731">
                  <c:v>11.887</c:v>
                </c:pt>
                <c:pt idx="732">
                  <c:v>11.8607</c:v>
                </c:pt>
                <c:pt idx="733">
                  <c:v>12.2028</c:v>
                </c:pt>
                <c:pt idx="734">
                  <c:v>12.299300000000001</c:v>
                </c:pt>
                <c:pt idx="735">
                  <c:v>12.0098</c:v>
                </c:pt>
                <c:pt idx="736">
                  <c:v>12.0098</c:v>
                </c:pt>
                <c:pt idx="737">
                  <c:v>12.0098</c:v>
                </c:pt>
                <c:pt idx="738">
                  <c:v>11.816800000000001</c:v>
                </c:pt>
                <c:pt idx="739">
                  <c:v>11.308</c:v>
                </c:pt>
                <c:pt idx="740">
                  <c:v>11.299200000000001</c:v>
                </c:pt>
                <c:pt idx="741">
                  <c:v>11.3606</c:v>
                </c:pt>
                <c:pt idx="742">
                  <c:v>11.000999999999999</c:v>
                </c:pt>
                <c:pt idx="743">
                  <c:v>10.693899999999999</c:v>
                </c:pt>
                <c:pt idx="744">
                  <c:v>10.457100000000001</c:v>
                </c:pt>
                <c:pt idx="745">
                  <c:v>10.079800000000001</c:v>
                </c:pt>
                <c:pt idx="746">
                  <c:v>9.7728000000000002</c:v>
                </c:pt>
                <c:pt idx="747">
                  <c:v>9.3429000000000002</c:v>
                </c:pt>
                <c:pt idx="748">
                  <c:v>10.1325</c:v>
                </c:pt>
                <c:pt idx="749">
                  <c:v>10.606199999999999</c:v>
                </c:pt>
                <c:pt idx="750">
                  <c:v>11.483499999999999</c:v>
                </c:pt>
                <c:pt idx="751">
                  <c:v>10.036</c:v>
                </c:pt>
                <c:pt idx="752">
                  <c:v>9.9570000000000007</c:v>
                </c:pt>
                <c:pt idx="753">
                  <c:v>9.5272000000000006</c:v>
                </c:pt>
                <c:pt idx="754">
                  <c:v>9.7202000000000002</c:v>
                </c:pt>
                <c:pt idx="755">
                  <c:v>10.246499999999999</c:v>
                </c:pt>
                <c:pt idx="756">
                  <c:v>11.106199999999999</c:v>
                </c:pt>
                <c:pt idx="757">
                  <c:v>10.15</c:v>
                </c:pt>
                <c:pt idx="758">
                  <c:v>10.5623</c:v>
                </c:pt>
                <c:pt idx="759">
                  <c:v>11.6326</c:v>
                </c:pt>
                <c:pt idx="760">
                  <c:v>11.781700000000001</c:v>
                </c:pt>
                <c:pt idx="761">
                  <c:v>11.3256</c:v>
                </c:pt>
                <c:pt idx="762">
                  <c:v>11.3256</c:v>
                </c:pt>
                <c:pt idx="763">
                  <c:v>9.7113999999999994</c:v>
                </c:pt>
                <c:pt idx="764">
                  <c:v>9.5358999999999998</c:v>
                </c:pt>
                <c:pt idx="765">
                  <c:v>9.7990999999999993</c:v>
                </c:pt>
                <c:pt idx="766">
                  <c:v>9.1235999999999997</c:v>
                </c:pt>
                <c:pt idx="767">
                  <c:v>8.6850000000000005</c:v>
                </c:pt>
                <c:pt idx="768">
                  <c:v>9.4832999999999998</c:v>
                </c:pt>
                <c:pt idx="769">
                  <c:v>9.0709999999999997</c:v>
                </c:pt>
                <c:pt idx="770">
                  <c:v>8.5709</c:v>
                </c:pt>
                <c:pt idx="771">
                  <c:v>8.7727000000000004</c:v>
                </c:pt>
                <c:pt idx="772">
                  <c:v>8.1674000000000007</c:v>
                </c:pt>
                <c:pt idx="773">
                  <c:v>7.3691000000000004</c:v>
                </c:pt>
                <c:pt idx="774">
                  <c:v>7.8516000000000004</c:v>
                </c:pt>
                <c:pt idx="775">
                  <c:v>8.0358000000000001</c:v>
                </c:pt>
                <c:pt idx="776">
                  <c:v>8.8429000000000002</c:v>
                </c:pt>
                <c:pt idx="777">
                  <c:v>8.5358000000000001</c:v>
                </c:pt>
                <c:pt idx="778">
                  <c:v>9.0533999999999999</c:v>
                </c:pt>
                <c:pt idx="779">
                  <c:v>8.7727000000000004</c:v>
                </c:pt>
                <c:pt idx="780">
                  <c:v>8.1498000000000008</c:v>
                </c:pt>
                <c:pt idx="781">
                  <c:v>8.6761999999999997</c:v>
                </c:pt>
                <c:pt idx="782">
                  <c:v>8.9832000000000001</c:v>
                </c:pt>
                <c:pt idx="783">
                  <c:v>9.2026000000000003</c:v>
                </c:pt>
                <c:pt idx="784">
                  <c:v>8.5972000000000008</c:v>
                </c:pt>
                <c:pt idx="785">
                  <c:v>7.8691000000000004</c:v>
                </c:pt>
                <c:pt idx="786">
                  <c:v>6.0444000000000004</c:v>
                </c:pt>
                <c:pt idx="787">
                  <c:v>6.0444000000000004</c:v>
                </c:pt>
                <c:pt idx="788">
                  <c:v>5.5004999999999997</c:v>
                </c:pt>
                <c:pt idx="789">
                  <c:v>6.8426999999999998</c:v>
                </c:pt>
                <c:pt idx="790">
                  <c:v>6.1321000000000003</c:v>
                </c:pt>
                <c:pt idx="791">
                  <c:v>4.8688000000000002</c:v>
                </c:pt>
                <c:pt idx="792">
                  <c:v>3.6932999999999998</c:v>
                </c:pt>
                <c:pt idx="793">
                  <c:v>3.6318999999999999</c:v>
                </c:pt>
                <c:pt idx="794">
                  <c:v>3.6844999999999999</c:v>
                </c:pt>
                <c:pt idx="795">
                  <c:v>3.7986</c:v>
                </c:pt>
                <c:pt idx="796">
                  <c:v>3.2985000000000002</c:v>
                </c:pt>
                <c:pt idx="797">
                  <c:v>3.6494</c:v>
                </c:pt>
                <c:pt idx="798">
                  <c:v>4.0004</c:v>
                </c:pt>
                <c:pt idx="799">
                  <c:v>3.8512</c:v>
                </c:pt>
                <c:pt idx="800">
                  <c:v>5.0881999999999996</c:v>
                </c:pt>
                <c:pt idx="801">
                  <c:v>3.5442</c:v>
                </c:pt>
                <c:pt idx="802">
                  <c:v>4.1231999999999998</c:v>
                </c:pt>
                <c:pt idx="803">
                  <c:v>4.0705</c:v>
                </c:pt>
                <c:pt idx="804">
                  <c:v>4.7373000000000003</c:v>
                </c:pt>
                <c:pt idx="805">
                  <c:v>5.2110000000000003</c:v>
                </c:pt>
                <c:pt idx="806">
                  <c:v>5.3513000000000002</c:v>
                </c:pt>
                <c:pt idx="807">
                  <c:v>4.2634999999999996</c:v>
                </c:pt>
                <c:pt idx="808">
                  <c:v>3.7986</c:v>
                </c:pt>
                <c:pt idx="809">
                  <c:v>3.5792999999999999</c:v>
                </c:pt>
                <c:pt idx="810">
                  <c:v>2.0878999999999999</c:v>
                </c:pt>
                <c:pt idx="811">
                  <c:v>3.1757</c:v>
                </c:pt>
                <c:pt idx="812">
                  <c:v>4.3951000000000002</c:v>
                </c:pt>
                <c:pt idx="813">
                  <c:v>4.9478</c:v>
                </c:pt>
                <c:pt idx="814">
                  <c:v>4.3951000000000002</c:v>
                </c:pt>
                <c:pt idx="815">
                  <c:v>4.8425000000000002</c:v>
                </c:pt>
                <c:pt idx="816">
                  <c:v>4.3249000000000004</c:v>
                </c:pt>
                <c:pt idx="817">
                  <c:v>4.3863000000000003</c:v>
                </c:pt>
                <c:pt idx="818">
                  <c:v>4.6143999999999998</c:v>
                </c:pt>
                <c:pt idx="819">
                  <c:v>4.9828999999999999</c:v>
                </c:pt>
                <c:pt idx="820">
                  <c:v>5.1233000000000004</c:v>
                </c:pt>
                <c:pt idx="821">
                  <c:v>5.1144999999999996</c:v>
                </c:pt>
                <c:pt idx="822">
                  <c:v>4.9653</c:v>
                </c:pt>
                <c:pt idx="823">
                  <c:v>4.0880999999999998</c:v>
                </c:pt>
                <c:pt idx="824">
                  <c:v>3.5705</c:v>
                </c:pt>
                <c:pt idx="825">
                  <c:v>2.895</c:v>
                </c:pt>
                <c:pt idx="826">
                  <c:v>2.2282999999999999</c:v>
                </c:pt>
                <c:pt idx="827">
                  <c:v>2.2282999999999999</c:v>
                </c:pt>
                <c:pt idx="828">
                  <c:v>1.2544999999999999</c:v>
                </c:pt>
                <c:pt idx="829">
                  <c:v>2.2808999999999999</c:v>
                </c:pt>
                <c:pt idx="830">
                  <c:v>2.4826999999999999</c:v>
                </c:pt>
                <c:pt idx="831">
                  <c:v>3.4828000000000001</c:v>
                </c:pt>
                <c:pt idx="832">
                  <c:v>4.0792999999999999</c:v>
                </c:pt>
                <c:pt idx="833">
                  <c:v>4.9390000000000001</c:v>
                </c:pt>
                <c:pt idx="834">
                  <c:v>5.0530999999999997</c:v>
                </c:pt>
                <c:pt idx="835">
                  <c:v>5.6321000000000003</c:v>
                </c:pt>
                <c:pt idx="836">
                  <c:v>5.5793999999999997</c:v>
                </c:pt>
                <c:pt idx="837">
                  <c:v>5.9741999999999997</c:v>
                </c:pt>
                <c:pt idx="838">
                  <c:v>5.4302999999999999</c:v>
                </c:pt>
                <c:pt idx="839">
                  <c:v>5.2285000000000004</c:v>
                </c:pt>
                <c:pt idx="840">
                  <c:v>5.2899000000000003</c:v>
                </c:pt>
                <c:pt idx="841">
                  <c:v>5.2373000000000003</c:v>
                </c:pt>
                <c:pt idx="842">
                  <c:v>5.5618999999999996</c:v>
                </c:pt>
                <c:pt idx="843">
                  <c:v>5.0442999999999998</c:v>
                </c:pt>
                <c:pt idx="844">
                  <c:v>4.4741</c:v>
                </c:pt>
                <c:pt idx="845">
                  <c:v>4.6231999999999998</c:v>
                </c:pt>
                <c:pt idx="846">
                  <c:v>4.6231999999999998</c:v>
                </c:pt>
                <c:pt idx="847">
                  <c:v>5.0617999999999999</c:v>
                </c:pt>
                <c:pt idx="848">
                  <c:v>3.6581999999999999</c:v>
                </c:pt>
                <c:pt idx="849">
                  <c:v>3.0089999999999999</c:v>
                </c:pt>
                <c:pt idx="850">
                  <c:v>2.4388000000000001</c:v>
                </c:pt>
                <c:pt idx="851">
                  <c:v>2.7722000000000002</c:v>
                </c:pt>
                <c:pt idx="852">
                  <c:v>2.4388000000000001</c:v>
                </c:pt>
                <c:pt idx="853">
                  <c:v>2.8599000000000001</c:v>
                </c:pt>
                <c:pt idx="854">
                  <c:v>3.0089999999999999</c:v>
                </c:pt>
                <c:pt idx="855">
                  <c:v>2.7808999999999999</c:v>
                </c:pt>
                <c:pt idx="856">
                  <c:v>2.2545999999999999</c:v>
                </c:pt>
                <c:pt idx="857">
                  <c:v>2.2633999999999999</c:v>
                </c:pt>
                <c:pt idx="858">
                  <c:v>2.8248000000000002</c:v>
                </c:pt>
                <c:pt idx="859">
                  <c:v>2.7633999999999999</c:v>
                </c:pt>
                <c:pt idx="860">
                  <c:v>2.7282999999999999</c:v>
                </c:pt>
                <c:pt idx="861">
                  <c:v>0.68430000000000002</c:v>
                </c:pt>
                <c:pt idx="862">
                  <c:v>0.24560000000000001</c:v>
                </c:pt>
                <c:pt idx="863">
                  <c:v>-0.34210000000000002</c:v>
                </c:pt>
                <c:pt idx="864">
                  <c:v>-1.4036</c:v>
                </c:pt>
                <c:pt idx="865">
                  <c:v>-1.3334999999999999</c:v>
                </c:pt>
                <c:pt idx="866">
                  <c:v>-0.38600000000000001</c:v>
                </c:pt>
                <c:pt idx="867">
                  <c:v>-0.69299999999999995</c:v>
                </c:pt>
                <c:pt idx="868">
                  <c:v>-0.86850000000000005</c:v>
                </c:pt>
                <c:pt idx="869">
                  <c:v>0.20180000000000001</c:v>
                </c:pt>
                <c:pt idx="870">
                  <c:v>8.8000000000000005E-3</c:v>
                </c:pt>
                <c:pt idx="871">
                  <c:v>0.54390000000000005</c:v>
                </c:pt>
                <c:pt idx="872">
                  <c:v>0.92989999999999995</c:v>
                </c:pt>
                <c:pt idx="873">
                  <c:v>1.4475</c:v>
                </c:pt>
                <c:pt idx="874">
                  <c:v>1.9739</c:v>
                </c:pt>
                <c:pt idx="875">
                  <c:v>2.1581000000000001</c:v>
                </c:pt>
                <c:pt idx="876">
                  <c:v>1.3334999999999999</c:v>
                </c:pt>
                <c:pt idx="877">
                  <c:v>2.2458</c:v>
                </c:pt>
                <c:pt idx="878">
                  <c:v>1.272</c:v>
                </c:pt>
                <c:pt idx="879">
                  <c:v>1.8423</c:v>
                </c:pt>
                <c:pt idx="880">
                  <c:v>1.7458</c:v>
                </c:pt>
                <c:pt idx="881">
                  <c:v>1.5528</c:v>
                </c:pt>
                <c:pt idx="882">
                  <c:v>2.1581000000000001</c:v>
                </c:pt>
                <c:pt idx="883">
                  <c:v>1.8334999999999999</c:v>
                </c:pt>
                <c:pt idx="884">
                  <c:v>1.0001</c:v>
                </c:pt>
                <c:pt idx="885">
                  <c:v>2.4125000000000001</c:v>
                </c:pt>
                <c:pt idx="886">
                  <c:v>2.8599000000000001</c:v>
                </c:pt>
                <c:pt idx="887">
                  <c:v>3.4388999999999998</c:v>
                </c:pt>
                <c:pt idx="888">
                  <c:v>2.895</c:v>
                </c:pt>
                <c:pt idx="889">
                  <c:v>2.6230000000000002</c:v>
                </c:pt>
                <c:pt idx="890">
                  <c:v>0.37719999999999998</c:v>
                </c:pt>
                <c:pt idx="891">
                  <c:v>0.45619999999999999</c:v>
                </c:pt>
                <c:pt idx="892">
                  <c:v>0.45619999999999999</c:v>
                </c:pt>
                <c:pt idx="893">
                  <c:v>-0.78080000000000005</c:v>
                </c:pt>
                <c:pt idx="894">
                  <c:v>-2.044</c:v>
                </c:pt>
                <c:pt idx="895">
                  <c:v>-2.0352999999999999</c:v>
                </c:pt>
                <c:pt idx="896">
                  <c:v>-2.1932</c:v>
                </c:pt>
                <c:pt idx="897">
                  <c:v>-0.9738</c:v>
                </c:pt>
                <c:pt idx="898">
                  <c:v>-1.2105999999999999</c:v>
                </c:pt>
                <c:pt idx="899">
                  <c:v>-4.9828999999999999</c:v>
                </c:pt>
                <c:pt idx="900">
                  <c:v>-5.5530999999999997</c:v>
                </c:pt>
                <c:pt idx="901">
                  <c:v>-5.6321000000000003</c:v>
                </c:pt>
                <c:pt idx="902">
                  <c:v>-3.8249</c:v>
                </c:pt>
                <c:pt idx="903">
                  <c:v>-3.8249</c:v>
                </c:pt>
                <c:pt idx="904">
                  <c:v>-3.1055000000000001</c:v>
                </c:pt>
                <c:pt idx="905">
                  <c:v>-2.7107999999999999</c:v>
                </c:pt>
                <c:pt idx="906">
                  <c:v>-2.4651000000000001</c:v>
                </c:pt>
                <c:pt idx="907">
                  <c:v>-3.5968</c:v>
                </c:pt>
                <c:pt idx="908">
                  <c:v>-3.1757</c:v>
                </c:pt>
                <c:pt idx="909">
                  <c:v>-3.4300999999999999</c:v>
                </c:pt>
                <c:pt idx="910">
                  <c:v>-3.0440999999999998</c:v>
                </c:pt>
                <c:pt idx="911">
                  <c:v>-3.1844999999999999</c:v>
                </c:pt>
                <c:pt idx="912">
                  <c:v>-3.2898000000000001</c:v>
                </c:pt>
                <c:pt idx="913">
                  <c:v>-3.6318999999999999</c:v>
                </c:pt>
                <c:pt idx="914">
                  <c:v>-3.2722000000000002</c:v>
                </c:pt>
                <c:pt idx="915">
                  <c:v>-4.8952</c:v>
                </c:pt>
                <c:pt idx="916">
                  <c:v>-4.8338000000000001</c:v>
                </c:pt>
                <c:pt idx="917">
                  <c:v>-4.6845999999999997</c:v>
                </c:pt>
                <c:pt idx="918">
                  <c:v>-3.5617000000000001</c:v>
                </c:pt>
                <c:pt idx="919">
                  <c:v>-3.0617000000000001</c:v>
                </c:pt>
                <c:pt idx="920">
                  <c:v>-3.5968</c:v>
                </c:pt>
                <c:pt idx="921">
                  <c:v>-3.8336999999999999</c:v>
                </c:pt>
                <c:pt idx="922">
                  <c:v>-4.5705999999999998</c:v>
                </c:pt>
                <c:pt idx="923">
                  <c:v>-4.2811000000000003</c:v>
                </c:pt>
                <c:pt idx="924">
                  <c:v>-4.8425000000000002</c:v>
                </c:pt>
                <c:pt idx="925">
                  <c:v>-4.7285000000000004</c:v>
                </c:pt>
                <c:pt idx="926">
                  <c:v>-3.6844999999999999</c:v>
                </c:pt>
                <c:pt idx="927">
                  <c:v>-2.9125000000000001</c:v>
                </c:pt>
                <c:pt idx="928">
                  <c:v>-2.5177999999999998</c:v>
                </c:pt>
                <c:pt idx="929">
                  <c:v>-0.55269999999999997</c:v>
                </c:pt>
                <c:pt idx="930">
                  <c:v>-0.114</c:v>
                </c:pt>
                <c:pt idx="931">
                  <c:v>-0.114</c:v>
                </c:pt>
                <c:pt idx="932">
                  <c:v>-0.114</c:v>
                </c:pt>
                <c:pt idx="933">
                  <c:v>0.85099999999999998</c:v>
                </c:pt>
                <c:pt idx="934">
                  <c:v>0.92110000000000003</c:v>
                </c:pt>
                <c:pt idx="935">
                  <c:v>0.57020000000000004</c:v>
                </c:pt>
                <c:pt idx="936">
                  <c:v>0.57020000000000004</c:v>
                </c:pt>
                <c:pt idx="937">
                  <c:v>0.26319999999999999</c:v>
                </c:pt>
                <c:pt idx="938">
                  <c:v>-2.2019000000000002</c:v>
                </c:pt>
                <c:pt idx="939">
                  <c:v>-2.6230000000000002</c:v>
                </c:pt>
                <c:pt idx="940">
                  <c:v>-2.3948999999999998</c:v>
                </c:pt>
                <c:pt idx="941">
                  <c:v>-2.4563999999999999</c:v>
                </c:pt>
                <c:pt idx="942">
                  <c:v>-3.3249</c:v>
                </c:pt>
                <c:pt idx="943">
                  <c:v>-3.9214000000000002</c:v>
                </c:pt>
                <c:pt idx="944">
                  <c:v>-3.5179</c:v>
                </c:pt>
                <c:pt idx="945">
                  <c:v>-3.0703999999999998</c:v>
                </c:pt>
                <c:pt idx="946">
                  <c:v>-3.0177999999999998</c:v>
                </c:pt>
                <c:pt idx="947">
                  <c:v>-4.6056999999999997</c:v>
                </c:pt>
                <c:pt idx="948">
                  <c:v>-4.6845999999999997</c:v>
                </c:pt>
                <c:pt idx="949">
                  <c:v>-4.4039000000000001</c:v>
                </c:pt>
                <c:pt idx="950">
                  <c:v>-2.6143000000000001</c:v>
                </c:pt>
                <c:pt idx="951">
                  <c:v>-2.2282999999999999</c:v>
                </c:pt>
                <c:pt idx="952">
                  <c:v>-3.1932999999999998</c:v>
                </c:pt>
                <c:pt idx="953">
                  <c:v>-3.0003000000000002</c:v>
                </c:pt>
                <c:pt idx="954">
                  <c:v>-2.3862000000000001</c:v>
                </c:pt>
                <c:pt idx="955">
                  <c:v>-1.8949</c:v>
                </c:pt>
                <c:pt idx="956">
                  <c:v>-1.5879000000000001</c:v>
                </c:pt>
                <c:pt idx="957">
                  <c:v>-1.9914000000000001</c:v>
                </c:pt>
                <c:pt idx="958">
                  <c:v>-1.1842999999999999</c:v>
                </c:pt>
                <c:pt idx="959">
                  <c:v>-1.3861000000000001</c:v>
                </c:pt>
                <c:pt idx="960">
                  <c:v>-1.9651000000000001</c:v>
                </c:pt>
                <c:pt idx="961">
                  <c:v>-2.5529000000000002</c:v>
                </c:pt>
                <c:pt idx="962">
                  <c:v>-2.5878999999999999</c:v>
                </c:pt>
                <c:pt idx="963">
                  <c:v>-2.1932</c:v>
                </c:pt>
                <c:pt idx="964">
                  <c:v>-2.1318000000000001</c:v>
                </c:pt>
                <c:pt idx="965">
                  <c:v>-2.6055000000000001</c:v>
                </c:pt>
                <c:pt idx="966">
                  <c:v>-2.1669</c:v>
                </c:pt>
                <c:pt idx="967">
                  <c:v>-2.2545999999999999</c:v>
                </c:pt>
                <c:pt idx="968">
                  <c:v>-2.4300000000000002</c:v>
                </c:pt>
                <c:pt idx="969">
                  <c:v>-2.1844000000000001</c:v>
                </c:pt>
                <c:pt idx="970">
                  <c:v>-2.0528</c:v>
                </c:pt>
                <c:pt idx="971">
                  <c:v>-2.5792000000000002</c:v>
                </c:pt>
                <c:pt idx="972">
                  <c:v>-2.6494</c:v>
                </c:pt>
                <c:pt idx="973">
                  <c:v>-1.5879000000000001</c:v>
                </c:pt>
                <c:pt idx="974">
                  <c:v>-2.7458999999999998</c:v>
                </c:pt>
                <c:pt idx="975">
                  <c:v>-2.9739</c:v>
                </c:pt>
                <c:pt idx="976">
                  <c:v>-3.6581999999999999</c:v>
                </c:pt>
                <c:pt idx="977">
                  <c:v>-3.1406000000000001</c:v>
                </c:pt>
                <c:pt idx="978">
                  <c:v>-1.6229</c:v>
                </c:pt>
                <c:pt idx="979">
                  <c:v>-1.3685</c:v>
                </c:pt>
                <c:pt idx="980">
                  <c:v>0.193</c:v>
                </c:pt>
                <c:pt idx="981">
                  <c:v>0.35970000000000002</c:v>
                </c:pt>
                <c:pt idx="982">
                  <c:v>0.77200000000000002</c:v>
                </c:pt>
                <c:pt idx="983">
                  <c:v>0.65800000000000003</c:v>
                </c:pt>
                <c:pt idx="984">
                  <c:v>0.16669999999999999</c:v>
                </c:pt>
                <c:pt idx="985">
                  <c:v>-0.12280000000000001</c:v>
                </c:pt>
                <c:pt idx="986">
                  <c:v>0.65800000000000003</c:v>
                </c:pt>
                <c:pt idx="987">
                  <c:v>0.84219999999999995</c:v>
                </c:pt>
                <c:pt idx="988">
                  <c:v>1.0264</c:v>
                </c:pt>
                <c:pt idx="989">
                  <c:v>1.7107000000000001</c:v>
                </c:pt>
                <c:pt idx="990">
                  <c:v>1.7107000000000001</c:v>
                </c:pt>
                <c:pt idx="991">
                  <c:v>1.7544999999999999</c:v>
                </c:pt>
                <c:pt idx="992">
                  <c:v>1.5001</c:v>
                </c:pt>
                <c:pt idx="993">
                  <c:v>1.5088999999999999</c:v>
                </c:pt>
                <c:pt idx="994">
                  <c:v>1.4825999999999999</c:v>
                </c:pt>
                <c:pt idx="995">
                  <c:v>1.7194</c:v>
                </c:pt>
                <c:pt idx="996">
                  <c:v>1.1755</c:v>
                </c:pt>
                <c:pt idx="997">
                  <c:v>1.3159000000000001</c:v>
                </c:pt>
                <c:pt idx="998">
                  <c:v>1.1053999999999999</c:v>
                </c:pt>
                <c:pt idx="999">
                  <c:v>1.0703</c:v>
                </c:pt>
                <c:pt idx="1000">
                  <c:v>0.92110000000000003</c:v>
                </c:pt>
                <c:pt idx="1001">
                  <c:v>0.94750000000000001</c:v>
                </c:pt>
                <c:pt idx="1002">
                  <c:v>0.53510000000000002</c:v>
                </c:pt>
                <c:pt idx="1003">
                  <c:v>1.0176000000000001</c:v>
                </c:pt>
                <c:pt idx="1004">
                  <c:v>0.70179999999999998</c:v>
                </c:pt>
                <c:pt idx="1005">
                  <c:v>0.75449999999999995</c:v>
                </c:pt>
                <c:pt idx="1006">
                  <c:v>0.74570000000000003</c:v>
                </c:pt>
                <c:pt idx="1007">
                  <c:v>0.81589999999999996</c:v>
                </c:pt>
                <c:pt idx="1008">
                  <c:v>1.2282</c:v>
                </c:pt>
                <c:pt idx="1009">
                  <c:v>1.079</c:v>
                </c:pt>
                <c:pt idx="1010">
                  <c:v>1.1053999999999999</c:v>
                </c:pt>
                <c:pt idx="1011">
                  <c:v>0.37719999999999998</c:v>
                </c:pt>
                <c:pt idx="1012">
                  <c:v>-0.193</c:v>
                </c:pt>
                <c:pt idx="1013">
                  <c:v>-0.7369</c:v>
                </c:pt>
                <c:pt idx="1014">
                  <c:v>0.77200000000000002</c:v>
                </c:pt>
                <c:pt idx="1015">
                  <c:v>0.98250000000000004</c:v>
                </c:pt>
                <c:pt idx="1016">
                  <c:v>1.0966</c:v>
                </c:pt>
                <c:pt idx="1017">
                  <c:v>6.1400000000000003E-2</c:v>
                </c:pt>
                <c:pt idx="1018">
                  <c:v>0.17549999999999999</c:v>
                </c:pt>
                <c:pt idx="1019">
                  <c:v>0.17549999999999999</c:v>
                </c:pt>
                <c:pt idx="1020">
                  <c:v>0.307</c:v>
                </c:pt>
                <c:pt idx="1021">
                  <c:v>0.34210000000000002</c:v>
                </c:pt>
                <c:pt idx="1022">
                  <c:v>-0.5615</c:v>
                </c:pt>
                <c:pt idx="1023">
                  <c:v>-0.2369</c:v>
                </c:pt>
                <c:pt idx="1024">
                  <c:v>-0.54390000000000005</c:v>
                </c:pt>
                <c:pt idx="1025">
                  <c:v>-0.84219999999999995</c:v>
                </c:pt>
                <c:pt idx="1026">
                  <c:v>-0.57899999999999996</c:v>
                </c:pt>
                <c:pt idx="1027">
                  <c:v>-0.12280000000000001</c:v>
                </c:pt>
                <c:pt idx="1028">
                  <c:v>0.1404</c:v>
                </c:pt>
                <c:pt idx="1029">
                  <c:v>-6.1400000000000003E-2</c:v>
                </c:pt>
                <c:pt idx="1030">
                  <c:v>-0.52639999999999998</c:v>
                </c:pt>
                <c:pt idx="1031">
                  <c:v>-0.1842</c:v>
                </c:pt>
                <c:pt idx="1032">
                  <c:v>-0.80710000000000004</c:v>
                </c:pt>
                <c:pt idx="1033">
                  <c:v>-0.86850000000000005</c:v>
                </c:pt>
                <c:pt idx="1034">
                  <c:v>-0.61409999999999998</c:v>
                </c:pt>
                <c:pt idx="1035">
                  <c:v>0.20180000000000001</c:v>
                </c:pt>
                <c:pt idx="1036">
                  <c:v>0.27200000000000002</c:v>
                </c:pt>
                <c:pt idx="1037">
                  <c:v>0.50880000000000003</c:v>
                </c:pt>
                <c:pt idx="1038">
                  <c:v>0.92989999999999995</c:v>
                </c:pt>
                <c:pt idx="1039">
                  <c:v>0.64039999999999997</c:v>
                </c:pt>
                <c:pt idx="1040">
                  <c:v>-0.28070000000000001</c:v>
                </c:pt>
                <c:pt idx="1041">
                  <c:v>-0.4299</c:v>
                </c:pt>
                <c:pt idx="1042">
                  <c:v>-0.2369</c:v>
                </c:pt>
                <c:pt idx="1043">
                  <c:v>-0.36849999999999999</c:v>
                </c:pt>
                <c:pt idx="1045">
                  <c:v>-0.71060000000000001</c:v>
                </c:pt>
                <c:pt idx="1046">
                  <c:v>-0.92989999999999995</c:v>
                </c:pt>
                <c:pt idx="1047">
                  <c:v>-0.60529999999999995</c:v>
                </c:pt>
                <c:pt idx="1048">
                  <c:v>0.14910000000000001</c:v>
                </c:pt>
                <c:pt idx="1049">
                  <c:v>0.1404</c:v>
                </c:pt>
                <c:pt idx="1050">
                  <c:v>1.2194</c:v>
                </c:pt>
                <c:pt idx="1051">
                  <c:v>1.1405000000000001</c:v>
                </c:pt>
                <c:pt idx="1052">
                  <c:v>0.81589999999999996</c:v>
                </c:pt>
                <c:pt idx="1053">
                  <c:v>1.1931</c:v>
                </c:pt>
                <c:pt idx="1054">
                  <c:v>1.4650000000000001</c:v>
                </c:pt>
                <c:pt idx="1055">
                  <c:v>0.60529999999999995</c:v>
                </c:pt>
                <c:pt idx="1056">
                  <c:v>0.69299999999999995</c:v>
                </c:pt>
                <c:pt idx="1057">
                  <c:v>1.4914000000000001</c:v>
                </c:pt>
                <c:pt idx="1058">
                  <c:v>1.2807999999999999</c:v>
                </c:pt>
                <c:pt idx="1059">
                  <c:v>0.98250000000000004</c:v>
                </c:pt>
                <c:pt idx="1060">
                  <c:v>1.0176000000000001</c:v>
                </c:pt>
                <c:pt idx="1061">
                  <c:v>0.58779999999999999</c:v>
                </c:pt>
                <c:pt idx="1062">
                  <c:v>1.3070999999999999</c:v>
                </c:pt>
                <c:pt idx="1063">
                  <c:v>2.3159999999999998</c:v>
                </c:pt>
                <c:pt idx="1064">
                  <c:v>2.6932</c:v>
                </c:pt>
                <c:pt idx="1065">
                  <c:v>2.6055000000000001</c:v>
                </c:pt>
                <c:pt idx="1066">
                  <c:v>2.7282999999999999</c:v>
                </c:pt>
                <c:pt idx="1067">
                  <c:v>2.5440999999999998</c:v>
                </c:pt>
                <c:pt idx="1068">
                  <c:v>3.0617000000000001</c:v>
                </c:pt>
                <c:pt idx="1069">
                  <c:v>3.3687</c:v>
                </c:pt>
                <c:pt idx="1070">
                  <c:v>3.1318999999999999</c:v>
                </c:pt>
                <c:pt idx="1071">
                  <c:v>3.8424</c:v>
                </c:pt>
                <c:pt idx="1072">
                  <c:v>5.0267999999999997</c:v>
                </c:pt>
                <c:pt idx="1073">
                  <c:v>4.9127000000000001</c:v>
                </c:pt>
                <c:pt idx="1074">
                  <c:v>5.6407999999999996</c:v>
                </c:pt>
                <c:pt idx="1075">
                  <c:v>5.1759000000000004</c:v>
                </c:pt>
                <c:pt idx="1076">
                  <c:v>6.0004999999999997</c:v>
                </c:pt>
                <c:pt idx="1077">
                  <c:v>5.1319999999999997</c:v>
                </c:pt>
                <c:pt idx="1078">
                  <c:v>4.7987000000000002</c:v>
                </c:pt>
                <c:pt idx="1079">
                  <c:v>5.1582999999999997</c:v>
                </c:pt>
                <c:pt idx="1080">
                  <c:v>5.4215</c:v>
                </c:pt>
                <c:pt idx="1081">
                  <c:v>5.4653999999999998</c:v>
                </c:pt>
                <c:pt idx="1082">
                  <c:v>5.2198000000000002</c:v>
                </c:pt>
                <c:pt idx="1083">
                  <c:v>5.6759000000000004</c:v>
                </c:pt>
                <c:pt idx="1084">
                  <c:v>5.3689</c:v>
                </c:pt>
                <c:pt idx="1085">
                  <c:v>4.7636000000000003</c:v>
                </c:pt>
                <c:pt idx="1086">
                  <c:v>4.2548000000000004</c:v>
                </c:pt>
                <c:pt idx="1087">
                  <c:v>4.0266999999999999</c:v>
                </c:pt>
                <c:pt idx="1088">
                  <c:v>4.7108999999999996</c:v>
                </c:pt>
                <c:pt idx="1089">
                  <c:v>4.7108999999999996</c:v>
                </c:pt>
                <c:pt idx="1090">
                  <c:v>5.0179999999999998</c:v>
                </c:pt>
                <c:pt idx="1091">
                  <c:v>4.7196999999999996</c:v>
                </c:pt>
                <c:pt idx="1092">
                  <c:v>5.4653999999999998</c:v>
                </c:pt>
                <c:pt idx="1093">
                  <c:v>4.7285000000000004</c:v>
                </c:pt>
                <c:pt idx="1094">
                  <c:v>5.6672000000000002</c:v>
                </c:pt>
                <c:pt idx="1095">
                  <c:v>6.9128999999999996</c:v>
                </c:pt>
                <c:pt idx="1096">
                  <c:v>6.8075999999999999</c:v>
                </c:pt>
                <c:pt idx="1097">
                  <c:v>6.3163</c:v>
                </c:pt>
                <c:pt idx="1098">
                  <c:v>6.3250999999999999</c:v>
                </c:pt>
                <c:pt idx="1099">
                  <c:v>6.3075999999999999</c:v>
                </c:pt>
                <c:pt idx="1100">
                  <c:v>6.6760000000000002</c:v>
                </c:pt>
                <c:pt idx="1101">
                  <c:v>6.6673</c:v>
                </c:pt>
                <c:pt idx="1102">
                  <c:v>7.3602999999999996</c:v>
                </c:pt>
                <c:pt idx="1103">
                  <c:v>7.4568000000000003</c:v>
                </c:pt>
                <c:pt idx="1104">
                  <c:v>6.2198000000000002</c:v>
                </c:pt>
                <c:pt idx="1105">
                  <c:v>6.1233000000000004</c:v>
                </c:pt>
                <c:pt idx="1106">
                  <c:v>6.5795000000000003</c:v>
                </c:pt>
                <c:pt idx="1107">
                  <c:v>7.5533000000000001</c:v>
                </c:pt>
                <c:pt idx="1108">
                  <c:v>7.2812999999999999</c:v>
                </c:pt>
                <c:pt idx="1109">
                  <c:v>6.9128999999999996</c:v>
                </c:pt>
                <c:pt idx="1110">
                  <c:v>7.0883000000000003</c:v>
                </c:pt>
                <c:pt idx="1111">
                  <c:v>6.9040999999999997</c:v>
                </c:pt>
                <c:pt idx="1112">
                  <c:v>6.0970000000000004</c:v>
                </c:pt>
                <c:pt idx="1113">
                  <c:v>5.6672000000000002</c:v>
                </c:pt>
                <c:pt idx="1114">
                  <c:v>4.5179</c:v>
                </c:pt>
                <c:pt idx="1115">
                  <c:v>5.4390999999999998</c:v>
                </c:pt>
                <c:pt idx="1116">
                  <c:v>5.0530999999999997</c:v>
                </c:pt>
                <c:pt idx="1117">
                  <c:v>5.1582999999999997</c:v>
                </c:pt>
                <c:pt idx="1118">
                  <c:v>4.8074000000000003</c:v>
                </c:pt>
                <c:pt idx="1119">
                  <c:v>5.3952</c:v>
                </c:pt>
                <c:pt idx="1120">
                  <c:v>4.8162000000000003</c:v>
                </c:pt>
                <c:pt idx="1121">
                  <c:v>4.8952</c:v>
                </c:pt>
                <c:pt idx="1122">
                  <c:v>5.3338000000000001</c:v>
                </c:pt>
                <c:pt idx="1123">
                  <c:v>5.2022000000000004</c:v>
                </c:pt>
                <c:pt idx="1124">
                  <c:v>5.8426</c:v>
                </c:pt>
                <c:pt idx="1125">
                  <c:v>4.9478</c:v>
                </c:pt>
                <c:pt idx="1126">
                  <c:v>4.6582999999999997</c:v>
                </c:pt>
                <c:pt idx="1127">
                  <c:v>4.1231999999999998</c:v>
                </c:pt>
                <c:pt idx="1128">
                  <c:v>3.1318999999999999</c:v>
                </c:pt>
                <c:pt idx="1129">
                  <c:v>4.3425000000000002</c:v>
                </c:pt>
                <c:pt idx="1130">
                  <c:v>4.1933999999999996</c:v>
                </c:pt>
                <c:pt idx="1131">
                  <c:v>5.3075000000000001</c:v>
                </c:pt>
                <c:pt idx="1132">
                  <c:v>5.7373000000000003</c:v>
                </c:pt>
                <c:pt idx="1133">
                  <c:v>5.2724000000000002</c:v>
                </c:pt>
                <c:pt idx="1134">
                  <c:v>5.2899000000000003</c:v>
                </c:pt>
                <c:pt idx="1135">
                  <c:v>4.9741</c:v>
                </c:pt>
                <c:pt idx="1136">
                  <c:v>4.9039000000000001</c:v>
                </c:pt>
                <c:pt idx="1137">
                  <c:v>4.6757999999999997</c:v>
                </c:pt>
                <c:pt idx="1138">
                  <c:v>4.6231999999999998</c:v>
                </c:pt>
                <c:pt idx="1139">
                  <c:v>5.0881999999999996</c:v>
                </c:pt>
                <c:pt idx="1140">
                  <c:v>4.5354999999999999</c:v>
                </c:pt>
                <c:pt idx="1141">
                  <c:v>3.9916</c:v>
                </c:pt>
                <c:pt idx="1142">
                  <c:v>3.2107999999999999</c:v>
                </c:pt>
                <c:pt idx="1143">
                  <c:v>3.5617000000000001</c:v>
                </c:pt>
                <c:pt idx="1144">
                  <c:v>3.3687</c:v>
                </c:pt>
                <c:pt idx="1145">
                  <c:v>3.1318999999999999</c:v>
                </c:pt>
                <c:pt idx="1146">
                  <c:v>1.4738</c:v>
                </c:pt>
                <c:pt idx="1147">
                  <c:v>0.39479999999999998</c:v>
                </c:pt>
                <c:pt idx="1148">
                  <c:v>1.3247</c:v>
                </c:pt>
                <c:pt idx="1149">
                  <c:v>1.3247</c:v>
                </c:pt>
                <c:pt idx="1150">
                  <c:v>-0.28070000000000001</c:v>
                </c:pt>
                <c:pt idx="1151">
                  <c:v>0.15790000000000001</c:v>
                </c:pt>
                <c:pt idx="1152">
                  <c:v>0.21929999999999999</c:v>
                </c:pt>
                <c:pt idx="1153">
                  <c:v>-0.114</c:v>
                </c:pt>
                <c:pt idx="1154">
                  <c:v>0.81589999999999996</c:v>
                </c:pt>
                <c:pt idx="1155">
                  <c:v>0.65800000000000003</c:v>
                </c:pt>
                <c:pt idx="1156">
                  <c:v>1.2194</c:v>
                </c:pt>
                <c:pt idx="1157">
                  <c:v>1.1405000000000001</c:v>
                </c:pt>
                <c:pt idx="1158">
                  <c:v>0.79830000000000001</c:v>
                </c:pt>
                <c:pt idx="1159">
                  <c:v>-0.1842</c:v>
                </c:pt>
                <c:pt idx="1160">
                  <c:v>-3.5705</c:v>
                </c:pt>
                <c:pt idx="1161">
                  <c:v>-5.3864000000000001</c:v>
                </c:pt>
                <c:pt idx="1162">
                  <c:v>-3.4477000000000002</c:v>
                </c:pt>
                <c:pt idx="1163">
                  <c:v>-5.3250000000000002</c:v>
                </c:pt>
                <c:pt idx="1164">
                  <c:v>-5.3776999999999999</c:v>
                </c:pt>
                <c:pt idx="1165">
                  <c:v>-3.3687</c:v>
                </c:pt>
                <c:pt idx="1166">
                  <c:v>-3.1932999999999998</c:v>
                </c:pt>
                <c:pt idx="1167">
                  <c:v>-1.8774</c:v>
                </c:pt>
                <c:pt idx="1168">
                  <c:v>-3.4828000000000001</c:v>
                </c:pt>
                <c:pt idx="1169">
                  <c:v>-3.5266000000000002</c:v>
                </c:pt>
                <c:pt idx="1170">
                  <c:v>-4.3863000000000003</c:v>
                </c:pt>
                <c:pt idx="1171">
                  <c:v>-5.0793999999999997</c:v>
                </c:pt>
                <c:pt idx="1172">
                  <c:v>-7.6147</c:v>
                </c:pt>
                <c:pt idx="1173">
                  <c:v>-7.1147</c:v>
                </c:pt>
                <c:pt idx="1174">
                  <c:v>-7.9744000000000002</c:v>
                </c:pt>
                <c:pt idx="1175">
                  <c:v>-6.9303999999999997</c:v>
                </c:pt>
                <c:pt idx="1176">
                  <c:v>-5.3513000000000002</c:v>
                </c:pt>
                <c:pt idx="1177">
                  <c:v>-6.6409000000000002</c:v>
                </c:pt>
                <c:pt idx="1178">
                  <c:v>-6.0267999999999997</c:v>
                </c:pt>
                <c:pt idx="1179">
                  <c:v>-8.3779000000000003</c:v>
                </c:pt>
                <c:pt idx="1180">
                  <c:v>-5.7637</c:v>
                </c:pt>
                <c:pt idx="1181">
                  <c:v>-7.1234000000000002</c:v>
                </c:pt>
                <c:pt idx="1182">
                  <c:v>-6.0355999999999996</c:v>
                </c:pt>
                <c:pt idx="1183">
                  <c:v>-7.6585999999999999</c:v>
                </c:pt>
                <c:pt idx="1184">
                  <c:v>-7.6059000000000001</c:v>
                </c:pt>
                <c:pt idx="1185">
                  <c:v>-8.2287999999999997</c:v>
                </c:pt>
                <c:pt idx="1186">
                  <c:v>-9.1324000000000005</c:v>
                </c:pt>
                <c:pt idx="1187">
                  <c:v>-8.8604000000000003</c:v>
                </c:pt>
                <c:pt idx="1188">
                  <c:v>-8.8604000000000003</c:v>
                </c:pt>
                <c:pt idx="1189">
                  <c:v>-5.6233000000000004</c:v>
                </c:pt>
                <c:pt idx="1190">
                  <c:v>-5.8163</c:v>
                </c:pt>
                <c:pt idx="1191">
                  <c:v>-5.0004</c:v>
                </c:pt>
                <c:pt idx="1192">
                  <c:v>-4.9478</c:v>
                </c:pt>
                <c:pt idx="1193">
                  <c:v>-3.4388999999999998</c:v>
                </c:pt>
                <c:pt idx="1194">
                  <c:v>-3.2722000000000002</c:v>
                </c:pt>
                <c:pt idx="1195">
                  <c:v>-1.9739</c:v>
                </c:pt>
                <c:pt idx="1196">
                  <c:v>-2.3862000000000001</c:v>
                </c:pt>
                <c:pt idx="1197">
                  <c:v>-2.6318000000000001</c:v>
                </c:pt>
                <c:pt idx="1198">
                  <c:v>-1.7194</c:v>
                </c:pt>
                <c:pt idx="1199">
                  <c:v>-1.3773</c:v>
                </c:pt>
                <c:pt idx="1200">
                  <c:v>-2.1932</c:v>
                </c:pt>
                <c:pt idx="1201">
                  <c:v>-2.2195</c:v>
                </c:pt>
                <c:pt idx="1202">
                  <c:v>-1.5879000000000001</c:v>
                </c:pt>
                <c:pt idx="1203">
                  <c:v>-1.2105999999999999</c:v>
                </c:pt>
                <c:pt idx="1204">
                  <c:v>-1.1492</c:v>
                </c:pt>
                <c:pt idx="1205">
                  <c:v>-1.4562999999999999</c:v>
                </c:pt>
                <c:pt idx="1206">
                  <c:v>-2.5878999999999999</c:v>
                </c:pt>
                <c:pt idx="1207">
                  <c:v>-2.8159999999999998</c:v>
                </c:pt>
                <c:pt idx="1208">
                  <c:v>-2.7545999999999999</c:v>
                </c:pt>
                <c:pt idx="1209">
                  <c:v>-2.1581000000000001</c:v>
                </c:pt>
                <c:pt idx="1210">
                  <c:v>-0.80710000000000004</c:v>
                </c:pt>
                <c:pt idx="1211">
                  <c:v>-9.6500000000000002E-2</c:v>
                </c:pt>
                <c:pt idx="1212">
                  <c:v>-0.94750000000000001</c:v>
                </c:pt>
                <c:pt idx="1213">
                  <c:v>-1.044</c:v>
                </c:pt>
                <c:pt idx="1214">
                  <c:v>-1.2019</c:v>
                </c:pt>
                <c:pt idx="1215">
                  <c:v>-2.044</c:v>
                </c:pt>
                <c:pt idx="1216">
                  <c:v>-2.4739</c:v>
                </c:pt>
                <c:pt idx="1217">
                  <c:v>-2.5352999999999999</c:v>
                </c:pt>
                <c:pt idx="1218">
                  <c:v>-3.0703999999999998</c:v>
                </c:pt>
                <c:pt idx="1219">
                  <c:v>-5.4039999999999999</c:v>
                </c:pt>
                <c:pt idx="1220">
                  <c:v>-5.0091999999999999</c:v>
                </c:pt>
                <c:pt idx="1221">
                  <c:v>-4.9215</c:v>
                </c:pt>
                <c:pt idx="1222">
                  <c:v>-5.2461000000000002</c:v>
                </c:pt>
                <c:pt idx="1223">
                  <c:v>-4.8250000000000002</c:v>
                </c:pt>
                <c:pt idx="1224">
                  <c:v>-5.5530999999999997</c:v>
                </c:pt>
                <c:pt idx="1225">
                  <c:v>-3.7284000000000002</c:v>
                </c:pt>
                <c:pt idx="1226">
                  <c:v>-3.9565000000000001</c:v>
                </c:pt>
                <c:pt idx="1227">
                  <c:v>-5.9829999999999997</c:v>
                </c:pt>
                <c:pt idx="1228">
                  <c:v>-5.5793999999999997</c:v>
                </c:pt>
                <c:pt idx="1229">
                  <c:v>-6.6936</c:v>
                </c:pt>
                <c:pt idx="1230">
                  <c:v>-6.5269000000000004</c:v>
                </c:pt>
                <c:pt idx="1231">
                  <c:v>-6.0444000000000004</c:v>
                </c:pt>
                <c:pt idx="1232">
                  <c:v>-6.3075999999999999</c:v>
                </c:pt>
                <c:pt idx="1233">
                  <c:v>-6.5795000000000003</c:v>
                </c:pt>
                <c:pt idx="1234">
                  <c:v>-6.4566999999999997</c:v>
                </c:pt>
                <c:pt idx="1235">
                  <c:v>-7.7901999999999996</c:v>
                </c:pt>
                <c:pt idx="1236">
                  <c:v>-8.6323000000000008</c:v>
                </c:pt>
                <c:pt idx="1237">
                  <c:v>-8.3955000000000002</c:v>
                </c:pt>
                <c:pt idx="1238">
                  <c:v>-9.2903000000000002</c:v>
                </c:pt>
                <c:pt idx="1239">
                  <c:v>-8.5007000000000001</c:v>
                </c:pt>
                <c:pt idx="1240">
                  <c:v>-6.5092999999999996</c:v>
                </c:pt>
                <c:pt idx="1241">
                  <c:v>-6.5620000000000003</c:v>
                </c:pt>
                <c:pt idx="1242">
                  <c:v>-7.6497999999999999</c:v>
                </c:pt>
                <c:pt idx="1243">
                  <c:v>-6.8689999999999998</c:v>
                </c:pt>
                <c:pt idx="1244">
                  <c:v>-5.5881999999999996</c:v>
                </c:pt>
                <c:pt idx="1245">
                  <c:v>-5.0793999999999997</c:v>
                </c:pt>
                <c:pt idx="1247">
                  <c:v>-5.7724000000000002</c:v>
                </c:pt>
                <c:pt idx="1248">
                  <c:v>-6.0180999999999996</c:v>
                </c:pt>
                <c:pt idx="1249">
                  <c:v>-7.4480000000000004</c:v>
                </c:pt>
                <c:pt idx="1250">
                  <c:v>-8.6323000000000008</c:v>
                </c:pt>
                <c:pt idx="1251">
                  <c:v>-8.8429000000000002</c:v>
                </c:pt>
                <c:pt idx="1252">
                  <c:v>-8.4481000000000002</c:v>
                </c:pt>
                <c:pt idx="1253">
                  <c:v>-10.351800000000001</c:v>
                </c:pt>
                <c:pt idx="1254">
                  <c:v>-10.3781</c:v>
                </c:pt>
                <c:pt idx="1255">
                  <c:v>-10.3781</c:v>
                </c:pt>
                <c:pt idx="1256">
                  <c:v>-10.3781</c:v>
                </c:pt>
                <c:pt idx="1257">
                  <c:v>-9.4921000000000006</c:v>
                </c:pt>
                <c:pt idx="1258">
                  <c:v>-10.816700000000001</c:v>
                </c:pt>
                <c:pt idx="1259">
                  <c:v>-9.2990999999999993</c:v>
                </c:pt>
                <c:pt idx="1260">
                  <c:v>-9.6586999999999996</c:v>
                </c:pt>
                <c:pt idx="1261">
                  <c:v>-9.6762999999999995</c:v>
                </c:pt>
                <c:pt idx="1262">
                  <c:v>-9.7552000000000003</c:v>
                </c:pt>
                <c:pt idx="1263">
                  <c:v>-10.176299999999999</c:v>
                </c:pt>
                <c:pt idx="1264">
                  <c:v>-11.5098</c:v>
                </c:pt>
                <c:pt idx="1265">
                  <c:v>-11.816800000000001</c:v>
                </c:pt>
                <c:pt idx="1266">
                  <c:v>-12.7029</c:v>
                </c:pt>
                <c:pt idx="1267">
                  <c:v>-11.404500000000001</c:v>
                </c:pt>
                <c:pt idx="1268">
                  <c:v>-11.123799999999999</c:v>
                </c:pt>
                <c:pt idx="1269">
                  <c:v>-11.036099999999999</c:v>
                </c:pt>
                <c:pt idx="1270">
                  <c:v>-11.0185</c:v>
                </c:pt>
                <c:pt idx="1271">
                  <c:v>-11.8081</c:v>
                </c:pt>
                <c:pt idx="1272">
                  <c:v>-12.3169</c:v>
                </c:pt>
                <c:pt idx="1273">
                  <c:v>-13.3696</c:v>
                </c:pt>
                <c:pt idx="1274">
                  <c:v>-13.6503</c:v>
                </c:pt>
                <c:pt idx="1275">
                  <c:v>-13.1327</c:v>
                </c:pt>
                <c:pt idx="1276">
                  <c:v>-14.501300000000001</c:v>
                </c:pt>
                <c:pt idx="1277">
                  <c:v>-14.825900000000001</c:v>
                </c:pt>
                <c:pt idx="1278">
                  <c:v>-16.150500000000001</c:v>
                </c:pt>
                <c:pt idx="1279">
                  <c:v>-13.983700000000001</c:v>
                </c:pt>
                <c:pt idx="1280">
                  <c:v>-12.5976</c:v>
                </c:pt>
                <c:pt idx="1281">
                  <c:v>-12.5976</c:v>
                </c:pt>
                <c:pt idx="1282">
                  <c:v>-12.1502</c:v>
                </c:pt>
                <c:pt idx="1283">
                  <c:v>-9.4570000000000007</c:v>
                </c:pt>
                <c:pt idx="1284">
                  <c:v>-7.6497999999999999</c:v>
                </c:pt>
                <c:pt idx="1285">
                  <c:v>-7.2023999999999999</c:v>
                </c:pt>
                <c:pt idx="1286">
                  <c:v>-8.3955000000000002</c:v>
                </c:pt>
                <c:pt idx="1287">
                  <c:v>-10.071099999999999</c:v>
                </c:pt>
                <c:pt idx="1288">
                  <c:v>-8.4306000000000001</c:v>
                </c:pt>
                <c:pt idx="1289">
                  <c:v>-9.0271000000000008</c:v>
                </c:pt>
                <c:pt idx="1290">
                  <c:v>-8.9393999999999991</c:v>
                </c:pt>
                <c:pt idx="1291">
                  <c:v>-6.7812999999999999</c:v>
                </c:pt>
                <c:pt idx="1292">
                  <c:v>-6.5006000000000004</c:v>
                </c:pt>
                <c:pt idx="1293">
                  <c:v>-7.3426999999999998</c:v>
                </c:pt>
                <c:pt idx="1294">
                  <c:v>-7.0182000000000002</c:v>
                </c:pt>
                <c:pt idx="1295">
                  <c:v>-5.8075000000000001</c:v>
                </c:pt>
                <c:pt idx="1296">
                  <c:v>-7.1059000000000001</c:v>
                </c:pt>
                <c:pt idx="1297">
                  <c:v>-9.6411999999999995</c:v>
                </c:pt>
                <c:pt idx="1298">
                  <c:v>-7.2812999999999999</c:v>
                </c:pt>
              </c:numCache>
            </c:numRef>
          </c:val>
          <c:smooth val="0"/>
          <c:extLst xmlns:c16r2="http://schemas.microsoft.com/office/drawing/2015/06/chart">
            <c:ext xmlns:c16="http://schemas.microsoft.com/office/drawing/2014/chart" uri="{C3380CC4-5D6E-409C-BE32-E72D297353CC}">
              <c16:uniqueId val="{00000002-6117-4C92-B963-7C36E1A494F6}"/>
            </c:ext>
          </c:extLst>
        </c:ser>
        <c:ser>
          <c:idx val="0"/>
          <c:order val="2"/>
          <c:tx>
            <c:strRef>
              <c:f>Sheet1!$B$1</c:f>
              <c:strCache>
                <c:ptCount val="1"/>
                <c:pt idx="0">
                  <c:v>Absolute Return Fund 1</c:v>
                </c:pt>
              </c:strCache>
            </c:strRef>
          </c:tx>
          <c:spPr>
            <a:ln w="28575" cap="rnd">
              <a:solidFill>
                <a:schemeClr val="tx2"/>
              </a:solidFill>
              <a:round/>
            </a:ln>
            <a:effectLst>
              <a:outerShdw blurRad="50800" dist="38100" dir="2700000" algn="tl" rotWithShape="0">
                <a:prstClr val="black">
                  <a:alpha val="40000"/>
                </a:prstClr>
              </a:outerShdw>
            </a:effectLst>
          </c:spPr>
          <c:marker>
            <c:symbol val="none"/>
          </c:marker>
          <c:cat>
            <c:numRef>
              <c:f>Sheet1!$A$2:$A$1300</c:f>
              <c:numCache>
                <c:formatCode>m/d/yyyy</c:formatCode>
                <c:ptCount val="1299"/>
                <c:pt idx="0">
                  <c:v>41424</c:v>
                </c:pt>
                <c:pt idx="1">
                  <c:v>41425</c:v>
                </c:pt>
                <c:pt idx="2">
                  <c:v>41428</c:v>
                </c:pt>
                <c:pt idx="3">
                  <c:v>41429</c:v>
                </c:pt>
                <c:pt idx="4">
                  <c:v>41430</c:v>
                </c:pt>
                <c:pt idx="5">
                  <c:v>41431</c:v>
                </c:pt>
                <c:pt idx="6">
                  <c:v>41432</c:v>
                </c:pt>
                <c:pt idx="7">
                  <c:v>41435</c:v>
                </c:pt>
                <c:pt idx="8">
                  <c:v>41436</c:v>
                </c:pt>
                <c:pt idx="9">
                  <c:v>41437</c:v>
                </c:pt>
                <c:pt idx="10">
                  <c:v>41438</c:v>
                </c:pt>
                <c:pt idx="11">
                  <c:v>41439</c:v>
                </c:pt>
                <c:pt idx="12">
                  <c:v>41442</c:v>
                </c:pt>
                <c:pt idx="13">
                  <c:v>41443</c:v>
                </c:pt>
                <c:pt idx="14">
                  <c:v>41444</c:v>
                </c:pt>
                <c:pt idx="15">
                  <c:v>41445</c:v>
                </c:pt>
                <c:pt idx="16">
                  <c:v>41446</c:v>
                </c:pt>
                <c:pt idx="17">
                  <c:v>41449</c:v>
                </c:pt>
                <c:pt idx="18">
                  <c:v>41450</c:v>
                </c:pt>
                <c:pt idx="19">
                  <c:v>41451</c:v>
                </c:pt>
                <c:pt idx="20">
                  <c:v>41452</c:v>
                </c:pt>
                <c:pt idx="21">
                  <c:v>41453</c:v>
                </c:pt>
                <c:pt idx="22">
                  <c:v>41456</c:v>
                </c:pt>
                <c:pt idx="23">
                  <c:v>41457</c:v>
                </c:pt>
                <c:pt idx="24">
                  <c:v>41458</c:v>
                </c:pt>
                <c:pt idx="25">
                  <c:v>41459</c:v>
                </c:pt>
                <c:pt idx="26">
                  <c:v>41460</c:v>
                </c:pt>
                <c:pt idx="27">
                  <c:v>41463</c:v>
                </c:pt>
                <c:pt idx="28">
                  <c:v>41464</c:v>
                </c:pt>
                <c:pt idx="29">
                  <c:v>41465</c:v>
                </c:pt>
                <c:pt idx="30">
                  <c:v>41466</c:v>
                </c:pt>
                <c:pt idx="31">
                  <c:v>41467</c:v>
                </c:pt>
                <c:pt idx="32">
                  <c:v>41470</c:v>
                </c:pt>
                <c:pt idx="33">
                  <c:v>41471</c:v>
                </c:pt>
                <c:pt idx="34">
                  <c:v>41472</c:v>
                </c:pt>
                <c:pt idx="35">
                  <c:v>41473</c:v>
                </c:pt>
                <c:pt idx="36">
                  <c:v>41474</c:v>
                </c:pt>
                <c:pt idx="37">
                  <c:v>41477</c:v>
                </c:pt>
                <c:pt idx="38">
                  <c:v>41478</c:v>
                </c:pt>
                <c:pt idx="39">
                  <c:v>41479</c:v>
                </c:pt>
                <c:pt idx="40">
                  <c:v>41480</c:v>
                </c:pt>
                <c:pt idx="41">
                  <c:v>41481</c:v>
                </c:pt>
                <c:pt idx="42">
                  <c:v>41484</c:v>
                </c:pt>
                <c:pt idx="43">
                  <c:v>41485</c:v>
                </c:pt>
                <c:pt idx="44">
                  <c:v>41486</c:v>
                </c:pt>
                <c:pt idx="45">
                  <c:v>41487</c:v>
                </c:pt>
                <c:pt idx="46">
                  <c:v>41488</c:v>
                </c:pt>
                <c:pt idx="47">
                  <c:v>41491</c:v>
                </c:pt>
                <c:pt idx="48">
                  <c:v>41492</c:v>
                </c:pt>
                <c:pt idx="49">
                  <c:v>41493</c:v>
                </c:pt>
                <c:pt idx="50">
                  <c:v>41494</c:v>
                </c:pt>
                <c:pt idx="51">
                  <c:v>41495</c:v>
                </c:pt>
                <c:pt idx="52">
                  <c:v>41498</c:v>
                </c:pt>
                <c:pt idx="53">
                  <c:v>41499</c:v>
                </c:pt>
                <c:pt idx="54">
                  <c:v>41500</c:v>
                </c:pt>
                <c:pt idx="55">
                  <c:v>41501</c:v>
                </c:pt>
                <c:pt idx="56">
                  <c:v>41502</c:v>
                </c:pt>
                <c:pt idx="57">
                  <c:v>41505</c:v>
                </c:pt>
                <c:pt idx="58">
                  <c:v>41506</c:v>
                </c:pt>
                <c:pt idx="59">
                  <c:v>41507</c:v>
                </c:pt>
                <c:pt idx="60">
                  <c:v>41508</c:v>
                </c:pt>
                <c:pt idx="61">
                  <c:v>41509</c:v>
                </c:pt>
                <c:pt idx="62">
                  <c:v>41512</c:v>
                </c:pt>
                <c:pt idx="63">
                  <c:v>41513</c:v>
                </c:pt>
                <c:pt idx="64">
                  <c:v>41514</c:v>
                </c:pt>
                <c:pt idx="65">
                  <c:v>41515</c:v>
                </c:pt>
                <c:pt idx="66">
                  <c:v>41516</c:v>
                </c:pt>
                <c:pt idx="67">
                  <c:v>41519</c:v>
                </c:pt>
                <c:pt idx="68">
                  <c:v>41520</c:v>
                </c:pt>
                <c:pt idx="69">
                  <c:v>41521</c:v>
                </c:pt>
                <c:pt idx="70">
                  <c:v>41522</c:v>
                </c:pt>
                <c:pt idx="71">
                  <c:v>41523</c:v>
                </c:pt>
                <c:pt idx="72">
                  <c:v>41526</c:v>
                </c:pt>
                <c:pt idx="73">
                  <c:v>41527</c:v>
                </c:pt>
                <c:pt idx="74">
                  <c:v>41528</c:v>
                </c:pt>
                <c:pt idx="75">
                  <c:v>41529</c:v>
                </c:pt>
                <c:pt idx="76">
                  <c:v>41530</c:v>
                </c:pt>
                <c:pt idx="77">
                  <c:v>41533</c:v>
                </c:pt>
                <c:pt idx="78">
                  <c:v>41534</c:v>
                </c:pt>
                <c:pt idx="79">
                  <c:v>41535</c:v>
                </c:pt>
                <c:pt idx="80">
                  <c:v>41536</c:v>
                </c:pt>
                <c:pt idx="81">
                  <c:v>41537</c:v>
                </c:pt>
                <c:pt idx="82">
                  <c:v>41540</c:v>
                </c:pt>
                <c:pt idx="83">
                  <c:v>41541</c:v>
                </c:pt>
                <c:pt idx="84">
                  <c:v>41542</c:v>
                </c:pt>
                <c:pt idx="85">
                  <c:v>41543</c:v>
                </c:pt>
                <c:pt idx="86">
                  <c:v>41544</c:v>
                </c:pt>
                <c:pt idx="87">
                  <c:v>41547</c:v>
                </c:pt>
                <c:pt idx="88">
                  <c:v>41548</c:v>
                </c:pt>
                <c:pt idx="89">
                  <c:v>41549</c:v>
                </c:pt>
                <c:pt idx="90">
                  <c:v>41550</c:v>
                </c:pt>
                <c:pt idx="91">
                  <c:v>41551</c:v>
                </c:pt>
                <c:pt idx="92">
                  <c:v>41554</c:v>
                </c:pt>
                <c:pt idx="93">
                  <c:v>41555</c:v>
                </c:pt>
                <c:pt idx="94">
                  <c:v>41556</c:v>
                </c:pt>
                <c:pt idx="95">
                  <c:v>41557</c:v>
                </c:pt>
                <c:pt idx="96">
                  <c:v>41558</c:v>
                </c:pt>
                <c:pt idx="97">
                  <c:v>41561</c:v>
                </c:pt>
                <c:pt idx="98">
                  <c:v>41562</c:v>
                </c:pt>
                <c:pt idx="99">
                  <c:v>41563</c:v>
                </c:pt>
                <c:pt idx="100">
                  <c:v>41564</c:v>
                </c:pt>
                <c:pt idx="101">
                  <c:v>41565</c:v>
                </c:pt>
                <c:pt idx="102">
                  <c:v>41568</c:v>
                </c:pt>
                <c:pt idx="103">
                  <c:v>41569</c:v>
                </c:pt>
                <c:pt idx="104">
                  <c:v>41570</c:v>
                </c:pt>
                <c:pt idx="105">
                  <c:v>41571</c:v>
                </c:pt>
                <c:pt idx="106">
                  <c:v>41572</c:v>
                </c:pt>
                <c:pt idx="107">
                  <c:v>41575</c:v>
                </c:pt>
                <c:pt idx="108">
                  <c:v>41576</c:v>
                </c:pt>
                <c:pt idx="109">
                  <c:v>41577</c:v>
                </c:pt>
                <c:pt idx="110">
                  <c:v>41578</c:v>
                </c:pt>
                <c:pt idx="111">
                  <c:v>41579</c:v>
                </c:pt>
                <c:pt idx="112">
                  <c:v>41582</c:v>
                </c:pt>
                <c:pt idx="113">
                  <c:v>41583</c:v>
                </c:pt>
                <c:pt idx="114">
                  <c:v>41584</c:v>
                </c:pt>
                <c:pt idx="115">
                  <c:v>41585</c:v>
                </c:pt>
                <c:pt idx="116">
                  <c:v>41586</c:v>
                </c:pt>
                <c:pt idx="117">
                  <c:v>41589</c:v>
                </c:pt>
                <c:pt idx="118">
                  <c:v>41590</c:v>
                </c:pt>
                <c:pt idx="119">
                  <c:v>41591</c:v>
                </c:pt>
                <c:pt idx="120">
                  <c:v>41592</c:v>
                </c:pt>
                <c:pt idx="121">
                  <c:v>41593</c:v>
                </c:pt>
                <c:pt idx="122">
                  <c:v>41596</c:v>
                </c:pt>
                <c:pt idx="123">
                  <c:v>41597</c:v>
                </c:pt>
                <c:pt idx="124">
                  <c:v>41598</c:v>
                </c:pt>
                <c:pt idx="125">
                  <c:v>41599</c:v>
                </c:pt>
                <c:pt idx="126">
                  <c:v>41600</c:v>
                </c:pt>
                <c:pt idx="127">
                  <c:v>41603</c:v>
                </c:pt>
                <c:pt idx="128">
                  <c:v>41604</c:v>
                </c:pt>
                <c:pt idx="129">
                  <c:v>41605</c:v>
                </c:pt>
                <c:pt idx="130">
                  <c:v>41606</c:v>
                </c:pt>
                <c:pt idx="131">
                  <c:v>41607</c:v>
                </c:pt>
                <c:pt idx="132">
                  <c:v>41610</c:v>
                </c:pt>
                <c:pt idx="133">
                  <c:v>41611</c:v>
                </c:pt>
                <c:pt idx="134">
                  <c:v>41612</c:v>
                </c:pt>
                <c:pt idx="135">
                  <c:v>41613</c:v>
                </c:pt>
                <c:pt idx="136">
                  <c:v>41614</c:v>
                </c:pt>
                <c:pt idx="137">
                  <c:v>41617</c:v>
                </c:pt>
                <c:pt idx="138">
                  <c:v>41618</c:v>
                </c:pt>
                <c:pt idx="139">
                  <c:v>41619</c:v>
                </c:pt>
                <c:pt idx="140">
                  <c:v>41620</c:v>
                </c:pt>
                <c:pt idx="141">
                  <c:v>41621</c:v>
                </c:pt>
                <c:pt idx="142">
                  <c:v>41624</c:v>
                </c:pt>
                <c:pt idx="143">
                  <c:v>41625</c:v>
                </c:pt>
                <c:pt idx="144">
                  <c:v>41626</c:v>
                </c:pt>
                <c:pt idx="145">
                  <c:v>41627</c:v>
                </c:pt>
                <c:pt idx="146">
                  <c:v>41628</c:v>
                </c:pt>
                <c:pt idx="147">
                  <c:v>41631</c:v>
                </c:pt>
                <c:pt idx="148">
                  <c:v>41632</c:v>
                </c:pt>
                <c:pt idx="149">
                  <c:v>41633</c:v>
                </c:pt>
                <c:pt idx="150">
                  <c:v>41634</c:v>
                </c:pt>
                <c:pt idx="151">
                  <c:v>41635</c:v>
                </c:pt>
                <c:pt idx="152">
                  <c:v>41638</c:v>
                </c:pt>
                <c:pt idx="153">
                  <c:v>41639</c:v>
                </c:pt>
                <c:pt idx="154">
                  <c:v>41640</c:v>
                </c:pt>
                <c:pt idx="155">
                  <c:v>41641</c:v>
                </c:pt>
                <c:pt idx="156">
                  <c:v>41642</c:v>
                </c:pt>
                <c:pt idx="157">
                  <c:v>41645</c:v>
                </c:pt>
                <c:pt idx="158">
                  <c:v>41646</c:v>
                </c:pt>
                <c:pt idx="159">
                  <c:v>41647</c:v>
                </c:pt>
                <c:pt idx="160">
                  <c:v>41648</c:v>
                </c:pt>
                <c:pt idx="161">
                  <c:v>41649</c:v>
                </c:pt>
                <c:pt idx="162">
                  <c:v>41652</c:v>
                </c:pt>
                <c:pt idx="163">
                  <c:v>41653</c:v>
                </c:pt>
                <c:pt idx="164">
                  <c:v>41654</c:v>
                </c:pt>
                <c:pt idx="165">
                  <c:v>41655</c:v>
                </c:pt>
                <c:pt idx="166">
                  <c:v>41656</c:v>
                </c:pt>
                <c:pt idx="167">
                  <c:v>41659</c:v>
                </c:pt>
                <c:pt idx="168">
                  <c:v>41660</c:v>
                </c:pt>
                <c:pt idx="169">
                  <c:v>41661</c:v>
                </c:pt>
                <c:pt idx="170">
                  <c:v>41662</c:v>
                </c:pt>
                <c:pt idx="171">
                  <c:v>41663</c:v>
                </c:pt>
                <c:pt idx="172">
                  <c:v>41666</c:v>
                </c:pt>
                <c:pt idx="173">
                  <c:v>41667</c:v>
                </c:pt>
                <c:pt idx="174">
                  <c:v>41668</c:v>
                </c:pt>
                <c:pt idx="175">
                  <c:v>41669</c:v>
                </c:pt>
                <c:pt idx="176">
                  <c:v>41670</c:v>
                </c:pt>
                <c:pt idx="177">
                  <c:v>41673</c:v>
                </c:pt>
                <c:pt idx="178">
                  <c:v>41674</c:v>
                </c:pt>
                <c:pt idx="179">
                  <c:v>41675</c:v>
                </c:pt>
                <c:pt idx="180">
                  <c:v>41676</c:v>
                </c:pt>
                <c:pt idx="181">
                  <c:v>41677</c:v>
                </c:pt>
                <c:pt idx="182">
                  <c:v>41680</c:v>
                </c:pt>
                <c:pt idx="183">
                  <c:v>41681</c:v>
                </c:pt>
                <c:pt idx="184">
                  <c:v>41682</c:v>
                </c:pt>
                <c:pt idx="185">
                  <c:v>41683</c:v>
                </c:pt>
                <c:pt idx="186">
                  <c:v>41684</c:v>
                </c:pt>
                <c:pt idx="187">
                  <c:v>41687</c:v>
                </c:pt>
                <c:pt idx="188">
                  <c:v>41688</c:v>
                </c:pt>
                <c:pt idx="189">
                  <c:v>41689</c:v>
                </c:pt>
                <c:pt idx="190">
                  <c:v>41690</c:v>
                </c:pt>
                <c:pt idx="191">
                  <c:v>41691</c:v>
                </c:pt>
                <c:pt idx="192">
                  <c:v>41694</c:v>
                </c:pt>
                <c:pt idx="193">
                  <c:v>41695</c:v>
                </c:pt>
                <c:pt idx="194">
                  <c:v>41696</c:v>
                </c:pt>
                <c:pt idx="195">
                  <c:v>41697</c:v>
                </c:pt>
                <c:pt idx="196">
                  <c:v>41698</c:v>
                </c:pt>
                <c:pt idx="197">
                  <c:v>41701</c:v>
                </c:pt>
                <c:pt idx="198">
                  <c:v>41702</c:v>
                </c:pt>
                <c:pt idx="199">
                  <c:v>41703</c:v>
                </c:pt>
                <c:pt idx="200">
                  <c:v>41704</c:v>
                </c:pt>
                <c:pt idx="201">
                  <c:v>41705</c:v>
                </c:pt>
                <c:pt idx="202">
                  <c:v>41708</c:v>
                </c:pt>
                <c:pt idx="203">
                  <c:v>41709</c:v>
                </c:pt>
                <c:pt idx="204">
                  <c:v>41710</c:v>
                </c:pt>
                <c:pt idx="205">
                  <c:v>41711</c:v>
                </c:pt>
                <c:pt idx="206">
                  <c:v>41712</c:v>
                </c:pt>
                <c:pt idx="207">
                  <c:v>41715</c:v>
                </c:pt>
                <c:pt idx="208">
                  <c:v>41716</c:v>
                </c:pt>
                <c:pt idx="209">
                  <c:v>41717</c:v>
                </c:pt>
                <c:pt idx="210">
                  <c:v>41718</c:v>
                </c:pt>
                <c:pt idx="211">
                  <c:v>41719</c:v>
                </c:pt>
                <c:pt idx="212">
                  <c:v>41722</c:v>
                </c:pt>
                <c:pt idx="213">
                  <c:v>41723</c:v>
                </c:pt>
                <c:pt idx="214">
                  <c:v>41724</c:v>
                </c:pt>
                <c:pt idx="215">
                  <c:v>41725</c:v>
                </c:pt>
                <c:pt idx="216">
                  <c:v>41726</c:v>
                </c:pt>
                <c:pt idx="217">
                  <c:v>41729</c:v>
                </c:pt>
                <c:pt idx="218">
                  <c:v>41730</c:v>
                </c:pt>
                <c:pt idx="219">
                  <c:v>41731</c:v>
                </c:pt>
                <c:pt idx="220">
                  <c:v>41732</c:v>
                </c:pt>
                <c:pt idx="221">
                  <c:v>41733</c:v>
                </c:pt>
                <c:pt idx="222">
                  <c:v>41736</c:v>
                </c:pt>
                <c:pt idx="223">
                  <c:v>41737</c:v>
                </c:pt>
                <c:pt idx="224">
                  <c:v>41738</c:v>
                </c:pt>
                <c:pt idx="225">
                  <c:v>41739</c:v>
                </c:pt>
                <c:pt idx="226">
                  <c:v>41740</c:v>
                </c:pt>
                <c:pt idx="227">
                  <c:v>41743</c:v>
                </c:pt>
                <c:pt idx="228">
                  <c:v>41744</c:v>
                </c:pt>
                <c:pt idx="229">
                  <c:v>41745</c:v>
                </c:pt>
                <c:pt idx="230">
                  <c:v>41746</c:v>
                </c:pt>
                <c:pt idx="231">
                  <c:v>41747</c:v>
                </c:pt>
                <c:pt idx="232">
                  <c:v>41750</c:v>
                </c:pt>
                <c:pt idx="233">
                  <c:v>41751</c:v>
                </c:pt>
                <c:pt idx="234">
                  <c:v>41752</c:v>
                </c:pt>
                <c:pt idx="235">
                  <c:v>41753</c:v>
                </c:pt>
                <c:pt idx="236">
                  <c:v>41754</c:v>
                </c:pt>
                <c:pt idx="237">
                  <c:v>41757</c:v>
                </c:pt>
                <c:pt idx="238">
                  <c:v>41758</c:v>
                </c:pt>
                <c:pt idx="239">
                  <c:v>41759</c:v>
                </c:pt>
                <c:pt idx="240">
                  <c:v>41760</c:v>
                </c:pt>
                <c:pt idx="241">
                  <c:v>41761</c:v>
                </c:pt>
                <c:pt idx="242">
                  <c:v>41764</c:v>
                </c:pt>
                <c:pt idx="243">
                  <c:v>41765</c:v>
                </c:pt>
                <c:pt idx="244">
                  <c:v>41766</c:v>
                </c:pt>
                <c:pt idx="245">
                  <c:v>41767</c:v>
                </c:pt>
                <c:pt idx="246">
                  <c:v>41768</c:v>
                </c:pt>
                <c:pt idx="247">
                  <c:v>41771</c:v>
                </c:pt>
                <c:pt idx="248">
                  <c:v>41772</c:v>
                </c:pt>
                <c:pt idx="249">
                  <c:v>41773</c:v>
                </c:pt>
                <c:pt idx="250">
                  <c:v>41774</c:v>
                </c:pt>
                <c:pt idx="251">
                  <c:v>41775</c:v>
                </c:pt>
                <c:pt idx="252">
                  <c:v>41778</c:v>
                </c:pt>
                <c:pt idx="253">
                  <c:v>41779</c:v>
                </c:pt>
                <c:pt idx="254">
                  <c:v>41780</c:v>
                </c:pt>
                <c:pt idx="255">
                  <c:v>41781</c:v>
                </c:pt>
                <c:pt idx="256">
                  <c:v>41782</c:v>
                </c:pt>
                <c:pt idx="257">
                  <c:v>41785</c:v>
                </c:pt>
                <c:pt idx="258">
                  <c:v>41786</c:v>
                </c:pt>
                <c:pt idx="259">
                  <c:v>41787</c:v>
                </c:pt>
                <c:pt idx="260">
                  <c:v>41788</c:v>
                </c:pt>
                <c:pt idx="261">
                  <c:v>41789</c:v>
                </c:pt>
                <c:pt idx="262">
                  <c:v>41792</c:v>
                </c:pt>
                <c:pt idx="263">
                  <c:v>41793</c:v>
                </c:pt>
                <c:pt idx="264">
                  <c:v>41794</c:v>
                </c:pt>
                <c:pt idx="265">
                  <c:v>41795</c:v>
                </c:pt>
                <c:pt idx="266">
                  <c:v>41796</c:v>
                </c:pt>
                <c:pt idx="267">
                  <c:v>41799</c:v>
                </c:pt>
                <c:pt idx="268">
                  <c:v>41800</c:v>
                </c:pt>
                <c:pt idx="269">
                  <c:v>41801</c:v>
                </c:pt>
                <c:pt idx="270">
                  <c:v>41802</c:v>
                </c:pt>
                <c:pt idx="271">
                  <c:v>41803</c:v>
                </c:pt>
                <c:pt idx="272">
                  <c:v>41806</c:v>
                </c:pt>
                <c:pt idx="273">
                  <c:v>41807</c:v>
                </c:pt>
                <c:pt idx="274">
                  <c:v>41808</c:v>
                </c:pt>
                <c:pt idx="275">
                  <c:v>41809</c:v>
                </c:pt>
                <c:pt idx="276">
                  <c:v>41810</c:v>
                </c:pt>
                <c:pt idx="277">
                  <c:v>41813</c:v>
                </c:pt>
                <c:pt idx="278">
                  <c:v>41814</c:v>
                </c:pt>
                <c:pt idx="279">
                  <c:v>41815</c:v>
                </c:pt>
                <c:pt idx="280">
                  <c:v>41816</c:v>
                </c:pt>
                <c:pt idx="281">
                  <c:v>41817</c:v>
                </c:pt>
                <c:pt idx="282">
                  <c:v>41820</c:v>
                </c:pt>
                <c:pt idx="283">
                  <c:v>41821</c:v>
                </c:pt>
                <c:pt idx="284">
                  <c:v>41822</c:v>
                </c:pt>
                <c:pt idx="285">
                  <c:v>41823</c:v>
                </c:pt>
                <c:pt idx="286">
                  <c:v>41824</c:v>
                </c:pt>
                <c:pt idx="287">
                  <c:v>41827</c:v>
                </c:pt>
                <c:pt idx="288">
                  <c:v>41828</c:v>
                </c:pt>
                <c:pt idx="289">
                  <c:v>41829</c:v>
                </c:pt>
                <c:pt idx="290">
                  <c:v>41830</c:v>
                </c:pt>
                <c:pt idx="291">
                  <c:v>41831</c:v>
                </c:pt>
                <c:pt idx="292">
                  <c:v>41834</c:v>
                </c:pt>
                <c:pt idx="293">
                  <c:v>41835</c:v>
                </c:pt>
                <c:pt idx="294">
                  <c:v>41836</c:v>
                </c:pt>
                <c:pt idx="295">
                  <c:v>41837</c:v>
                </c:pt>
                <c:pt idx="296">
                  <c:v>41838</c:v>
                </c:pt>
                <c:pt idx="297">
                  <c:v>41841</c:v>
                </c:pt>
                <c:pt idx="298">
                  <c:v>41842</c:v>
                </c:pt>
                <c:pt idx="299">
                  <c:v>41843</c:v>
                </c:pt>
                <c:pt idx="300">
                  <c:v>41844</c:v>
                </c:pt>
                <c:pt idx="301">
                  <c:v>41845</c:v>
                </c:pt>
                <c:pt idx="302">
                  <c:v>41848</c:v>
                </c:pt>
                <c:pt idx="303">
                  <c:v>41849</c:v>
                </c:pt>
                <c:pt idx="304">
                  <c:v>41850</c:v>
                </c:pt>
                <c:pt idx="305">
                  <c:v>41851</c:v>
                </c:pt>
                <c:pt idx="306">
                  <c:v>41852</c:v>
                </c:pt>
                <c:pt idx="307">
                  <c:v>41855</c:v>
                </c:pt>
                <c:pt idx="308">
                  <c:v>41856</c:v>
                </c:pt>
                <c:pt idx="309">
                  <c:v>41857</c:v>
                </c:pt>
                <c:pt idx="310">
                  <c:v>41858</c:v>
                </c:pt>
                <c:pt idx="311">
                  <c:v>41859</c:v>
                </c:pt>
                <c:pt idx="312">
                  <c:v>41862</c:v>
                </c:pt>
                <c:pt idx="313">
                  <c:v>41863</c:v>
                </c:pt>
                <c:pt idx="314">
                  <c:v>41864</c:v>
                </c:pt>
                <c:pt idx="315">
                  <c:v>41865</c:v>
                </c:pt>
                <c:pt idx="316">
                  <c:v>41866</c:v>
                </c:pt>
                <c:pt idx="317">
                  <c:v>41869</c:v>
                </c:pt>
                <c:pt idx="318">
                  <c:v>41870</c:v>
                </c:pt>
                <c:pt idx="319">
                  <c:v>41871</c:v>
                </c:pt>
                <c:pt idx="320">
                  <c:v>41872</c:v>
                </c:pt>
                <c:pt idx="321">
                  <c:v>41873</c:v>
                </c:pt>
                <c:pt idx="322">
                  <c:v>41876</c:v>
                </c:pt>
                <c:pt idx="323">
                  <c:v>41877</c:v>
                </c:pt>
                <c:pt idx="324">
                  <c:v>41878</c:v>
                </c:pt>
                <c:pt idx="325">
                  <c:v>41879</c:v>
                </c:pt>
                <c:pt idx="326">
                  <c:v>41880</c:v>
                </c:pt>
                <c:pt idx="327">
                  <c:v>41883</c:v>
                </c:pt>
                <c:pt idx="328">
                  <c:v>41884</c:v>
                </c:pt>
                <c:pt idx="329">
                  <c:v>41885</c:v>
                </c:pt>
                <c:pt idx="330">
                  <c:v>41886</c:v>
                </c:pt>
                <c:pt idx="331">
                  <c:v>41887</c:v>
                </c:pt>
                <c:pt idx="332">
                  <c:v>41890</c:v>
                </c:pt>
                <c:pt idx="333">
                  <c:v>41891</c:v>
                </c:pt>
                <c:pt idx="334">
                  <c:v>41892</c:v>
                </c:pt>
                <c:pt idx="335">
                  <c:v>41893</c:v>
                </c:pt>
                <c:pt idx="336">
                  <c:v>41894</c:v>
                </c:pt>
                <c:pt idx="337">
                  <c:v>41897</c:v>
                </c:pt>
                <c:pt idx="338">
                  <c:v>41898</c:v>
                </c:pt>
                <c:pt idx="339">
                  <c:v>41899</c:v>
                </c:pt>
                <c:pt idx="340">
                  <c:v>41900</c:v>
                </c:pt>
                <c:pt idx="341">
                  <c:v>41901</c:v>
                </c:pt>
                <c:pt idx="342">
                  <c:v>41904</c:v>
                </c:pt>
                <c:pt idx="343">
                  <c:v>41905</c:v>
                </c:pt>
                <c:pt idx="344">
                  <c:v>41906</c:v>
                </c:pt>
                <c:pt idx="345">
                  <c:v>41907</c:v>
                </c:pt>
                <c:pt idx="346">
                  <c:v>41908</c:v>
                </c:pt>
                <c:pt idx="347">
                  <c:v>41911</c:v>
                </c:pt>
                <c:pt idx="348">
                  <c:v>41912</c:v>
                </c:pt>
                <c:pt idx="349">
                  <c:v>41913</c:v>
                </c:pt>
                <c:pt idx="350">
                  <c:v>41914</c:v>
                </c:pt>
                <c:pt idx="351">
                  <c:v>41915</c:v>
                </c:pt>
                <c:pt idx="352">
                  <c:v>41918</c:v>
                </c:pt>
                <c:pt idx="353">
                  <c:v>41919</c:v>
                </c:pt>
                <c:pt idx="354">
                  <c:v>41920</c:v>
                </c:pt>
                <c:pt idx="355">
                  <c:v>41921</c:v>
                </c:pt>
                <c:pt idx="356">
                  <c:v>41922</c:v>
                </c:pt>
                <c:pt idx="357">
                  <c:v>41925</c:v>
                </c:pt>
                <c:pt idx="358">
                  <c:v>41926</c:v>
                </c:pt>
                <c:pt idx="359">
                  <c:v>41927</c:v>
                </c:pt>
                <c:pt idx="360">
                  <c:v>41928</c:v>
                </c:pt>
                <c:pt idx="361">
                  <c:v>41929</c:v>
                </c:pt>
                <c:pt idx="362">
                  <c:v>41932</c:v>
                </c:pt>
                <c:pt idx="363">
                  <c:v>41933</c:v>
                </c:pt>
                <c:pt idx="364">
                  <c:v>41934</c:v>
                </c:pt>
                <c:pt idx="365">
                  <c:v>41935</c:v>
                </c:pt>
                <c:pt idx="366">
                  <c:v>41936</c:v>
                </c:pt>
                <c:pt idx="367">
                  <c:v>41939</c:v>
                </c:pt>
                <c:pt idx="368">
                  <c:v>41940</c:v>
                </c:pt>
                <c:pt idx="369">
                  <c:v>41941</c:v>
                </c:pt>
                <c:pt idx="370">
                  <c:v>41942</c:v>
                </c:pt>
                <c:pt idx="371">
                  <c:v>41943</c:v>
                </c:pt>
                <c:pt idx="372">
                  <c:v>41946</c:v>
                </c:pt>
                <c:pt idx="373">
                  <c:v>41947</c:v>
                </c:pt>
                <c:pt idx="374">
                  <c:v>41948</c:v>
                </c:pt>
                <c:pt idx="375">
                  <c:v>41949</c:v>
                </c:pt>
                <c:pt idx="376">
                  <c:v>41950</c:v>
                </c:pt>
                <c:pt idx="377">
                  <c:v>41953</c:v>
                </c:pt>
                <c:pt idx="378">
                  <c:v>41954</c:v>
                </c:pt>
                <c:pt idx="379">
                  <c:v>41955</c:v>
                </c:pt>
                <c:pt idx="380">
                  <c:v>41956</c:v>
                </c:pt>
                <c:pt idx="381">
                  <c:v>41957</c:v>
                </c:pt>
                <c:pt idx="382">
                  <c:v>41960</c:v>
                </c:pt>
                <c:pt idx="383">
                  <c:v>41961</c:v>
                </c:pt>
                <c:pt idx="384">
                  <c:v>41962</c:v>
                </c:pt>
                <c:pt idx="385">
                  <c:v>41963</c:v>
                </c:pt>
                <c:pt idx="386">
                  <c:v>41964</c:v>
                </c:pt>
                <c:pt idx="387">
                  <c:v>41967</c:v>
                </c:pt>
                <c:pt idx="388">
                  <c:v>41968</c:v>
                </c:pt>
                <c:pt idx="389">
                  <c:v>41969</c:v>
                </c:pt>
                <c:pt idx="390">
                  <c:v>41970</c:v>
                </c:pt>
                <c:pt idx="391">
                  <c:v>41971</c:v>
                </c:pt>
                <c:pt idx="392">
                  <c:v>41974</c:v>
                </c:pt>
                <c:pt idx="393">
                  <c:v>41975</c:v>
                </c:pt>
                <c:pt idx="394">
                  <c:v>41976</c:v>
                </c:pt>
                <c:pt idx="395">
                  <c:v>41977</c:v>
                </c:pt>
                <c:pt idx="396">
                  <c:v>41978</c:v>
                </c:pt>
                <c:pt idx="397">
                  <c:v>41981</c:v>
                </c:pt>
                <c:pt idx="398">
                  <c:v>41982</c:v>
                </c:pt>
                <c:pt idx="399">
                  <c:v>41983</c:v>
                </c:pt>
                <c:pt idx="400">
                  <c:v>41984</c:v>
                </c:pt>
                <c:pt idx="401">
                  <c:v>41985</c:v>
                </c:pt>
                <c:pt idx="402">
                  <c:v>41988</c:v>
                </c:pt>
                <c:pt idx="403">
                  <c:v>41989</c:v>
                </c:pt>
                <c:pt idx="404">
                  <c:v>41990</c:v>
                </c:pt>
                <c:pt idx="405">
                  <c:v>41991</c:v>
                </c:pt>
                <c:pt idx="406">
                  <c:v>41992</c:v>
                </c:pt>
                <c:pt idx="407">
                  <c:v>41995</c:v>
                </c:pt>
                <c:pt idx="408">
                  <c:v>41996</c:v>
                </c:pt>
                <c:pt idx="409">
                  <c:v>41997</c:v>
                </c:pt>
                <c:pt idx="410">
                  <c:v>41998</c:v>
                </c:pt>
                <c:pt idx="411">
                  <c:v>41999</c:v>
                </c:pt>
                <c:pt idx="412">
                  <c:v>42002</c:v>
                </c:pt>
                <c:pt idx="413">
                  <c:v>42003</c:v>
                </c:pt>
                <c:pt idx="414">
                  <c:v>42004</c:v>
                </c:pt>
                <c:pt idx="415">
                  <c:v>42005</c:v>
                </c:pt>
                <c:pt idx="416">
                  <c:v>42006</c:v>
                </c:pt>
                <c:pt idx="417">
                  <c:v>42009</c:v>
                </c:pt>
                <c:pt idx="418">
                  <c:v>42010</c:v>
                </c:pt>
                <c:pt idx="419">
                  <c:v>42011</c:v>
                </c:pt>
                <c:pt idx="420">
                  <c:v>42012</c:v>
                </c:pt>
                <c:pt idx="421">
                  <c:v>42013</c:v>
                </c:pt>
                <c:pt idx="422">
                  <c:v>42016</c:v>
                </c:pt>
                <c:pt idx="423">
                  <c:v>42017</c:v>
                </c:pt>
                <c:pt idx="424">
                  <c:v>42018</c:v>
                </c:pt>
                <c:pt idx="425">
                  <c:v>42019</c:v>
                </c:pt>
                <c:pt idx="426">
                  <c:v>42020</c:v>
                </c:pt>
                <c:pt idx="427">
                  <c:v>42023</c:v>
                </c:pt>
                <c:pt idx="428">
                  <c:v>42024</c:v>
                </c:pt>
                <c:pt idx="429">
                  <c:v>42025</c:v>
                </c:pt>
                <c:pt idx="430">
                  <c:v>42026</c:v>
                </c:pt>
                <c:pt idx="431">
                  <c:v>42027</c:v>
                </c:pt>
                <c:pt idx="432">
                  <c:v>42030</c:v>
                </c:pt>
                <c:pt idx="433">
                  <c:v>42031</c:v>
                </c:pt>
                <c:pt idx="434">
                  <c:v>42032</c:v>
                </c:pt>
                <c:pt idx="435">
                  <c:v>42033</c:v>
                </c:pt>
                <c:pt idx="436">
                  <c:v>42034</c:v>
                </c:pt>
                <c:pt idx="437">
                  <c:v>42037</c:v>
                </c:pt>
                <c:pt idx="438">
                  <c:v>42038</c:v>
                </c:pt>
                <c:pt idx="439">
                  <c:v>42039</c:v>
                </c:pt>
                <c:pt idx="440">
                  <c:v>42040</c:v>
                </c:pt>
                <c:pt idx="441">
                  <c:v>42041</c:v>
                </c:pt>
                <c:pt idx="442">
                  <c:v>42044</c:v>
                </c:pt>
                <c:pt idx="443">
                  <c:v>42045</c:v>
                </c:pt>
                <c:pt idx="444">
                  <c:v>42046</c:v>
                </c:pt>
                <c:pt idx="445">
                  <c:v>42047</c:v>
                </c:pt>
                <c:pt idx="446">
                  <c:v>42048</c:v>
                </c:pt>
                <c:pt idx="447">
                  <c:v>42051</c:v>
                </c:pt>
                <c:pt idx="448">
                  <c:v>42052</c:v>
                </c:pt>
                <c:pt idx="449">
                  <c:v>42053</c:v>
                </c:pt>
                <c:pt idx="450">
                  <c:v>42054</c:v>
                </c:pt>
                <c:pt idx="451">
                  <c:v>42055</c:v>
                </c:pt>
                <c:pt idx="452">
                  <c:v>42058</c:v>
                </c:pt>
                <c:pt idx="453">
                  <c:v>42059</c:v>
                </c:pt>
                <c:pt idx="454">
                  <c:v>42060</c:v>
                </c:pt>
                <c:pt idx="455">
                  <c:v>42061</c:v>
                </c:pt>
                <c:pt idx="456">
                  <c:v>42062</c:v>
                </c:pt>
                <c:pt idx="457">
                  <c:v>42065</c:v>
                </c:pt>
                <c:pt idx="458">
                  <c:v>42066</c:v>
                </c:pt>
                <c:pt idx="459">
                  <c:v>42067</c:v>
                </c:pt>
                <c:pt idx="460">
                  <c:v>42068</c:v>
                </c:pt>
                <c:pt idx="461">
                  <c:v>42069</c:v>
                </c:pt>
                <c:pt idx="462">
                  <c:v>42072</c:v>
                </c:pt>
                <c:pt idx="463">
                  <c:v>42073</c:v>
                </c:pt>
                <c:pt idx="464">
                  <c:v>42074</c:v>
                </c:pt>
                <c:pt idx="465">
                  <c:v>42075</c:v>
                </c:pt>
                <c:pt idx="466">
                  <c:v>42076</c:v>
                </c:pt>
                <c:pt idx="467">
                  <c:v>42079</c:v>
                </c:pt>
                <c:pt idx="468">
                  <c:v>42080</c:v>
                </c:pt>
                <c:pt idx="469">
                  <c:v>42081</c:v>
                </c:pt>
                <c:pt idx="470">
                  <c:v>42082</c:v>
                </c:pt>
                <c:pt idx="471">
                  <c:v>42083</c:v>
                </c:pt>
                <c:pt idx="472">
                  <c:v>42086</c:v>
                </c:pt>
                <c:pt idx="473">
                  <c:v>42087</c:v>
                </c:pt>
                <c:pt idx="474">
                  <c:v>42088</c:v>
                </c:pt>
                <c:pt idx="475">
                  <c:v>42089</c:v>
                </c:pt>
                <c:pt idx="476">
                  <c:v>42090</c:v>
                </c:pt>
                <c:pt idx="477">
                  <c:v>42093</c:v>
                </c:pt>
                <c:pt idx="478">
                  <c:v>42094</c:v>
                </c:pt>
                <c:pt idx="479">
                  <c:v>42095</c:v>
                </c:pt>
                <c:pt idx="480">
                  <c:v>42096</c:v>
                </c:pt>
                <c:pt idx="481">
                  <c:v>42097</c:v>
                </c:pt>
                <c:pt idx="482">
                  <c:v>42100</c:v>
                </c:pt>
                <c:pt idx="483">
                  <c:v>42101</c:v>
                </c:pt>
                <c:pt idx="484">
                  <c:v>42102</c:v>
                </c:pt>
                <c:pt idx="485">
                  <c:v>42103</c:v>
                </c:pt>
                <c:pt idx="486">
                  <c:v>42104</c:v>
                </c:pt>
                <c:pt idx="487">
                  <c:v>42107</c:v>
                </c:pt>
                <c:pt idx="488">
                  <c:v>42108</c:v>
                </c:pt>
                <c:pt idx="489">
                  <c:v>42109</c:v>
                </c:pt>
                <c:pt idx="490">
                  <c:v>42110</c:v>
                </c:pt>
                <c:pt idx="491">
                  <c:v>42111</c:v>
                </c:pt>
                <c:pt idx="492">
                  <c:v>42114</c:v>
                </c:pt>
                <c:pt idx="493">
                  <c:v>42115</c:v>
                </c:pt>
                <c:pt idx="494">
                  <c:v>42116</c:v>
                </c:pt>
                <c:pt idx="495">
                  <c:v>42117</c:v>
                </c:pt>
                <c:pt idx="496">
                  <c:v>42118</c:v>
                </c:pt>
                <c:pt idx="497">
                  <c:v>42121</c:v>
                </c:pt>
                <c:pt idx="498">
                  <c:v>42122</c:v>
                </c:pt>
                <c:pt idx="499">
                  <c:v>42123</c:v>
                </c:pt>
                <c:pt idx="500">
                  <c:v>42124</c:v>
                </c:pt>
                <c:pt idx="501">
                  <c:v>42125</c:v>
                </c:pt>
                <c:pt idx="502">
                  <c:v>42128</c:v>
                </c:pt>
                <c:pt idx="503">
                  <c:v>42129</c:v>
                </c:pt>
                <c:pt idx="504">
                  <c:v>42130</c:v>
                </c:pt>
                <c:pt idx="505">
                  <c:v>42131</c:v>
                </c:pt>
                <c:pt idx="506">
                  <c:v>42132</c:v>
                </c:pt>
                <c:pt idx="507">
                  <c:v>42135</c:v>
                </c:pt>
                <c:pt idx="508">
                  <c:v>42136</c:v>
                </c:pt>
                <c:pt idx="509">
                  <c:v>42137</c:v>
                </c:pt>
                <c:pt idx="510">
                  <c:v>42138</c:v>
                </c:pt>
                <c:pt idx="511">
                  <c:v>42139</c:v>
                </c:pt>
                <c:pt idx="512">
                  <c:v>42142</c:v>
                </c:pt>
                <c:pt idx="513">
                  <c:v>42143</c:v>
                </c:pt>
                <c:pt idx="514">
                  <c:v>42144</c:v>
                </c:pt>
                <c:pt idx="515">
                  <c:v>42145</c:v>
                </c:pt>
                <c:pt idx="516">
                  <c:v>42146</c:v>
                </c:pt>
                <c:pt idx="517">
                  <c:v>42149</c:v>
                </c:pt>
                <c:pt idx="518">
                  <c:v>42150</c:v>
                </c:pt>
                <c:pt idx="519">
                  <c:v>42151</c:v>
                </c:pt>
                <c:pt idx="520">
                  <c:v>42152</c:v>
                </c:pt>
                <c:pt idx="521">
                  <c:v>42153</c:v>
                </c:pt>
                <c:pt idx="522">
                  <c:v>42156</c:v>
                </c:pt>
                <c:pt idx="523">
                  <c:v>42157</c:v>
                </c:pt>
                <c:pt idx="524">
                  <c:v>42158</c:v>
                </c:pt>
                <c:pt idx="525">
                  <c:v>42159</c:v>
                </c:pt>
                <c:pt idx="526">
                  <c:v>42160</c:v>
                </c:pt>
                <c:pt idx="527">
                  <c:v>42163</c:v>
                </c:pt>
                <c:pt idx="528">
                  <c:v>42164</c:v>
                </c:pt>
                <c:pt idx="529">
                  <c:v>42165</c:v>
                </c:pt>
                <c:pt idx="530">
                  <c:v>42166</c:v>
                </c:pt>
                <c:pt idx="531">
                  <c:v>42167</c:v>
                </c:pt>
                <c:pt idx="532">
                  <c:v>42170</c:v>
                </c:pt>
                <c:pt idx="533">
                  <c:v>42171</c:v>
                </c:pt>
                <c:pt idx="534">
                  <c:v>42172</c:v>
                </c:pt>
                <c:pt idx="535">
                  <c:v>42173</c:v>
                </c:pt>
                <c:pt idx="536">
                  <c:v>42174</c:v>
                </c:pt>
                <c:pt idx="537">
                  <c:v>42177</c:v>
                </c:pt>
                <c:pt idx="538">
                  <c:v>42178</c:v>
                </c:pt>
                <c:pt idx="539">
                  <c:v>42179</c:v>
                </c:pt>
                <c:pt idx="540">
                  <c:v>42180</c:v>
                </c:pt>
                <c:pt idx="541">
                  <c:v>42181</c:v>
                </c:pt>
                <c:pt idx="542">
                  <c:v>42184</c:v>
                </c:pt>
                <c:pt idx="543">
                  <c:v>42185</c:v>
                </c:pt>
                <c:pt idx="544">
                  <c:v>42186</c:v>
                </c:pt>
                <c:pt idx="545">
                  <c:v>42187</c:v>
                </c:pt>
                <c:pt idx="546">
                  <c:v>42188</c:v>
                </c:pt>
                <c:pt idx="547">
                  <c:v>42191</c:v>
                </c:pt>
                <c:pt idx="548">
                  <c:v>42192</c:v>
                </c:pt>
                <c:pt idx="549">
                  <c:v>42193</c:v>
                </c:pt>
                <c:pt idx="550">
                  <c:v>42194</c:v>
                </c:pt>
                <c:pt idx="551">
                  <c:v>42195</c:v>
                </c:pt>
                <c:pt idx="552">
                  <c:v>42198</c:v>
                </c:pt>
                <c:pt idx="553">
                  <c:v>42199</c:v>
                </c:pt>
                <c:pt idx="554">
                  <c:v>42200</c:v>
                </c:pt>
                <c:pt idx="555">
                  <c:v>42201</c:v>
                </c:pt>
                <c:pt idx="556">
                  <c:v>42202</c:v>
                </c:pt>
                <c:pt idx="557">
                  <c:v>42205</c:v>
                </c:pt>
                <c:pt idx="558">
                  <c:v>42206</c:v>
                </c:pt>
                <c:pt idx="559">
                  <c:v>42207</c:v>
                </c:pt>
                <c:pt idx="560">
                  <c:v>42208</c:v>
                </c:pt>
                <c:pt idx="561">
                  <c:v>42209</c:v>
                </c:pt>
                <c:pt idx="562">
                  <c:v>42212</c:v>
                </c:pt>
                <c:pt idx="563">
                  <c:v>42213</c:v>
                </c:pt>
                <c:pt idx="564">
                  <c:v>42214</c:v>
                </c:pt>
                <c:pt idx="565">
                  <c:v>42215</c:v>
                </c:pt>
                <c:pt idx="566">
                  <c:v>42216</c:v>
                </c:pt>
                <c:pt idx="567">
                  <c:v>42219</c:v>
                </c:pt>
                <c:pt idx="568">
                  <c:v>42220</c:v>
                </c:pt>
                <c:pt idx="569">
                  <c:v>42221</c:v>
                </c:pt>
                <c:pt idx="570">
                  <c:v>42222</c:v>
                </c:pt>
                <c:pt idx="571">
                  <c:v>42223</c:v>
                </c:pt>
                <c:pt idx="572">
                  <c:v>42226</c:v>
                </c:pt>
                <c:pt idx="573">
                  <c:v>42227</c:v>
                </c:pt>
                <c:pt idx="574">
                  <c:v>42228</c:v>
                </c:pt>
                <c:pt idx="575">
                  <c:v>42229</c:v>
                </c:pt>
                <c:pt idx="576">
                  <c:v>42230</c:v>
                </c:pt>
                <c:pt idx="577">
                  <c:v>42233</c:v>
                </c:pt>
                <c:pt idx="578">
                  <c:v>42234</c:v>
                </c:pt>
                <c:pt idx="579">
                  <c:v>42235</c:v>
                </c:pt>
                <c:pt idx="580">
                  <c:v>42236</c:v>
                </c:pt>
                <c:pt idx="581">
                  <c:v>42237</c:v>
                </c:pt>
                <c:pt idx="582">
                  <c:v>42240</c:v>
                </c:pt>
                <c:pt idx="583">
                  <c:v>42241</c:v>
                </c:pt>
                <c:pt idx="584">
                  <c:v>42242</c:v>
                </c:pt>
                <c:pt idx="585">
                  <c:v>42243</c:v>
                </c:pt>
                <c:pt idx="586">
                  <c:v>42244</c:v>
                </c:pt>
                <c:pt idx="587">
                  <c:v>42247</c:v>
                </c:pt>
                <c:pt idx="588">
                  <c:v>42248</c:v>
                </c:pt>
                <c:pt idx="589">
                  <c:v>42249</c:v>
                </c:pt>
                <c:pt idx="590">
                  <c:v>42250</c:v>
                </c:pt>
                <c:pt idx="591">
                  <c:v>42251</c:v>
                </c:pt>
                <c:pt idx="592">
                  <c:v>42254</c:v>
                </c:pt>
                <c:pt idx="593">
                  <c:v>42255</c:v>
                </c:pt>
                <c:pt idx="594">
                  <c:v>42256</c:v>
                </c:pt>
                <c:pt idx="595">
                  <c:v>42257</c:v>
                </c:pt>
                <c:pt idx="596">
                  <c:v>42258</c:v>
                </c:pt>
                <c:pt idx="597">
                  <c:v>42261</c:v>
                </c:pt>
                <c:pt idx="598">
                  <c:v>42262</c:v>
                </c:pt>
                <c:pt idx="599">
                  <c:v>42263</c:v>
                </c:pt>
                <c:pt idx="600">
                  <c:v>42264</c:v>
                </c:pt>
                <c:pt idx="601">
                  <c:v>42265</c:v>
                </c:pt>
                <c:pt idx="602">
                  <c:v>42268</c:v>
                </c:pt>
                <c:pt idx="603">
                  <c:v>42269</c:v>
                </c:pt>
                <c:pt idx="604">
                  <c:v>42270</c:v>
                </c:pt>
                <c:pt idx="605">
                  <c:v>42271</c:v>
                </c:pt>
                <c:pt idx="606">
                  <c:v>42272</c:v>
                </c:pt>
                <c:pt idx="607">
                  <c:v>42275</c:v>
                </c:pt>
                <c:pt idx="608">
                  <c:v>42276</c:v>
                </c:pt>
                <c:pt idx="609">
                  <c:v>42277</c:v>
                </c:pt>
                <c:pt idx="610">
                  <c:v>42278</c:v>
                </c:pt>
                <c:pt idx="611">
                  <c:v>42279</c:v>
                </c:pt>
                <c:pt idx="612">
                  <c:v>42282</c:v>
                </c:pt>
                <c:pt idx="613">
                  <c:v>42283</c:v>
                </c:pt>
                <c:pt idx="614">
                  <c:v>42284</c:v>
                </c:pt>
                <c:pt idx="615">
                  <c:v>42285</c:v>
                </c:pt>
                <c:pt idx="616">
                  <c:v>42286</c:v>
                </c:pt>
                <c:pt idx="617">
                  <c:v>42289</c:v>
                </c:pt>
                <c:pt idx="618">
                  <c:v>42290</c:v>
                </c:pt>
                <c:pt idx="619">
                  <c:v>42291</c:v>
                </c:pt>
                <c:pt idx="620">
                  <c:v>42292</c:v>
                </c:pt>
                <c:pt idx="621">
                  <c:v>42293</c:v>
                </c:pt>
                <c:pt idx="622">
                  <c:v>42296</c:v>
                </c:pt>
                <c:pt idx="623">
                  <c:v>42297</c:v>
                </c:pt>
                <c:pt idx="624">
                  <c:v>42298</c:v>
                </c:pt>
                <c:pt idx="625">
                  <c:v>42299</c:v>
                </c:pt>
                <c:pt idx="626">
                  <c:v>42300</c:v>
                </c:pt>
                <c:pt idx="627">
                  <c:v>42303</c:v>
                </c:pt>
                <c:pt idx="628">
                  <c:v>42304</c:v>
                </c:pt>
                <c:pt idx="629">
                  <c:v>42305</c:v>
                </c:pt>
                <c:pt idx="630">
                  <c:v>42306</c:v>
                </c:pt>
                <c:pt idx="631">
                  <c:v>42307</c:v>
                </c:pt>
                <c:pt idx="632">
                  <c:v>42310</c:v>
                </c:pt>
                <c:pt idx="633">
                  <c:v>42311</c:v>
                </c:pt>
                <c:pt idx="634">
                  <c:v>42312</c:v>
                </c:pt>
                <c:pt idx="635">
                  <c:v>42313</c:v>
                </c:pt>
                <c:pt idx="636">
                  <c:v>42314</c:v>
                </c:pt>
                <c:pt idx="637">
                  <c:v>42317</c:v>
                </c:pt>
                <c:pt idx="638">
                  <c:v>42318</c:v>
                </c:pt>
                <c:pt idx="639">
                  <c:v>42319</c:v>
                </c:pt>
                <c:pt idx="640">
                  <c:v>42320</c:v>
                </c:pt>
                <c:pt idx="641">
                  <c:v>42321</c:v>
                </c:pt>
                <c:pt idx="642">
                  <c:v>42324</c:v>
                </c:pt>
                <c:pt idx="643">
                  <c:v>42325</c:v>
                </c:pt>
                <c:pt idx="644">
                  <c:v>42326</c:v>
                </c:pt>
                <c:pt idx="645">
                  <c:v>42327</c:v>
                </c:pt>
                <c:pt idx="646">
                  <c:v>42328</c:v>
                </c:pt>
                <c:pt idx="647">
                  <c:v>42331</c:v>
                </c:pt>
                <c:pt idx="648">
                  <c:v>42332</c:v>
                </c:pt>
                <c:pt idx="649">
                  <c:v>42333</c:v>
                </c:pt>
                <c:pt idx="650">
                  <c:v>42334</c:v>
                </c:pt>
                <c:pt idx="651">
                  <c:v>42335</c:v>
                </c:pt>
                <c:pt idx="652">
                  <c:v>42338</c:v>
                </c:pt>
                <c:pt idx="653">
                  <c:v>42339</c:v>
                </c:pt>
                <c:pt idx="654">
                  <c:v>42340</c:v>
                </c:pt>
                <c:pt idx="655">
                  <c:v>42341</c:v>
                </c:pt>
                <c:pt idx="656">
                  <c:v>42342</c:v>
                </c:pt>
                <c:pt idx="657">
                  <c:v>42345</c:v>
                </c:pt>
                <c:pt idx="658">
                  <c:v>42346</c:v>
                </c:pt>
                <c:pt idx="659">
                  <c:v>42347</c:v>
                </c:pt>
                <c:pt idx="660">
                  <c:v>42348</c:v>
                </c:pt>
                <c:pt idx="661">
                  <c:v>42349</c:v>
                </c:pt>
                <c:pt idx="662">
                  <c:v>42352</c:v>
                </c:pt>
                <c:pt idx="663">
                  <c:v>42353</c:v>
                </c:pt>
                <c:pt idx="664">
                  <c:v>42354</c:v>
                </c:pt>
                <c:pt idx="665">
                  <c:v>42355</c:v>
                </c:pt>
                <c:pt idx="666">
                  <c:v>42356</c:v>
                </c:pt>
                <c:pt idx="667">
                  <c:v>42359</c:v>
                </c:pt>
                <c:pt idx="668">
                  <c:v>42360</c:v>
                </c:pt>
                <c:pt idx="669">
                  <c:v>42361</c:v>
                </c:pt>
                <c:pt idx="670">
                  <c:v>42362</c:v>
                </c:pt>
                <c:pt idx="671">
                  <c:v>42363</c:v>
                </c:pt>
                <c:pt idx="672">
                  <c:v>42366</c:v>
                </c:pt>
                <c:pt idx="673">
                  <c:v>42367</c:v>
                </c:pt>
                <c:pt idx="674">
                  <c:v>42368</c:v>
                </c:pt>
                <c:pt idx="675">
                  <c:v>42369</c:v>
                </c:pt>
                <c:pt idx="676">
                  <c:v>42370</c:v>
                </c:pt>
                <c:pt idx="677">
                  <c:v>42373</c:v>
                </c:pt>
                <c:pt idx="678">
                  <c:v>42374</c:v>
                </c:pt>
                <c:pt idx="679">
                  <c:v>42375</c:v>
                </c:pt>
                <c:pt idx="680">
                  <c:v>42376</c:v>
                </c:pt>
                <c:pt idx="681">
                  <c:v>42377</c:v>
                </c:pt>
                <c:pt idx="682">
                  <c:v>42380</c:v>
                </c:pt>
                <c:pt idx="683">
                  <c:v>42381</c:v>
                </c:pt>
                <c:pt idx="684">
                  <c:v>42382</c:v>
                </c:pt>
                <c:pt idx="685">
                  <c:v>42383</c:v>
                </c:pt>
                <c:pt idx="686">
                  <c:v>42384</c:v>
                </c:pt>
                <c:pt idx="687">
                  <c:v>42387</c:v>
                </c:pt>
                <c:pt idx="688">
                  <c:v>42388</c:v>
                </c:pt>
                <c:pt idx="689">
                  <c:v>42389</c:v>
                </c:pt>
                <c:pt idx="690">
                  <c:v>42390</c:v>
                </c:pt>
                <c:pt idx="691">
                  <c:v>42391</c:v>
                </c:pt>
                <c:pt idx="692">
                  <c:v>42394</c:v>
                </c:pt>
                <c:pt idx="693">
                  <c:v>42395</c:v>
                </c:pt>
                <c:pt idx="694">
                  <c:v>42396</c:v>
                </c:pt>
                <c:pt idx="695">
                  <c:v>42397</c:v>
                </c:pt>
                <c:pt idx="696">
                  <c:v>42398</c:v>
                </c:pt>
                <c:pt idx="697">
                  <c:v>42401</c:v>
                </c:pt>
                <c:pt idx="698">
                  <c:v>42402</c:v>
                </c:pt>
                <c:pt idx="699">
                  <c:v>42403</c:v>
                </c:pt>
                <c:pt idx="700">
                  <c:v>42404</c:v>
                </c:pt>
                <c:pt idx="701">
                  <c:v>42405</c:v>
                </c:pt>
                <c:pt idx="702">
                  <c:v>42408</c:v>
                </c:pt>
                <c:pt idx="703">
                  <c:v>42409</c:v>
                </c:pt>
                <c:pt idx="704">
                  <c:v>42410</c:v>
                </c:pt>
                <c:pt idx="705">
                  <c:v>42411</c:v>
                </c:pt>
                <c:pt idx="706">
                  <c:v>42412</c:v>
                </c:pt>
                <c:pt idx="707">
                  <c:v>42415</c:v>
                </c:pt>
                <c:pt idx="708">
                  <c:v>42416</c:v>
                </c:pt>
                <c:pt idx="709">
                  <c:v>42417</c:v>
                </c:pt>
                <c:pt idx="710">
                  <c:v>42418</c:v>
                </c:pt>
                <c:pt idx="711">
                  <c:v>42419</c:v>
                </c:pt>
                <c:pt idx="712">
                  <c:v>42422</c:v>
                </c:pt>
                <c:pt idx="713">
                  <c:v>42423</c:v>
                </c:pt>
                <c:pt idx="714">
                  <c:v>42424</c:v>
                </c:pt>
                <c:pt idx="715">
                  <c:v>42425</c:v>
                </c:pt>
                <c:pt idx="716">
                  <c:v>42426</c:v>
                </c:pt>
                <c:pt idx="717">
                  <c:v>42429</c:v>
                </c:pt>
                <c:pt idx="718">
                  <c:v>42430</c:v>
                </c:pt>
                <c:pt idx="719">
                  <c:v>42431</c:v>
                </c:pt>
                <c:pt idx="720">
                  <c:v>42432</c:v>
                </c:pt>
                <c:pt idx="721">
                  <c:v>42433</c:v>
                </c:pt>
                <c:pt idx="722">
                  <c:v>42436</c:v>
                </c:pt>
                <c:pt idx="723">
                  <c:v>42437</c:v>
                </c:pt>
                <c:pt idx="724">
                  <c:v>42438</c:v>
                </c:pt>
                <c:pt idx="725">
                  <c:v>42439</c:v>
                </c:pt>
                <c:pt idx="726">
                  <c:v>42440</c:v>
                </c:pt>
                <c:pt idx="727">
                  <c:v>42443</c:v>
                </c:pt>
                <c:pt idx="728">
                  <c:v>42444</c:v>
                </c:pt>
                <c:pt idx="729">
                  <c:v>42445</c:v>
                </c:pt>
                <c:pt idx="730">
                  <c:v>42446</c:v>
                </c:pt>
                <c:pt idx="731">
                  <c:v>42447</c:v>
                </c:pt>
                <c:pt idx="732">
                  <c:v>42450</c:v>
                </c:pt>
                <c:pt idx="733">
                  <c:v>42451</c:v>
                </c:pt>
                <c:pt idx="734">
                  <c:v>42452</c:v>
                </c:pt>
                <c:pt idx="735">
                  <c:v>42453</c:v>
                </c:pt>
                <c:pt idx="736">
                  <c:v>42454</c:v>
                </c:pt>
                <c:pt idx="737">
                  <c:v>42457</c:v>
                </c:pt>
                <c:pt idx="738">
                  <c:v>42458</c:v>
                </c:pt>
                <c:pt idx="739">
                  <c:v>42459</c:v>
                </c:pt>
                <c:pt idx="740">
                  <c:v>42460</c:v>
                </c:pt>
                <c:pt idx="741">
                  <c:v>42461</c:v>
                </c:pt>
                <c:pt idx="742">
                  <c:v>42464</c:v>
                </c:pt>
                <c:pt idx="743">
                  <c:v>42465</c:v>
                </c:pt>
                <c:pt idx="744">
                  <c:v>42466</c:v>
                </c:pt>
                <c:pt idx="745">
                  <c:v>42467</c:v>
                </c:pt>
                <c:pt idx="746">
                  <c:v>42468</c:v>
                </c:pt>
                <c:pt idx="747">
                  <c:v>42471</c:v>
                </c:pt>
                <c:pt idx="748">
                  <c:v>42472</c:v>
                </c:pt>
                <c:pt idx="749">
                  <c:v>42473</c:v>
                </c:pt>
                <c:pt idx="750">
                  <c:v>42474</c:v>
                </c:pt>
                <c:pt idx="751">
                  <c:v>42475</c:v>
                </c:pt>
                <c:pt idx="752">
                  <c:v>42478</c:v>
                </c:pt>
                <c:pt idx="753">
                  <c:v>42479</c:v>
                </c:pt>
                <c:pt idx="754">
                  <c:v>42480</c:v>
                </c:pt>
                <c:pt idx="755">
                  <c:v>42481</c:v>
                </c:pt>
                <c:pt idx="756">
                  <c:v>42482</c:v>
                </c:pt>
                <c:pt idx="757">
                  <c:v>42485</c:v>
                </c:pt>
                <c:pt idx="758">
                  <c:v>42486</c:v>
                </c:pt>
                <c:pt idx="759">
                  <c:v>42487</c:v>
                </c:pt>
                <c:pt idx="760">
                  <c:v>42488</c:v>
                </c:pt>
                <c:pt idx="761">
                  <c:v>42489</c:v>
                </c:pt>
                <c:pt idx="762">
                  <c:v>42492</c:v>
                </c:pt>
                <c:pt idx="763">
                  <c:v>42493</c:v>
                </c:pt>
                <c:pt idx="764">
                  <c:v>42494</c:v>
                </c:pt>
                <c:pt idx="765">
                  <c:v>42495</c:v>
                </c:pt>
                <c:pt idx="766">
                  <c:v>42496</c:v>
                </c:pt>
                <c:pt idx="767">
                  <c:v>42499</c:v>
                </c:pt>
                <c:pt idx="768">
                  <c:v>42500</c:v>
                </c:pt>
                <c:pt idx="769">
                  <c:v>42501</c:v>
                </c:pt>
                <c:pt idx="770">
                  <c:v>42502</c:v>
                </c:pt>
                <c:pt idx="771">
                  <c:v>42503</c:v>
                </c:pt>
                <c:pt idx="772">
                  <c:v>42506</c:v>
                </c:pt>
                <c:pt idx="773">
                  <c:v>42507</c:v>
                </c:pt>
                <c:pt idx="774">
                  <c:v>42508</c:v>
                </c:pt>
                <c:pt idx="775">
                  <c:v>42509</c:v>
                </c:pt>
                <c:pt idx="776">
                  <c:v>42510</c:v>
                </c:pt>
                <c:pt idx="777">
                  <c:v>42513</c:v>
                </c:pt>
                <c:pt idx="778">
                  <c:v>42514</c:v>
                </c:pt>
                <c:pt idx="779">
                  <c:v>42515</c:v>
                </c:pt>
                <c:pt idx="780">
                  <c:v>42516</c:v>
                </c:pt>
                <c:pt idx="781">
                  <c:v>42517</c:v>
                </c:pt>
                <c:pt idx="782">
                  <c:v>42520</c:v>
                </c:pt>
                <c:pt idx="783">
                  <c:v>42521</c:v>
                </c:pt>
                <c:pt idx="784">
                  <c:v>42522</c:v>
                </c:pt>
                <c:pt idx="785">
                  <c:v>42523</c:v>
                </c:pt>
                <c:pt idx="786">
                  <c:v>42524</c:v>
                </c:pt>
                <c:pt idx="787">
                  <c:v>42527</c:v>
                </c:pt>
                <c:pt idx="788">
                  <c:v>42528</c:v>
                </c:pt>
                <c:pt idx="789">
                  <c:v>42529</c:v>
                </c:pt>
                <c:pt idx="790">
                  <c:v>42530</c:v>
                </c:pt>
                <c:pt idx="791">
                  <c:v>42531</c:v>
                </c:pt>
                <c:pt idx="792">
                  <c:v>42534</c:v>
                </c:pt>
                <c:pt idx="793">
                  <c:v>42535</c:v>
                </c:pt>
                <c:pt idx="794">
                  <c:v>42536</c:v>
                </c:pt>
                <c:pt idx="795">
                  <c:v>42537</c:v>
                </c:pt>
                <c:pt idx="796">
                  <c:v>42538</c:v>
                </c:pt>
                <c:pt idx="797">
                  <c:v>42541</c:v>
                </c:pt>
                <c:pt idx="798">
                  <c:v>42542</c:v>
                </c:pt>
                <c:pt idx="799">
                  <c:v>42543</c:v>
                </c:pt>
                <c:pt idx="800">
                  <c:v>42544</c:v>
                </c:pt>
                <c:pt idx="801">
                  <c:v>42545</c:v>
                </c:pt>
                <c:pt idx="802">
                  <c:v>42548</c:v>
                </c:pt>
                <c:pt idx="803">
                  <c:v>42549</c:v>
                </c:pt>
                <c:pt idx="804">
                  <c:v>42550</c:v>
                </c:pt>
                <c:pt idx="805">
                  <c:v>42551</c:v>
                </c:pt>
                <c:pt idx="806">
                  <c:v>42552</c:v>
                </c:pt>
                <c:pt idx="807">
                  <c:v>42555</c:v>
                </c:pt>
                <c:pt idx="808">
                  <c:v>42556</c:v>
                </c:pt>
                <c:pt idx="809">
                  <c:v>42557</c:v>
                </c:pt>
                <c:pt idx="810">
                  <c:v>42558</c:v>
                </c:pt>
                <c:pt idx="811">
                  <c:v>42559</c:v>
                </c:pt>
                <c:pt idx="812">
                  <c:v>42562</c:v>
                </c:pt>
                <c:pt idx="813">
                  <c:v>42563</c:v>
                </c:pt>
                <c:pt idx="814">
                  <c:v>42564</c:v>
                </c:pt>
                <c:pt idx="815">
                  <c:v>42565</c:v>
                </c:pt>
                <c:pt idx="816">
                  <c:v>42566</c:v>
                </c:pt>
                <c:pt idx="817">
                  <c:v>42569</c:v>
                </c:pt>
                <c:pt idx="818">
                  <c:v>42570</c:v>
                </c:pt>
                <c:pt idx="819">
                  <c:v>42571</c:v>
                </c:pt>
                <c:pt idx="820">
                  <c:v>42572</c:v>
                </c:pt>
                <c:pt idx="821">
                  <c:v>42573</c:v>
                </c:pt>
                <c:pt idx="822">
                  <c:v>42576</c:v>
                </c:pt>
                <c:pt idx="823">
                  <c:v>42577</c:v>
                </c:pt>
                <c:pt idx="824">
                  <c:v>42578</c:v>
                </c:pt>
                <c:pt idx="825">
                  <c:v>42579</c:v>
                </c:pt>
                <c:pt idx="826">
                  <c:v>42580</c:v>
                </c:pt>
                <c:pt idx="827">
                  <c:v>42583</c:v>
                </c:pt>
                <c:pt idx="828">
                  <c:v>42584</c:v>
                </c:pt>
                <c:pt idx="829">
                  <c:v>42585</c:v>
                </c:pt>
                <c:pt idx="830">
                  <c:v>42586</c:v>
                </c:pt>
                <c:pt idx="831">
                  <c:v>42587</c:v>
                </c:pt>
                <c:pt idx="832">
                  <c:v>42590</c:v>
                </c:pt>
                <c:pt idx="833">
                  <c:v>42591</c:v>
                </c:pt>
                <c:pt idx="834">
                  <c:v>42592</c:v>
                </c:pt>
                <c:pt idx="835">
                  <c:v>42593</c:v>
                </c:pt>
                <c:pt idx="836">
                  <c:v>42594</c:v>
                </c:pt>
                <c:pt idx="837">
                  <c:v>42597</c:v>
                </c:pt>
                <c:pt idx="838">
                  <c:v>42598</c:v>
                </c:pt>
                <c:pt idx="839">
                  <c:v>42599</c:v>
                </c:pt>
                <c:pt idx="840">
                  <c:v>42600</c:v>
                </c:pt>
                <c:pt idx="841">
                  <c:v>42601</c:v>
                </c:pt>
                <c:pt idx="842">
                  <c:v>42604</c:v>
                </c:pt>
                <c:pt idx="843">
                  <c:v>42605</c:v>
                </c:pt>
                <c:pt idx="844">
                  <c:v>42606</c:v>
                </c:pt>
                <c:pt idx="845">
                  <c:v>42607</c:v>
                </c:pt>
                <c:pt idx="846">
                  <c:v>42608</c:v>
                </c:pt>
                <c:pt idx="847">
                  <c:v>42611</c:v>
                </c:pt>
                <c:pt idx="848">
                  <c:v>42612</c:v>
                </c:pt>
                <c:pt idx="849">
                  <c:v>42613</c:v>
                </c:pt>
                <c:pt idx="850">
                  <c:v>42614</c:v>
                </c:pt>
                <c:pt idx="851">
                  <c:v>42615</c:v>
                </c:pt>
                <c:pt idx="852">
                  <c:v>42618</c:v>
                </c:pt>
                <c:pt idx="853">
                  <c:v>42619</c:v>
                </c:pt>
                <c:pt idx="854">
                  <c:v>42620</c:v>
                </c:pt>
                <c:pt idx="855">
                  <c:v>42621</c:v>
                </c:pt>
                <c:pt idx="856">
                  <c:v>42622</c:v>
                </c:pt>
                <c:pt idx="857">
                  <c:v>42625</c:v>
                </c:pt>
                <c:pt idx="858">
                  <c:v>42626</c:v>
                </c:pt>
                <c:pt idx="859">
                  <c:v>42627</c:v>
                </c:pt>
                <c:pt idx="860">
                  <c:v>42628</c:v>
                </c:pt>
                <c:pt idx="861">
                  <c:v>42629</c:v>
                </c:pt>
                <c:pt idx="862">
                  <c:v>42632</c:v>
                </c:pt>
                <c:pt idx="863">
                  <c:v>42633</c:v>
                </c:pt>
                <c:pt idx="864">
                  <c:v>42634</c:v>
                </c:pt>
                <c:pt idx="865">
                  <c:v>42635</c:v>
                </c:pt>
                <c:pt idx="866">
                  <c:v>42636</c:v>
                </c:pt>
                <c:pt idx="867">
                  <c:v>42639</c:v>
                </c:pt>
                <c:pt idx="868">
                  <c:v>42640</c:v>
                </c:pt>
                <c:pt idx="869">
                  <c:v>42641</c:v>
                </c:pt>
                <c:pt idx="870">
                  <c:v>42642</c:v>
                </c:pt>
                <c:pt idx="871">
                  <c:v>42643</c:v>
                </c:pt>
                <c:pt idx="872">
                  <c:v>42646</c:v>
                </c:pt>
                <c:pt idx="873">
                  <c:v>42647</c:v>
                </c:pt>
                <c:pt idx="874">
                  <c:v>42648</c:v>
                </c:pt>
                <c:pt idx="875">
                  <c:v>42649</c:v>
                </c:pt>
                <c:pt idx="876">
                  <c:v>42650</c:v>
                </c:pt>
                <c:pt idx="877">
                  <c:v>42653</c:v>
                </c:pt>
                <c:pt idx="878">
                  <c:v>42654</c:v>
                </c:pt>
                <c:pt idx="879">
                  <c:v>42655</c:v>
                </c:pt>
                <c:pt idx="880">
                  <c:v>42656</c:v>
                </c:pt>
                <c:pt idx="881">
                  <c:v>42657</c:v>
                </c:pt>
                <c:pt idx="882">
                  <c:v>42660</c:v>
                </c:pt>
                <c:pt idx="883">
                  <c:v>42661</c:v>
                </c:pt>
                <c:pt idx="884">
                  <c:v>42662</c:v>
                </c:pt>
                <c:pt idx="885">
                  <c:v>42663</c:v>
                </c:pt>
                <c:pt idx="886">
                  <c:v>42664</c:v>
                </c:pt>
                <c:pt idx="887">
                  <c:v>42667</c:v>
                </c:pt>
                <c:pt idx="888">
                  <c:v>42668</c:v>
                </c:pt>
                <c:pt idx="889">
                  <c:v>42669</c:v>
                </c:pt>
                <c:pt idx="890">
                  <c:v>42670</c:v>
                </c:pt>
                <c:pt idx="891">
                  <c:v>42671</c:v>
                </c:pt>
                <c:pt idx="892">
                  <c:v>42674</c:v>
                </c:pt>
                <c:pt idx="893">
                  <c:v>42675</c:v>
                </c:pt>
                <c:pt idx="894">
                  <c:v>42676</c:v>
                </c:pt>
                <c:pt idx="895">
                  <c:v>42677</c:v>
                </c:pt>
                <c:pt idx="896">
                  <c:v>42678</c:v>
                </c:pt>
                <c:pt idx="897">
                  <c:v>42681</c:v>
                </c:pt>
                <c:pt idx="898">
                  <c:v>42682</c:v>
                </c:pt>
                <c:pt idx="899">
                  <c:v>42683</c:v>
                </c:pt>
                <c:pt idx="900">
                  <c:v>42684</c:v>
                </c:pt>
                <c:pt idx="901">
                  <c:v>42685</c:v>
                </c:pt>
                <c:pt idx="902">
                  <c:v>42688</c:v>
                </c:pt>
                <c:pt idx="903">
                  <c:v>42689</c:v>
                </c:pt>
                <c:pt idx="904">
                  <c:v>42690</c:v>
                </c:pt>
                <c:pt idx="905">
                  <c:v>42691</c:v>
                </c:pt>
                <c:pt idx="906">
                  <c:v>42692</c:v>
                </c:pt>
                <c:pt idx="907">
                  <c:v>42695</c:v>
                </c:pt>
                <c:pt idx="908">
                  <c:v>42696</c:v>
                </c:pt>
                <c:pt idx="909">
                  <c:v>42697</c:v>
                </c:pt>
                <c:pt idx="910">
                  <c:v>42698</c:v>
                </c:pt>
                <c:pt idx="911">
                  <c:v>42699</c:v>
                </c:pt>
                <c:pt idx="912">
                  <c:v>42702</c:v>
                </c:pt>
                <c:pt idx="913">
                  <c:v>42703</c:v>
                </c:pt>
                <c:pt idx="914">
                  <c:v>42704</c:v>
                </c:pt>
                <c:pt idx="915">
                  <c:v>42705</c:v>
                </c:pt>
                <c:pt idx="916">
                  <c:v>42706</c:v>
                </c:pt>
                <c:pt idx="917">
                  <c:v>42709</c:v>
                </c:pt>
                <c:pt idx="918">
                  <c:v>42710</c:v>
                </c:pt>
                <c:pt idx="919">
                  <c:v>42711</c:v>
                </c:pt>
                <c:pt idx="920">
                  <c:v>42712</c:v>
                </c:pt>
                <c:pt idx="921">
                  <c:v>42713</c:v>
                </c:pt>
                <c:pt idx="922">
                  <c:v>42716</c:v>
                </c:pt>
                <c:pt idx="923">
                  <c:v>42717</c:v>
                </c:pt>
                <c:pt idx="924">
                  <c:v>42718</c:v>
                </c:pt>
                <c:pt idx="925">
                  <c:v>42719</c:v>
                </c:pt>
                <c:pt idx="926">
                  <c:v>42720</c:v>
                </c:pt>
                <c:pt idx="927">
                  <c:v>42723</c:v>
                </c:pt>
                <c:pt idx="928">
                  <c:v>42724</c:v>
                </c:pt>
                <c:pt idx="929">
                  <c:v>42725</c:v>
                </c:pt>
                <c:pt idx="930">
                  <c:v>42726</c:v>
                </c:pt>
                <c:pt idx="931">
                  <c:v>42727</c:v>
                </c:pt>
                <c:pt idx="932">
                  <c:v>42731</c:v>
                </c:pt>
                <c:pt idx="933">
                  <c:v>42732</c:v>
                </c:pt>
                <c:pt idx="934">
                  <c:v>42733</c:v>
                </c:pt>
                <c:pt idx="935">
                  <c:v>42734</c:v>
                </c:pt>
                <c:pt idx="936">
                  <c:v>42737</c:v>
                </c:pt>
                <c:pt idx="937">
                  <c:v>42738</c:v>
                </c:pt>
                <c:pt idx="938">
                  <c:v>42739</c:v>
                </c:pt>
                <c:pt idx="939">
                  <c:v>42740</c:v>
                </c:pt>
                <c:pt idx="940">
                  <c:v>42741</c:v>
                </c:pt>
                <c:pt idx="941">
                  <c:v>42744</c:v>
                </c:pt>
                <c:pt idx="942">
                  <c:v>42745</c:v>
                </c:pt>
                <c:pt idx="943">
                  <c:v>42746</c:v>
                </c:pt>
                <c:pt idx="944">
                  <c:v>42747</c:v>
                </c:pt>
                <c:pt idx="945">
                  <c:v>42748</c:v>
                </c:pt>
                <c:pt idx="946">
                  <c:v>42751</c:v>
                </c:pt>
                <c:pt idx="947">
                  <c:v>42752</c:v>
                </c:pt>
                <c:pt idx="948">
                  <c:v>42753</c:v>
                </c:pt>
                <c:pt idx="949">
                  <c:v>42754</c:v>
                </c:pt>
                <c:pt idx="950">
                  <c:v>42755</c:v>
                </c:pt>
                <c:pt idx="951">
                  <c:v>42758</c:v>
                </c:pt>
                <c:pt idx="952">
                  <c:v>42759</c:v>
                </c:pt>
                <c:pt idx="953">
                  <c:v>42760</c:v>
                </c:pt>
                <c:pt idx="954">
                  <c:v>42761</c:v>
                </c:pt>
                <c:pt idx="955">
                  <c:v>42762</c:v>
                </c:pt>
                <c:pt idx="956">
                  <c:v>42765</c:v>
                </c:pt>
                <c:pt idx="957">
                  <c:v>42766</c:v>
                </c:pt>
                <c:pt idx="958">
                  <c:v>42767</c:v>
                </c:pt>
                <c:pt idx="959">
                  <c:v>42768</c:v>
                </c:pt>
                <c:pt idx="960">
                  <c:v>42769</c:v>
                </c:pt>
                <c:pt idx="961">
                  <c:v>42772</c:v>
                </c:pt>
                <c:pt idx="962">
                  <c:v>42773</c:v>
                </c:pt>
                <c:pt idx="963">
                  <c:v>42774</c:v>
                </c:pt>
                <c:pt idx="964">
                  <c:v>42775</c:v>
                </c:pt>
                <c:pt idx="965">
                  <c:v>42776</c:v>
                </c:pt>
                <c:pt idx="966">
                  <c:v>42779</c:v>
                </c:pt>
                <c:pt idx="967">
                  <c:v>42780</c:v>
                </c:pt>
                <c:pt idx="968">
                  <c:v>42781</c:v>
                </c:pt>
                <c:pt idx="969">
                  <c:v>42782</c:v>
                </c:pt>
                <c:pt idx="970">
                  <c:v>42783</c:v>
                </c:pt>
                <c:pt idx="971">
                  <c:v>42786</c:v>
                </c:pt>
                <c:pt idx="972">
                  <c:v>42787</c:v>
                </c:pt>
                <c:pt idx="973">
                  <c:v>42788</c:v>
                </c:pt>
                <c:pt idx="974">
                  <c:v>42789</c:v>
                </c:pt>
                <c:pt idx="975">
                  <c:v>42790</c:v>
                </c:pt>
                <c:pt idx="976">
                  <c:v>42793</c:v>
                </c:pt>
                <c:pt idx="977">
                  <c:v>42794</c:v>
                </c:pt>
                <c:pt idx="978">
                  <c:v>42795</c:v>
                </c:pt>
                <c:pt idx="979">
                  <c:v>42796</c:v>
                </c:pt>
                <c:pt idx="980">
                  <c:v>42797</c:v>
                </c:pt>
                <c:pt idx="981">
                  <c:v>42800</c:v>
                </c:pt>
                <c:pt idx="982">
                  <c:v>42801</c:v>
                </c:pt>
                <c:pt idx="983">
                  <c:v>42802</c:v>
                </c:pt>
                <c:pt idx="984">
                  <c:v>42803</c:v>
                </c:pt>
                <c:pt idx="985">
                  <c:v>42804</c:v>
                </c:pt>
                <c:pt idx="986">
                  <c:v>42807</c:v>
                </c:pt>
                <c:pt idx="987">
                  <c:v>42808</c:v>
                </c:pt>
                <c:pt idx="988">
                  <c:v>42809</c:v>
                </c:pt>
                <c:pt idx="989">
                  <c:v>42810</c:v>
                </c:pt>
                <c:pt idx="990">
                  <c:v>42811</c:v>
                </c:pt>
                <c:pt idx="991">
                  <c:v>42814</c:v>
                </c:pt>
                <c:pt idx="992">
                  <c:v>42815</c:v>
                </c:pt>
                <c:pt idx="993">
                  <c:v>42816</c:v>
                </c:pt>
                <c:pt idx="994">
                  <c:v>42817</c:v>
                </c:pt>
                <c:pt idx="995">
                  <c:v>42818</c:v>
                </c:pt>
                <c:pt idx="996">
                  <c:v>42821</c:v>
                </c:pt>
                <c:pt idx="997">
                  <c:v>42822</c:v>
                </c:pt>
                <c:pt idx="998">
                  <c:v>42823</c:v>
                </c:pt>
                <c:pt idx="999">
                  <c:v>42824</c:v>
                </c:pt>
                <c:pt idx="1000">
                  <c:v>42825</c:v>
                </c:pt>
                <c:pt idx="1001">
                  <c:v>42828</c:v>
                </c:pt>
                <c:pt idx="1002">
                  <c:v>42829</c:v>
                </c:pt>
                <c:pt idx="1003">
                  <c:v>42830</c:v>
                </c:pt>
                <c:pt idx="1004">
                  <c:v>42831</c:v>
                </c:pt>
                <c:pt idx="1005">
                  <c:v>42832</c:v>
                </c:pt>
                <c:pt idx="1006">
                  <c:v>42835</c:v>
                </c:pt>
                <c:pt idx="1007">
                  <c:v>42836</c:v>
                </c:pt>
                <c:pt idx="1008">
                  <c:v>42837</c:v>
                </c:pt>
                <c:pt idx="1009">
                  <c:v>42838</c:v>
                </c:pt>
                <c:pt idx="1010">
                  <c:v>42843</c:v>
                </c:pt>
                <c:pt idx="1011">
                  <c:v>42844</c:v>
                </c:pt>
                <c:pt idx="1012">
                  <c:v>42845</c:v>
                </c:pt>
                <c:pt idx="1013">
                  <c:v>42846</c:v>
                </c:pt>
                <c:pt idx="1014">
                  <c:v>42849</c:v>
                </c:pt>
                <c:pt idx="1015">
                  <c:v>42850</c:v>
                </c:pt>
                <c:pt idx="1016">
                  <c:v>42851</c:v>
                </c:pt>
                <c:pt idx="1017">
                  <c:v>42852</c:v>
                </c:pt>
                <c:pt idx="1018">
                  <c:v>42853</c:v>
                </c:pt>
                <c:pt idx="1019">
                  <c:v>42856</c:v>
                </c:pt>
                <c:pt idx="1020">
                  <c:v>42857</c:v>
                </c:pt>
                <c:pt idx="1021">
                  <c:v>42858</c:v>
                </c:pt>
                <c:pt idx="1022">
                  <c:v>42859</c:v>
                </c:pt>
                <c:pt idx="1023">
                  <c:v>42860</c:v>
                </c:pt>
                <c:pt idx="1024">
                  <c:v>42863</c:v>
                </c:pt>
                <c:pt idx="1025">
                  <c:v>42864</c:v>
                </c:pt>
                <c:pt idx="1026">
                  <c:v>42865</c:v>
                </c:pt>
                <c:pt idx="1027">
                  <c:v>42866</c:v>
                </c:pt>
                <c:pt idx="1028">
                  <c:v>42867</c:v>
                </c:pt>
                <c:pt idx="1029">
                  <c:v>42870</c:v>
                </c:pt>
                <c:pt idx="1030">
                  <c:v>42871</c:v>
                </c:pt>
                <c:pt idx="1031">
                  <c:v>42872</c:v>
                </c:pt>
                <c:pt idx="1032">
                  <c:v>42873</c:v>
                </c:pt>
                <c:pt idx="1033">
                  <c:v>42874</c:v>
                </c:pt>
                <c:pt idx="1034">
                  <c:v>42877</c:v>
                </c:pt>
                <c:pt idx="1035">
                  <c:v>42878</c:v>
                </c:pt>
                <c:pt idx="1036">
                  <c:v>42879</c:v>
                </c:pt>
                <c:pt idx="1037">
                  <c:v>42880</c:v>
                </c:pt>
                <c:pt idx="1038">
                  <c:v>42881</c:v>
                </c:pt>
                <c:pt idx="1039">
                  <c:v>42884</c:v>
                </c:pt>
                <c:pt idx="1040">
                  <c:v>42885</c:v>
                </c:pt>
                <c:pt idx="1041">
                  <c:v>42886</c:v>
                </c:pt>
                <c:pt idx="1042">
                  <c:v>42887</c:v>
                </c:pt>
                <c:pt idx="1043">
                  <c:v>42888</c:v>
                </c:pt>
                <c:pt idx="1044">
                  <c:v>42891</c:v>
                </c:pt>
                <c:pt idx="1045">
                  <c:v>42892</c:v>
                </c:pt>
                <c:pt idx="1046">
                  <c:v>42893</c:v>
                </c:pt>
                <c:pt idx="1047">
                  <c:v>42894</c:v>
                </c:pt>
                <c:pt idx="1048">
                  <c:v>42895</c:v>
                </c:pt>
                <c:pt idx="1049">
                  <c:v>42898</c:v>
                </c:pt>
                <c:pt idx="1050">
                  <c:v>42899</c:v>
                </c:pt>
                <c:pt idx="1051">
                  <c:v>42900</c:v>
                </c:pt>
                <c:pt idx="1052">
                  <c:v>42901</c:v>
                </c:pt>
                <c:pt idx="1053">
                  <c:v>42902</c:v>
                </c:pt>
                <c:pt idx="1054">
                  <c:v>42905</c:v>
                </c:pt>
                <c:pt idx="1055">
                  <c:v>42906</c:v>
                </c:pt>
                <c:pt idx="1056">
                  <c:v>42907</c:v>
                </c:pt>
                <c:pt idx="1057">
                  <c:v>42908</c:v>
                </c:pt>
                <c:pt idx="1058">
                  <c:v>42909</c:v>
                </c:pt>
                <c:pt idx="1059">
                  <c:v>42912</c:v>
                </c:pt>
                <c:pt idx="1060">
                  <c:v>42913</c:v>
                </c:pt>
                <c:pt idx="1061">
                  <c:v>42914</c:v>
                </c:pt>
                <c:pt idx="1062">
                  <c:v>42915</c:v>
                </c:pt>
                <c:pt idx="1063">
                  <c:v>42916</c:v>
                </c:pt>
                <c:pt idx="1064">
                  <c:v>42919</c:v>
                </c:pt>
                <c:pt idx="1065">
                  <c:v>42920</c:v>
                </c:pt>
                <c:pt idx="1066">
                  <c:v>42921</c:v>
                </c:pt>
                <c:pt idx="1067">
                  <c:v>42922</c:v>
                </c:pt>
                <c:pt idx="1068">
                  <c:v>42923</c:v>
                </c:pt>
                <c:pt idx="1069">
                  <c:v>42926</c:v>
                </c:pt>
                <c:pt idx="1070">
                  <c:v>42927</c:v>
                </c:pt>
                <c:pt idx="1071">
                  <c:v>42928</c:v>
                </c:pt>
                <c:pt idx="1072">
                  <c:v>42929</c:v>
                </c:pt>
                <c:pt idx="1073">
                  <c:v>42930</c:v>
                </c:pt>
                <c:pt idx="1074">
                  <c:v>42933</c:v>
                </c:pt>
                <c:pt idx="1075">
                  <c:v>42934</c:v>
                </c:pt>
                <c:pt idx="1076">
                  <c:v>42935</c:v>
                </c:pt>
                <c:pt idx="1077">
                  <c:v>42936</c:v>
                </c:pt>
                <c:pt idx="1078">
                  <c:v>42937</c:v>
                </c:pt>
                <c:pt idx="1079">
                  <c:v>42940</c:v>
                </c:pt>
                <c:pt idx="1080">
                  <c:v>42941</c:v>
                </c:pt>
                <c:pt idx="1081">
                  <c:v>42942</c:v>
                </c:pt>
                <c:pt idx="1082">
                  <c:v>42943</c:v>
                </c:pt>
                <c:pt idx="1083">
                  <c:v>42944</c:v>
                </c:pt>
                <c:pt idx="1084">
                  <c:v>42947</c:v>
                </c:pt>
                <c:pt idx="1085">
                  <c:v>42948</c:v>
                </c:pt>
                <c:pt idx="1086">
                  <c:v>42949</c:v>
                </c:pt>
                <c:pt idx="1087">
                  <c:v>42950</c:v>
                </c:pt>
                <c:pt idx="1088">
                  <c:v>42951</c:v>
                </c:pt>
                <c:pt idx="1089">
                  <c:v>42954</c:v>
                </c:pt>
                <c:pt idx="1090">
                  <c:v>42955</c:v>
                </c:pt>
                <c:pt idx="1091">
                  <c:v>42956</c:v>
                </c:pt>
                <c:pt idx="1092">
                  <c:v>42957</c:v>
                </c:pt>
                <c:pt idx="1093">
                  <c:v>42958</c:v>
                </c:pt>
                <c:pt idx="1094">
                  <c:v>42961</c:v>
                </c:pt>
                <c:pt idx="1095">
                  <c:v>42962</c:v>
                </c:pt>
                <c:pt idx="1096">
                  <c:v>42963</c:v>
                </c:pt>
                <c:pt idx="1097">
                  <c:v>42964</c:v>
                </c:pt>
                <c:pt idx="1098">
                  <c:v>42965</c:v>
                </c:pt>
                <c:pt idx="1099">
                  <c:v>42968</c:v>
                </c:pt>
                <c:pt idx="1100">
                  <c:v>42969</c:v>
                </c:pt>
                <c:pt idx="1101">
                  <c:v>42970</c:v>
                </c:pt>
                <c:pt idx="1102">
                  <c:v>42971</c:v>
                </c:pt>
                <c:pt idx="1103">
                  <c:v>42972</c:v>
                </c:pt>
                <c:pt idx="1104">
                  <c:v>42975</c:v>
                </c:pt>
                <c:pt idx="1105">
                  <c:v>42976</c:v>
                </c:pt>
                <c:pt idx="1106">
                  <c:v>42977</c:v>
                </c:pt>
                <c:pt idx="1107">
                  <c:v>42978</c:v>
                </c:pt>
                <c:pt idx="1108">
                  <c:v>42979</c:v>
                </c:pt>
                <c:pt idx="1109">
                  <c:v>42982</c:v>
                </c:pt>
                <c:pt idx="1110">
                  <c:v>42983</c:v>
                </c:pt>
                <c:pt idx="1111">
                  <c:v>42984</c:v>
                </c:pt>
                <c:pt idx="1112">
                  <c:v>42985</c:v>
                </c:pt>
                <c:pt idx="1113">
                  <c:v>42986</c:v>
                </c:pt>
                <c:pt idx="1114">
                  <c:v>42989</c:v>
                </c:pt>
                <c:pt idx="1115">
                  <c:v>42990</c:v>
                </c:pt>
                <c:pt idx="1116">
                  <c:v>42991</c:v>
                </c:pt>
                <c:pt idx="1117">
                  <c:v>42992</c:v>
                </c:pt>
                <c:pt idx="1118">
                  <c:v>42993</c:v>
                </c:pt>
                <c:pt idx="1119">
                  <c:v>42996</c:v>
                </c:pt>
                <c:pt idx="1120">
                  <c:v>42997</c:v>
                </c:pt>
                <c:pt idx="1121">
                  <c:v>42998</c:v>
                </c:pt>
                <c:pt idx="1122">
                  <c:v>42999</c:v>
                </c:pt>
                <c:pt idx="1123">
                  <c:v>43000</c:v>
                </c:pt>
                <c:pt idx="1124">
                  <c:v>43003</c:v>
                </c:pt>
                <c:pt idx="1125">
                  <c:v>43004</c:v>
                </c:pt>
                <c:pt idx="1126">
                  <c:v>43005</c:v>
                </c:pt>
                <c:pt idx="1127">
                  <c:v>43006</c:v>
                </c:pt>
                <c:pt idx="1128">
                  <c:v>43007</c:v>
                </c:pt>
                <c:pt idx="1129">
                  <c:v>43010</c:v>
                </c:pt>
                <c:pt idx="1130">
                  <c:v>43011</c:v>
                </c:pt>
                <c:pt idx="1131">
                  <c:v>43012</c:v>
                </c:pt>
                <c:pt idx="1132">
                  <c:v>43013</c:v>
                </c:pt>
                <c:pt idx="1133">
                  <c:v>43014</c:v>
                </c:pt>
                <c:pt idx="1134">
                  <c:v>43017</c:v>
                </c:pt>
                <c:pt idx="1135">
                  <c:v>43018</c:v>
                </c:pt>
                <c:pt idx="1136">
                  <c:v>43019</c:v>
                </c:pt>
                <c:pt idx="1137">
                  <c:v>43020</c:v>
                </c:pt>
                <c:pt idx="1138">
                  <c:v>43021</c:v>
                </c:pt>
                <c:pt idx="1139">
                  <c:v>43024</c:v>
                </c:pt>
                <c:pt idx="1140">
                  <c:v>43025</c:v>
                </c:pt>
                <c:pt idx="1141">
                  <c:v>43026</c:v>
                </c:pt>
                <c:pt idx="1142">
                  <c:v>43027</c:v>
                </c:pt>
                <c:pt idx="1143">
                  <c:v>43028</c:v>
                </c:pt>
                <c:pt idx="1144">
                  <c:v>43031</c:v>
                </c:pt>
                <c:pt idx="1145">
                  <c:v>43032</c:v>
                </c:pt>
                <c:pt idx="1146">
                  <c:v>43033</c:v>
                </c:pt>
                <c:pt idx="1147">
                  <c:v>43034</c:v>
                </c:pt>
                <c:pt idx="1148">
                  <c:v>43035</c:v>
                </c:pt>
                <c:pt idx="1149">
                  <c:v>43038</c:v>
                </c:pt>
                <c:pt idx="1150">
                  <c:v>43039</c:v>
                </c:pt>
                <c:pt idx="1151">
                  <c:v>43040</c:v>
                </c:pt>
                <c:pt idx="1152">
                  <c:v>43041</c:v>
                </c:pt>
                <c:pt idx="1153">
                  <c:v>43042</c:v>
                </c:pt>
                <c:pt idx="1154">
                  <c:v>43045</c:v>
                </c:pt>
                <c:pt idx="1155">
                  <c:v>43046</c:v>
                </c:pt>
                <c:pt idx="1156">
                  <c:v>43047</c:v>
                </c:pt>
                <c:pt idx="1157">
                  <c:v>43048</c:v>
                </c:pt>
                <c:pt idx="1158">
                  <c:v>43049</c:v>
                </c:pt>
                <c:pt idx="1159">
                  <c:v>43052</c:v>
                </c:pt>
                <c:pt idx="1160">
                  <c:v>43053</c:v>
                </c:pt>
                <c:pt idx="1161">
                  <c:v>43054</c:v>
                </c:pt>
                <c:pt idx="1162">
                  <c:v>43055</c:v>
                </c:pt>
                <c:pt idx="1163">
                  <c:v>43056</c:v>
                </c:pt>
                <c:pt idx="1164">
                  <c:v>43059</c:v>
                </c:pt>
                <c:pt idx="1165">
                  <c:v>43060</c:v>
                </c:pt>
                <c:pt idx="1166">
                  <c:v>43061</c:v>
                </c:pt>
                <c:pt idx="1167">
                  <c:v>43062</c:v>
                </c:pt>
                <c:pt idx="1168">
                  <c:v>43063</c:v>
                </c:pt>
                <c:pt idx="1169">
                  <c:v>43066</c:v>
                </c:pt>
                <c:pt idx="1170">
                  <c:v>43067</c:v>
                </c:pt>
                <c:pt idx="1171">
                  <c:v>43068</c:v>
                </c:pt>
                <c:pt idx="1172">
                  <c:v>43069</c:v>
                </c:pt>
                <c:pt idx="1173">
                  <c:v>43070</c:v>
                </c:pt>
                <c:pt idx="1174">
                  <c:v>43073</c:v>
                </c:pt>
                <c:pt idx="1175">
                  <c:v>43074</c:v>
                </c:pt>
                <c:pt idx="1176">
                  <c:v>43075</c:v>
                </c:pt>
                <c:pt idx="1177">
                  <c:v>43076</c:v>
                </c:pt>
                <c:pt idx="1178">
                  <c:v>43077</c:v>
                </c:pt>
                <c:pt idx="1179">
                  <c:v>43080</c:v>
                </c:pt>
                <c:pt idx="1180">
                  <c:v>43081</c:v>
                </c:pt>
                <c:pt idx="1181">
                  <c:v>43082</c:v>
                </c:pt>
                <c:pt idx="1182">
                  <c:v>43083</c:v>
                </c:pt>
                <c:pt idx="1183">
                  <c:v>43084</c:v>
                </c:pt>
                <c:pt idx="1184">
                  <c:v>43087</c:v>
                </c:pt>
                <c:pt idx="1185">
                  <c:v>43088</c:v>
                </c:pt>
                <c:pt idx="1186">
                  <c:v>43089</c:v>
                </c:pt>
                <c:pt idx="1187">
                  <c:v>43090</c:v>
                </c:pt>
                <c:pt idx="1188">
                  <c:v>43091</c:v>
                </c:pt>
                <c:pt idx="1189">
                  <c:v>43096</c:v>
                </c:pt>
                <c:pt idx="1190">
                  <c:v>43097</c:v>
                </c:pt>
                <c:pt idx="1191">
                  <c:v>43098</c:v>
                </c:pt>
                <c:pt idx="1192">
                  <c:v>43102</c:v>
                </c:pt>
                <c:pt idx="1193">
                  <c:v>43103</c:v>
                </c:pt>
                <c:pt idx="1194">
                  <c:v>43104</c:v>
                </c:pt>
                <c:pt idx="1195">
                  <c:v>43105</c:v>
                </c:pt>
                <c:pt idx="1196">
                  <c:v>43108</c:v>
                </c:pt>
                <c:pt idx="1197">
                  <c:v>43109</c:v>
                </c:pt>
                <c:pt idx="1198">
                  <c:v>43110</c:v>
                </c:pt>
                <c:pt idx="1199">
                  <c:v>43111</c:v>
                </c:pt>
                <c:pt idx="1200">
                  <c:v>43112</c:v>
                </c:pt>
                <c:pt idx="1201">
                  <c:v>43115</c:v>
                </c:pt>
                <c:pt idx="1202">
                  <c:v>43116</c:v>
                </c:pt>
                <c:pt idx="1203">
                  <c:v>43117</c:v>
                </c:pt>
                <c:pt idx="1204">
                  <c:v>43118</c:v>
                </c:pt>
                <c:pt idx="1205">
                  <c:v>43119</c:v>
                </c:pt>
                <c:pt idx="1206">
                  <c:v>43122</c:v>
                </c:pt>
                <c:pt idx="1207">
                  <c:v>43123</c:v>
                </c:pt>
                <c:pt idx="1208">
                  <c:v>43124</c:v>
                </c:pt>
                <c:pt idx="1209">
                  <c:v>43125</c:v>
                </c:pt>
                <c:pt idx="1210">
                  <c:v>43126</c:v>
                </c:pt>
                <c:pt idx="1211">
                  <c:v>43129</c:v>
                </c:pt>
                <c:pt idx="1212">
                  <c:v>43130</c:v>
                </c:pt>
                <c:pt idx="1213">
                  <c:v>43131</c:v>
                </c:pt>
                <c:pt idx="1214">
                  <c:v>43132</c:v>
                </c:pt>
                <c:pt idx="1215">
                  <c:v>43133</c:v>
                </c:pt>
                <c:pt idx="1216">
                  <c:v>43136</c:v>
                </c:pt>
                <c:pt idx="1217">
                  <c:v>43137</c:v>
                </c:pt>
                <c:pt idx="1218">
                  <c:v>43138</c:v>
                </c:pt>
                <c:pt idx="1219">
                  <c:v>43139</c:v>
                </c:pt>
                <c:pt idx="1220">
                  <c:v>43140</c:v>
                </c:pt>
                <c:pt idx="1221">
                  <c:v>43143</c:v>
                </c:pt>
                <c:pt idx="1222">
                  <c:v>43144</c:v>
                </c:pt>
                <c:pt idx="1223">
                  <c:v>43145</c:v>
                </c:pt>
                <c:pt idx="1224">
                  <c:v>43146</c:v>
                </c:pt>
                <c:pt idx="1225">
                  <c:v>43147</c:v>
                </c:pt>
                <c:pt idx="1226">
                  <c:v>43150</c:v>
                </c:pt>
                <c:pt idx="1227">
                  <c:v>43151</c:v>
                </c:pt>
                <c:pt idx="1228">
                  <c:v>43152</c:v>
                </c:pt>
                <c:pt idx="1229">
                  <c:v>43153</c:v>
                </c:pt>
                <c:pt idx="1230">
                  <c:v>43154</c:v>
                </c:pt>
                <c:pt idx="1231">
                  <c:v>43157</c:v>
                </c:pt>
                <c:pt idx="1232">
                  <c:v>43158</c:v>
                </c:pt>
                <c:pt idx="1233">
                  <c:v>43159</c:v>
                </c:pt>
                <c:pt idx="1234">
                  <c:v>43160</c:v>
                </c:pt>
                <c:pt idx="1235">
                  <c:v>43161</c:v>
                </c:pt>
                <c:pt idx="1236">
                  <c:v>43164</c:v>
                </c:pt>
                <c:pt idx="1237">
                  <c:v>43165</c:v>
                </c:pt>
                <c:pt idx="1238">
                  <c:v>43166</c:v>
                </c:pt>
                <c:pt idx="1239">
                  <c:v>43167</c:v>
                </c:pt>
                <c:pt idx="1240">
                  <c:v>43168</c:v>
                </c:pt>
                <c:pt idx="1241">
                  <c:v>43171</c:v>
                </c:pt>
                <c:pt idx="1242">
                  <c:v>43172</c:v>
                </c:pt>
                <c:pt idx="1243">
                  <c:v>43173</c:v>
                </c:pt>
                <c:pt idx="1244">
                  <c:v>43174</c:v>
                </c:pt>
                <c:pt idx="1245">
                  <c:v>43175</c:v>
                </c:pt>
                <c:pt idx="1246">
                  <c:v>43178</c:v>
                </c:pt>
                <c:pt idx="1247">
                  <c:v>43179</c:v>
                </c:pt>
                <c:pt idx="1248">
                  <c:v>43180</c:v>
                </c:pt>
                <c:pt idx="1249">
                  <c:v>43181</c:v>
                </c:pt>
                <c:pt idx="1250">
                  <c:v>43182</c:v>
                </c:pt>
                <c:pt idx="1251">
                  <c:v>43185</c:v>
                </c:pt>
                <c:pt idx="1252">
                  <c:v>43186</c:v>
                </c:pt>
                <c:pt idx="1253">
                  <c:v>43187</c:v>
                </c:pt>
                <c:pt idx="1254">
                  <c:v>43188</c:v>
                </c:pt>
                <c:pt idx="1255">
                  <c:v>43189</c:v>
                </c:pt>
                <c:pt idx="1256">
                  <c:v>43192</c:v>
                </c:pt>
                <c:pt idx="1257">
                  <c:v>43193</c:v>
                </c:pt>
                <c:pt idx="1258">
                  <c:v>43194</c:v>
                </c:pt>
                <c:pt idx="1259">
                  <c:v>43195</c:v>
                </c:pt>
                <c:pt idx="1260">
                  <c:v>43196</c:v>
                </c:pt>
                <c:pt idx="1261">
                  <c:v>43199</c:v>
                </c:pt>
                <c:pt idx="1262">
                  <c:v>43200</c:v>
                </c:pt>
                <c:pt idx="1263">
                  <c:v>43201</c:v>
                </c:pt>
                <c:pt idx="1264">
                  <c:v>43202</c:v>
                </c:pt>
                <c:pt idx="1265">
                  <c:v>43203</c:v>
                </c:pt>
                <c:pt idx="1266">
                  <c:v>43206</c:v>
                </c:pt>
                <c:pt idx="1267">
                  <c:v>43207</c:v>
                </c:pt>
                <c:pt idx="1268">
                  <c:v>43208</c:v>
                </c:pt>
                <c:pt idx="1269">
                  <c:v>43209</c:v>
                </c:pt>
                <c:pt idx="1270">
                  <c:v>43210</c:v>
                </c:pt>
                <c:pt idx="1271">
                  <c:v>43213</c:v>
                </c:pt>
                <c:pt idx="1272">
                  <c:v>43214</c:v>
                </c:pt>
                <c:pt idx="1273">
                  <c:v>43215</c:v>
                </c:pt>
                <c:pt idx="1274">
                  <c:v>43216</c:v>
                </c:pt>
                <c:pt idx="1275">
                  <c:v>43217</c:v>
                </c:pt>
                <c:pt idx="1276">
                  <c:v>43220</c:v>
                </c:pt>
                <c:pt idx="1277">
                  <c:v>43221</c:v>
                </c:pt>
                <c:pt idx="1278">
                  <c:v>43222</c:v>
                </c:pt>
                <c:pt idx="1279">
                  <c:v>43223</c:v>
                </c:pt>
                <c:pt idx="1280">
                  <c:v>43224</c:v>
                </c:pt>
                <c:pt idx="1281">
                  <c:v>43227</c:v>
                </c:pt>
                <c:pt idx="1282">
                  <c:v>43228</c:v>
                </c:pt>
                <c:pt idx="1283">
                  <c:v>43229</c:v>
                </c:pt>
                <c:pt idx="1284">
                  <c:v>43230</c:v>
                </c:pt>
                <c:pt idx="1285">
                  <c:v>43231</c:v>
                </c:pt>
                <c:pt idx="1286">
                  <c:v>43234</c:v>
                </c:pt>
                <c:pt idx="1287">
                  <c:v>43235</c:v>
                </c:pt>
                <c:pt idx="1288">
                  <c:v>43236</c:v>
                </c:pt>
                <c:pt idx="1289">
                  <c:v>43237</c:v>
                </c:pt>
                <c:pt idx="1290">
                  <c:v>43238</c:v>
                </c:pt>
                <c:pt idx="1291">
                  <c:v>43241</c:v>
                </c:pt>
                <c:pt idx="1292">
                  <c:v>43242</c:v>
                </c:pt>
                <c:pt idx="1293">
                  <c:v>43243</c:v>
                </c:pt>
                <c:pt idx="1294">
                  <c:v>43244</c:v>
                </c:pt>
                <c:pt idx="1295">
                  <c:v>43245</c:v>
                </c:pt>
                <c:pt idx="1296">
                  <c:v>43248</c:v>
                </c:pt>
                <c:pt idx="1297">
                  <c:v>43249</c:v>
                </c:pt>
                <c:pt idx="1298">
                  <c:v>43250</c:v>
                </c:pt>
              </c:numCache>
            </c:numRef>
          </c:cat>
          <c:val>
            <c:numRef>
              <c:f>Sheet1!$B$2:$B$1300</c:f>
              <c:numCache>
                <c:formatCode>General</c:formatCode>
                <c:ptCount val="1299"/>
                <c:pt idx="0">
                  <c:v>0</c:v>
                </c:pt>
                <c:pt idx="1">
                  <c:v>-0.35020000000000001</c:v>
                </c:pt>
                <c:pt idx="2">
                  <c:v>-9.8599999999999993E-2</c:v>
                </c:pt>
                <c:pt idx="3">
                  <c:v>0.37980000000000003</c:v>
                </c:pt>
                <c:pt idx="4">
                  <c:v>0.97660000000000002</c:v>
                </c:pt>
                <c:pt idx="5">
                  <c:v>0.78910000000000002</c:v>
                </c:pt>
                <c:pt idx="6">
                  <c:v>0.85329999999999995</c:v>
                </c:pt>
                <c:pt idx="7">
                  <c:v>0.2072</c:v>
                </c:pt>
                <c:pt idx="8">
                  <c:v>-0.58689999999999998</c:v>
                </c:pt>
                <c:pt idx="9">
                  <c:v>-0.45379999999999998</c:v>
                </c:pt>
                <c:pt idx="10">
                  <c:v>-4.8999999999999998E-3</c:v>
                </c:pt>
                <c:pt idx="11">
                  <c:v>-0.79410000000000003</c:v>
                </c:pt>
                <c:pt idx="12">
                  <c:v>-1.0358000000000001</c:v>
                </c:pt>
                <c:pt idx="13">
                  <c:v>-0.77439999999999998</c:v>
                </c:pt>
                <c:pt idx="14">
                  <c:v>-0.99629999999999996</c:v>
                </c:pt>
                <c:pt idx="15">
                  <c:v>-0.73</c:v>
                </c:pt>
                <c:pt idx="16">
                  <c:v>-0.1973</c:v>
                </c:pt>
                <c:pt idx="17">
                  <c:v>0.68559999999999999</c:v>
                </c:pt>
                <c:pt idx="18">
                  <c:v>0.54249999999999998</c:v>
                </c:pt>
                <c:pt idx="19">
                  <c:v>0.31569999999999998</c:v>
                </c:pt>
                <c:pt idx="20">
                  <c:v>1.1984999999999999</c:v>
                </c:pt>
                <c:pt idx="21">
                  <c:v>1.0407</c:v>
                </c:pt>
                <c:pt idx="22">
                  <c:v>1.9581</c:v>
                </c:pt>
                <c:pt idx="23">
                  <c:v>1.3317000000000001</c:v>
                </c:pt>
                <c:pt idx="24">
                  <c:v>1.7706999999999999</c:v>
                </c:pt>
                <c:pt idx="25">
                  <c:v>1.4353</c:v>
                </c:pt>
                <c:pt idx="26">
                  <c:v>2.2490999999999999</c:v>
                </c:pt>
                <c:pt idx="27">
                  <c:v>3.4131</c:v>
                </c:pt>
                <c:pt idx="28">
                  <c:v>3.2206999999999999</c:v>
                </c:pt>
                <c:pt idx="29">
                  <c:v>2.8656000000000001</c:v>
                </c:pt>
                <c:pt idx="30">
                  <c:v>2.6732</c:v>
                </c:pt>
                <c:pt idx="31">
                  <c:v>1.5980000000000001</c:v>
                </c:pt>
                <c:pt idx="32">
                  <c:v>1.9826999999999999</c:v>
                </c:pt>
                <c:pt idx="33">
                  <c:v>1.7312000000000001</c:v>
                </c:pt>
                <c:pt idx="34">
                  <c:v>1.4056999999999999</c:v>
                </c:pt>
                <c:pt idx="35">
                  <c:v>1.2181999999999999</c:v>
                </c:pt>
                <c:pt idx="36">
                  <c:v>1.0604</c:v>
                </c:pt>
                <c:pt idx="37">
                  <c:v>1.2232000000000001</c:v>
                </c:pt>
                <c:pt idx="38">
                  <c:v>1.5387999999999999</c:v>
                </c:pt>
                <c:pt idx="39">
                  <c:v>1.7508999999999999</c:v>
                </c:pt>
                <c:pt idx="40">
                  <c:v>2.7374000000000001</c:v>
                </c:pt>
                <c:pt idx="41">
                  <c:v>2.6436000000000002</c:v>
                </c:pt>
                <c:pt idx="42">
                  <c:v>2.5449999999999999</c:v>
                </c:pt>
                <c:pt idx="43">
                  <c:v>2.5746000000000002</c:v>
                </c:pt>
                <c:pt idx="44">
                  <c:v>3.2454000000000001</c:v>
                </c:pt>
                <c:pt idx="45">
                  <c:v>4.2465999999999999</c:v>
                </c:pt>
                <c:pt idx="46">
                  <c:v>2.6288999999999998</c:v>
                </c:pt>
                <c:pt idx="47">
                  <c:v>3.27</c:v>
                </c:pt>
                <c:pt idx="48">
                  <c:v>3.3933</c:v>
                </c:pt>
                <c:pt idx="49">
                  <c:v>4.7300000000000004</c:v>
                </c:pt>
                <c:pt idx="50">
                  <c:v>4.9568000000000003</c:v>
                </c:pt>
                <c:pt idx="51">
                  <c:v>4.5277000000000003</c:v>
                </c:pt>
                <c:pt idx="52">
                  <c:v>3.4624000000000001</c:v>
                </c:pt>
                <c:pt idx="53">
                  <c:v>2.1850000000000001</c:v>
                </c:pt>
                <c:pt idx="54">
                  <c:v>1.3218000000000001</c:v>
                </c:pt>
                <c:pt idx="55">
                  <c:v>2.0369999999999999</c:v>
                </c:pt>
                <c:pt idx="56">
                  <c:v>3.3292000000000002</c:v>
                </c:pt>
                <c:pt idx="57">
                  <c:v>1.889</c:v>
                </c:pt>
                <c:pt idx="58">
                  <c:v>3.1665000000000001</c:v>
                </c:pt>
                <c:pt idx="59">
                  <c:v>2.6682999999999999</c:v>
                </c:pt>
                <c:pt idx="60">
                  <c:v>3.5709</c:v>
                </c:pt>
                <c:pt idx="61">
                  <c:v>3.5017999999999998</c:v>
                </c:pt>
                <c:pt idx="62">
                  <c:v>3.5017999999999998</c:v>
                </c:pt>
                <c:pt idx="63">
                  <c:v>2.5154000000000001</c:v>
                </c:pt>
                <c:pt idx="64">
                  <c:v>2.4809000000000001</c:v>
                </c:pt>
                <c:pt idx="65">
                  <c:v>2.2343000000000002</c:v>
                </c:pt>
                <c:pt idx="66">
                  <c:v>2.7915999999999999</c:v>
                </c:pt>
                <c:pt idx="67">
                  <c:v>2.6781999999999999</c:v>
                </c:pt>
                <c:pt idx="68">
                  <c:v>3.0678000000000001</c:v>
                </c:pt>
                <c:pt idx="69">
                  <c:v>2.5499000000000001</c:v>
                </c:pt>
                <c:pt idx="70">
                  <c:v>2.4611999999999998</c:v>
                </c:pt>
                <c:pt idx="71">
                  <c:v>2.8704999999999998</c:v>
                </c:pt>
                <c:pt idx="72">
                  <c:v>3.0333000000000001</c:v>
                </c:pt>
                <c:pt idx="73">
                  <c:v>3.3588</c:v>
                </c:pt>
                <c:pt idx="74">
                  <c:v>3.4279000000000002</c:v>
                </c:pt>
                <c:pt idx="75">
                  <c:v>3.9851999999999999</c:v>
                </c:pt>
                <c:pt idx="76">
                  <c:v>4.9371</c:v>
                </c:pt>
                <c:pt idx="77">
                  <c:v>4.7891000000000004</c:v>
                </c:pt>
                <c:pt idx="78">
                  <c:v>6.1455000000000002</c:v>
                </c:pt>
                <c:pt idx="79">
                  <c:v>6.2687999999999997</c:v>
                </c:pt>
                <c:pt idx="80">
                  <c:v>6.0518000000000001</c:v>
                </c:pt>
                <c:pt idx="81">
                  <c:v>5.016</c:v>
                </c:pt>
                <c:pt idx="82">
                  <c:v>5.3859000000000004</c:v>
                </c:pt>
                <c:pt idx="83">
                  <c:v>6.4364999999999997</c:v>
                </c:pt>
                <c:pt idx="84">
                  <c:v>7.1516999999999999</c:v>
                </c:pt>
                <c:pt idx="85">
                  <c:v>6.9790000000000001</c:v>
                </c:pt>
                <c:pt idx="86">
                  <c:v>5.6571999999999996</c:v>
                </c:pt>
                <c:pt idx="87">
                  <c:v>6.1849999999999996</c:v>
                </c:pt>
                <c:pt idx="88">
                  <c:v>6.6535000000000002</c:v>
                </c:pt>
                <c:pt idx="89">
                  <c:v>6.8212000000000002</c:v>
                </c:pt>
                <c:pt idx="90">
                  <c:v>6.8952</c:v>
                </c:pt>
                <c:pt idx="91">
                  <c:v>8.4784000000000006</c:v>
                </c:pt>
                <c:pt idx="92">
                  <c:v>8.0937000000000001</c:v>
                </c:pt>
                <c:pt idx="93">
                  <c:v>8.2021999999999995</c:v>
                </c:pt>
                <c:pt idx="94">
                  <c:v>9.1837</c:v>
                </c:pt>
                <c:pt idx="95">
                  <c:v>10.2441</c:v>
                </c:pt>
                <c:pt idx="96">
                  <c:v>9.8643999999999998</c:v>
                </c:pt>
                <c:pt idx="97">
                  <c:v>10.111000000000001</c:v>
                </c:pt>
                <c:pt idx="98">
                  <c:v>10.18</c:v>
                </c:pt>
                <c:pt idx="99">
                  <c:v>10.5006</c:v>
                </c:pt>
                <c:pt idx="100">
                  <c:v>11.043200000000001</c:v>
                </c:pt>
                <c:pt idx="101">
                  <c:v>12.2811</c:v>
                </c:pt>
                <c:pt idx="102">
                  <c:v>11.9359</c:v>
                </c:pt>
                <c:pt idx="103">
                  <c:v>13.124499999999999</c:v>
                </c:pt>
                <c:pt idx="104">
                  <c:v>13.3514</c:v>
                </c:pt>
                <c:pt idx="105">
                  <c:v>13.302099999999999</c:v>
                </c:pt>
                <c:pt idx="106">
                  <c:v>12.9125</c:v>
                </c:pt>
                <c:pt idx="107">
                  <c:v>12.8582</c:v>
                </c:pt>
                <c:pt idx="108">
                  <c:v>13.711499999999999</c:v>
                </c:pt>
                <c:pt idx="109">
                  <c:v>13.7164</c:v>
                </c:pt>
                <c:pt idx="110">
                  <c:v>13.8841</c:v>
                </c:pt>
                <c:pt idx="111">
                  <c:v>14.7028</c:v>
                </c:pt>
                <c:pt idx="112">
                  <c:v>15.082599999999999</c:v>
                </c:pt>
                <c:pt idx="113">
                  <c:v>13.011100000000001</c:v>
                </c:pt>
                <c:pt idx="114">
                  <c:v>11.9162</c:v>
                </c:pt>
                <c:pt idx="115">
                  <c:v>12.715199999999999</c:v>
                </c:pt>
                <c:pt idx="116">
                  <c:v>13.603</c:v>
                </c:pt>
                <c:pt idx="117">
                  <c:v>13.82</c:v>
                </c:pt>
                <c:pt idx="118">
                  <c:v>13.7608</c:v>
                </c:pt>
                <c:pt idx="119">
                  <c:v>15.0481</c:v>
                </c:pt>
                <c:pt idx="120">
                  <c:v>14.7818</c:v>
                </c:pt>
                <c:pt idx="121">
                  <c:v>13.459899999999999</c:v>
                </c:pt>
                <c:pt idx="122">
                  <c:v>12.6806</c:v>
                </c:pt>
                <c:pt idx="123">
                  <c:v>14.2293</c:v>
                </c:pt>
                <c:pt idx="124">
                  <c:v>14.9297</c:v>
                </c:pt>
                <c:pt idx="125">
                  <c:v>15.6449</c:v>
                </c:pt>
                <c:pt idx="126">
                  <c:v>15.8323</c:v>
                </c:pt>
                <c:pt idx="127">
                  <c:v>16.345300000000002</c:v>
                </c:pt>
                <c:pt idx="128">
                  <c:v>18.372399999999999</c:v>
                </c:pt>
                <c:pt idx="129">
                  <c:v>19.27</c:v>
                </c:pt>
                <c:pt idx="130">
                  <c:v>18.91</c:v>
                </c:pt>
                <c:pt idx="131">
                  <c:v>18.298400000000001</c:v>
                </c:pt>
                <c:pt idx="132">
                  <c:v>18.8064</c:v>
                </c:pt>
                <c:pt idx="133">
                  <c:v>19.723800000000001</c:v>
                </c:pt>
                <c:pt idx="134">
                  <c:v>19.304600000000001</c:v>
                </c:pt>
                <c:pt idx="135">
                  <c:v>19.319400000000002</c:v>
                </c:pt>
                <c:pt idx="136">
                  <c:v>19.718900000000001</c:v>
                </c:pt>
                <c:pt idx="137">
                  <c:v>19.620200000000001</c:v>
                </c:pt>
                <c:pt idx="138">
                  <c:v>20.197299999999998</c:v>
                </c:pt>
                <c:pt idx="139">
                  <c:v>19.620200000000001</c:v>
                </c:pt>
                <c:pt idx="140">
                  <c:v>21.913699999999999</c:v>
                </c:pt>
                <c:pt idx="141">
                  <c:v>21.8002</c:v>
                </c:pt>
                <c:pt idx="142">
                  <c:v>21.4895</c:v>
                </c:pt>
                <c:pt idx="143">
                  <c:v>21.7559</c:v>
                </c:pt>
                <c:pt idx="144">
                  <c:v>20.873000000000001</c:v>
                </c:pt>
                <c:pt idx="145">
                  <c:v>20.966699999999999</c:v>
                </c:pt>
                <c:pt idx="146">
                  <c:v>21.2577</c:v>
                </c:pt>
                <c:pt idx="147">
                  <c:v>20.73</c:v>
                </c:pt>
                <c:pt idx="148">
                  <c:v>21.223199999999999</c:v>
                </c:pt>
                <c:pt idx="149">
                  <c:v>21.223199999999999</c:v>
                </c:pt>
                <c:pt idx="150">
                  <c:v>21.223199999999999</c:v>
                </c:pt>
                <c:pt idx="151">
                  <c:v>21.030799999999999</c:v>
                </c:pt>
                <c:pt idx="152">
                  <c:v>21.454999999999998</c:v>
                </c:pt>
                <c:pt idx="153">
                  <c:v>21.055499999999999</c:v>
                </c:pt>
                <c:pt idx="154">
                  <c:v>21.055499999999999</c:v>
                </c:pt>
                <c:pt idx="155">
                  <c:v>21.075199999999999</c:v>
                </c:pt>
                <c:pt idx="156">
                  <c:v>21.9482</c:v>
                </c:pt>
                <c:pt idx="157">
                  <c:v>22.545000000000002</c:v>
                </c:pt>
                <c:pt idx="158">
                  <c:v>24.226900000000001</c:v>
                </c:pt>
                <c:pt idx="159">
                  <c:v>25.1541</c:v>
                </c:pt>
                <c:pt idx="160">
                  <c:v>25.4254</c:v>
                </c:pt>
                <c:pt idx="161">
                  <c:v>25.834800000000001</c:v>
                </c:pt>
                <c:pt idx="162">
                  <c:v>25.795300000000001</c:v>
                </c:pt>
                <c:pt idx="163">
                  <c:v>26.949400000000001</c:v>
                </c:pt>
                <c:pt idx="164">
                  <c:v>26.5943</c:v>
                </c:pt>
                <c:pt idx="165">
                  <c:v>26.5351</c:v>
                </c:pt>
                <c:pt idx="166">
                  <c:v>24.907499999999999</c:v>
                </c:pt>
                <c:pt idx="167">
                  <c:v>24.2515</c:v>
                </c:pt>
                <c:pt idx="168">
                  <c:v>24.725000000000001</c:v>
                </c:pt>
                <c:pt idx="169">
                  <c:v>24.098600000000001</c:v>
                </c:pt>
                <c:pt idx="170">
                  <c:v>24.261399999999998</c:v>
                </c:pt>
                <c:pt idx="171">
                  <c:v>24.951899999999998</c:v>
                </c:pt>
                <c:pt idx="172">
                  <c:v>25.385899999999999</c:v>
                </c:pt>
                <c:pt idx="173">
                  <c:v>28.078900000000001</c:v>
                </c:pt>
                <c:pt idx="174">
                  <c:v>26.771899999999999</c:v>
                </c:pt>
                <c:pt idx="175">
                  <c:v>26.914899999999999</c:v>
                </c:pt>
                <c:pt idx="176">
                  <c:v>26.8261</c:v>
                </c:pt>
                <c:pt idx="177">
                  <c:v>26.840900000000001</c:v>
                </c:pt>
                <c:pt idx="178">
                  <c:v>28.300899999999999</c:v>
                </c:pt>
                <c:pt idx="179">
                  <c:v>27.314399999999999</c:v>
                </c:pt>
                <c:pt idx="180">
                  <c:v>28.8187</c:v>
                </c:pt>
                <c:pt idx="181">
                  <c:v>28.192399999999999</c:v>
                </c:pt>
                <c:pt idx="182">
                  <c:v>27.797799999999999</c:v>
                </c:pt>
                <c:pt idx="183">
                  <c:v>27.0185</c:v>
                </c:pt>
                <c:pt idx="184">
                  <c:v>27.802700000000002</c:v>
                </c:pt>
                <c:pt idx="185">
                  <c:v>27.427900000000001</c:v>
                </c:pt>
                <c:pt idx="186">
                  <c:v>26.308299999999999</c:v>
                </c:pt>
                <c:pt idx="187">
                  <c:v>26.5351</c:v>
                </c:pt>
                <c:pt idx="188">
                  <c:v>26.8459</c:v>
                </c:pt>
                <c:pt idx="189">
                  <c:v>25.055499999999999</c:v>
                </c:pt>
                <c:pt idx="190">
                  <c:v>25.376100000000001</c:v>
                </c:pt>
                <c:pt idx="191">
                  <c:v>23.7041</c:v>
                </c:pt>
                <c:pt idx="192">
                  <c:v>24.966699999999999</c:v>
                </c:pt>
                <c:pt idx="193">
                  <c:v>24.725000000000001</c:v>
                </c:pt>
                <c:pt idx="194">
                  <c:v>24.942</c:v>
                </c:pt>
                <c:pt idx="195">
                  <c:v>24.813800000000001</c:v>
                </c:pt>
                <c:pt idx="196">
                  <c:v>25.972899999999999</c:v>
                </c:pt>
                <c:pt idx="197">
                  <c:v>27.546199999999999</c:v>
                </c:pt>
                <c:pt idx="198">
                  <c:v>26.046900000000001</c:v>
                </c:pt>
                <c:pt idx="199">
                  <c:v>26.308299999999999</c:v>
                </c:pt>
                <c:pt idx="200">
                  <c:v>26.229299999999999</c:v>
                </c:pt>
                <c:pt idx="201">
                  <c:v>28.5623</c:v>
                </c:pt>
                <c:pt idx="202">
                  <c:v>29.869299999999999</c:v>
                </c:pt>
                <c:pt idx="203">
                  <c:v>29.953099999999999</c:v>
                </c:pt>
                <c:pt idx="204">
                  <c:v>30.5105</c:v>
                </c:pt>
                <c:pt idx="205">
                  <c:v>29.9285</c:v>
                </c:pt>
                <c:pt idx="206">
                  <c:v>30.446400000000001</c:v>
                </c:pt>
                <c:pt idx="207">
                  <c:v>29.7164</c:v>
                </c:pt>
                <c:pt idx="208">
                  <c:v>29.469799999999999</c:v>
                </c:pt>
                <c:pt idx="209">
                  <c:v>28.409400000000002</c:v>
                </c:pt>
                <c:pt idx="210">
                  <c:v>29.0654</c:v>
                </c:pt>
                <c:pt idx="211">
                  <c:v>29.622699999999998</c:v>
                </c:pt>
                <c:pt idx="212">
                  <c:v>30.4069</c:v>
                </c:pt>
                <c:pt idx="213">
                  <c:v>31.176300000000001</c:v>
                </c:pt>
                <c:pt idx="214">
                  <c:v>31.250299999999999</c:v>
                </c:pt>
                <c:pt idx="215">
                  <c:v>32.246600000000001</c:v>
                </c:pt>
                <c:pt idx="216">
                  <c:v>32.419199999999996</c:v>
                </c:pt>
                <c:pt idx="217">
                  <c:v>31.679400000000001</c:v>
                </c:pt>
                <c:pt idx="218">
                  <c:v>30.919899999999998</c:v>
                </c:pt>
                <c:pt idx="219">
                  <c:v>30.6584</c:v>
                </c:pt>
                <c:pt idx="220">
                  <c:v>30.313199999999998</c:v>
                </c:pt>
                <c:pt idx="221">
                  <c:v>32.093699999999998</c:v>
                </c:pt>
                <c:pt idx="222">
                  <c:v>33.671999999999997</c:v>
                </c:pt>
                <c:pt idx="223">
                  <c:v>34.318100000000001</c:v>
                </c:pt>
                <c:pt idx="224">
                  <c:v>32.138100000000001</c:v>
                </c:pt>
                <c:pt idx="225">
                  <c:v>32.665799999999997</c:v>
                </c:pt>
                <c:pt idx="226">
                  <c:v>35.551200000000001</c:v>
                </c:pt>
                <c:pt idx="227">
                  <c:v>36.320599999999999</c:v>
                </c:pt>
                <c:pt idx="228">
                  <c:v>35.5364</c:v>
                </c:pt>
                <c:pt idx="229">
                  <c:v>35.334200000000003</c:v>
                </c:pt>
                <c:pt idx="230">
                  <c:v>33.9679</c:v>
                </c:pt>
                <c:pt idx="231">
                  <c:v>33.9679</c:v>
                </c:pt>
                <c:pt idx="232">
                  <c:v>33.9679</c:v>
                </c:pt>
                <c:pt idx="233">
                  <c:v>34.268799999999999</c:v>
                </c:pt>
                <c:pt idx="234">
                  <c:v>34.791600000000003</c:v>
                </c:pt>
                <c:pt idx="235">
                  <c:v>35.733699999999999</c:v>
                </c:pt>
                <c:pt idx="236">
                  <c:v>37.2774</c:v>
                </c:pt>
                <c:pt idx="237">
                  <c:v>39.166499999999999</c:v>
                </c:pt>
                <c:pt idx="238">
                  <c:v>40.443899999999999</c:v>
                </c:pt>
                <c:pt idx="239">
                  <c:v>40.808900000000001</c:v>
                </c:pt>
                <c:pt idx="240">
                  <c:v>39.950699999999998</c:v>
                </c:pt>
                <c:pt idx="241">
                  <c:v>39.822400000000002</c:v>
                </c:pt>
                <c:pt idx="242">
                  <c:v>39.822400000000002</c:v>
                </c:pt>
                <c:pt idx="243">
                  <c:v>39.7879</c:v>
                </c:pt>
                <c:pt idx="244">
                  <c:v>40.843400000000003</c:v>
                </c:pt>
                <c:pt idx="245">
                  <c:v>42.278700000000001</c:v>
                </c:pt>
                <c:pt idx="246">
                  <c:v>43.733699999999999</c:v>
                </c:pt>
                <c:pt idx="247">
                  <c:v>43.255200000000002</c:v>
                </c:pt>
                <c:pt idx="248">
                  <c:v>41.474699999999999</c:v>
                </c:pt>
                <c:pt idx="249">
                  <c:v>41.524000000000001</c:v>
                </c:pt>
                <c:pt idx="250">
                  <c:v>41.657200000000003</c:v>
                </c:pt>
                <c:pt idx="251">
                  <c:v>40.389600000000002</c:v>
                </c:pt>
                <c:pt idx="252">
                  <c:v>38.929699999999997</c:v>
                </c:pt>
                <c:pt idx="253">
                  <c:v>38.185000000000002</c:v>
                </c:pt>
                <c:pt idx="254">
                  <c:v>37.583199999999998</c:v>
                </c:pt>
                <c:pt idx="255">
                  <c:v>37.943300000000001</c:v>
                </c:pt>
                <c:pt idx="256">
                  <c:v>37.213299999999997</c:v>
                </c:pt>
                <c:pt idx="257">
                  <c:v>37.213299999999997</c:v>
                </c:pt>
                <c:pt idx="258">
                  <c:v>37.272500000000001</c:v>
                </c:pt>
                <c:pt idx="259">
                  <c:v>36.927300000000002</c:v>
                </c:pt>
                <c:pt idx="260">
                  <c:v>38.150399999999998</c:v>
                </c:pt>
                <c:pt idx="261">
                  <c:v>37.4649</c:v>
                </c:pt>
                <c:pt idx="262">
                  <c:v>39.196100000000001</c:v>
                </c:pt>
                <c:pt idx="263">
                  <c:v>39.496899999999997</c:v>
                </c:pt>
                <c:pt idx="264">
                  <c:v>40.281100000000002</c:v>
                </c:pt>
                <c:pt idx="265">
                  <c:v>39.718899999999998</c:v>
                </c:pt>
                <c:pt idx="266">
                  <c:v>41.119599999999998</c:v>
                </c:pt>
                <c:pt idx="267">
                  <c:v>41.346499999999999</c:v>
                </c:pt>
                <c:pt idx="268">
                  <c:v>41.514200000000002</c:v>
                </c:pt>
                <c:pt idx="269">
                  <c:v>41.292200000000001</c:v>
                </c:pt>
                <c:pt idx="270">
                  <c:v>40.616500000000002</c:v>
                </c:pt>
                <c:pt idx="271">
                  <c:v>41.247799999999998</c:v>
                </c:pt>
                <c:pt idx="272">
                  <c:v>40.729999999999997</c:v>
                </c:pt>
                <c:pt idx="273">
                  <c:v>39.452500000000001</c:v>
                </c:pt>
                <c:pt idx="274">
                  <c:v>39.3292</c:v>
                </c:pt>
                <c:pt idx="275">
                  <c:v>38.352699999999999</c:v>
                </c:pt>
                <c:pt idx="276">
                  <c:v>38.806399999999996</c:v>
                </c:pt>
                <c:pt idx="277">
                  <c:v>38.480899999999998</c:v>
                </c:pt>
                <c:pt idx="278">
                  <c:v>37.139299999999999</c:v>
                </c:pt>
                <c:pt idx="279">
                  <c:v>36.9223</c:v>
                </c:pt>
                <c:pt idx="280">
                  <c:v>36.473500000000001</c:v>
                </c:pt>
                <c:pt idx="281">
                  <c:v>35.8767</c:v>
                </c:pt>
                <c:pt idx="282">
                  <c:v>36.498199999999997</c:v>
                </c:pt>
                <c:pt idx="283">
                  <c:v>36.695399999999999</c:v>
                </c:pt>
                <c:pt idx="284">
                  <c:v>35.630099999999999</c:v>
                </c:pt>
                <c:pt idx="285">
                  <c:v>36.626399999999997</c:v>
                </c:pt>
                <c:pt idx="286">
                  <c:v>35.940800000000003</c:v>
                </c:pt>
                <c:pt idx="287">
                  <c:v>36.305799999999998</c:v>
                </c:pt>
                <c:pt idx="288">
                  <c:v>38.579500000000003</c:v>
                </c:pt>
                <c:pt idx="289">
                  <c:v>40.636299999999999</c:v>
                </c:pt>
                <c:pt idx="290">
                  <c:v>40.271299999999997</c:v>
                </c:pt>
                <c:pt idx="291">
                  <c:v>40.547499999999999</c:v>
                </c:pt>
                <c:pt idx="292">
                  <c:v>40.665799999999997</c:v>
                </c:pt>
                <c:pt idx="293">
                  <c:v>39.733699999999999</c:v>
                </c:pt>
                <c:pt idx="294">
                  <c:v>41.021000000000001</c:v>
                </c:pt>
                <c:pt idx="295">
                  <c:v>40.591900000000003</c:v>
                </c:pt>
                <c:pt idx="296">
                  <c:v>42.451300000000003</c:v>
                </c:pt>
                <c:pt idx="297">
                  <c:v>41.568399999999997</c:v>
                </c:pt>
                <c:pt idx="298">
                  <c:v>40.675699999999999</c:v>
                </c:pt>
                <c:pt idx="299">
                  <c:v>40.202199999999998</c:v>
                </c:pt>
                <c:pt idx="300">
                  <c:v>40.2121</c:v>
                </c:pt>
                <c:pt idx="301">
                  <c:v>38.702800000000003</c:v>
                </c:pt>
                <c:pt idx="302">
                  <c:v>38.332900000000002</c:v>
                </c:pt>
                <c:pt idx="303">
                  <c:v>38.589399999999998</c:v>
                </c:pt>
                <c:pt idx="304">
                  <c:v>38.402000000000001</c:v>
                </c:pt>
                <c:pt idx="305">
                  <c:v>37.405700000000003</c:v>
                </c:pt>
                <c:pt idx="306">
                  <c:v>38.648600000000002</c:v>
                </c:pt>
                <c:pt idx="307">
                  <c:v>38.352699999999999</c:v>
                </c:pt>
                <c:pt idx="308">
                  <c:v>37.667099999999998</c:v>
                </c:pt>
                <c:pt idx="309">
                  <c:v>38.520299999999999</c:v>
                </c:pt>
                <c:pt idx="310">
                  <c:v>37.454999999999998</c:v>
                </c:pt>
                <c:pt idx="311">
                  <c:v>37.760800000000003</c:v>
                </c:pt>
                <c:pt idx="312">
                  <c:v>37.573399999999999</c:v>
                </c:pt>
                <c:pt idx="313">
                  <c:v>36.5623</c:v>
                </c:pt>
                <c:pt idx="314">
                  <c:v>36.478400000000001</c:v>
                </c:pt>
                <c:pt idx="315">
                  <c:v>35.911200000000001</c:v>
                </c:pt>
                <c:pt idx="316">
                  <c:v>36.725000000000001</c:v>
                </c:pt>
                <c:pt idx="317">
                  <c:v>37.124499999999998</c:v>
                </c:pt>
                <c:pt idx="318">
                  <c:v>37.351399999999998</c:v>
                </c:pt>
                <c:pt idx="319">
                  <c:v>37.997500000000002</c:v>
                </c:pt>
                <c:pt idx="320">
                  <c:v>38.431600000000003</c:v>
                </c:pt>
                <c:pt idx="321">
                  <c:v>39.131900000000002</c:v>
                </c:pt>
                <c:pt idx="322">
                  <c:v>39.131900000000002</c:v>
                </c:pt>
                <c:pt idx="323">
                  <c:v>40.044400000000003</c:v>
                </c:pt>
                <c:pt idx="324">
                  <c:v>40.187399999999997</c:v>
                </c:pt>
                <c:pt idx="325">
                  <c:v>40.468600000000002</c:v>
                </c:pt>
                <c:pt idx="326">
                  <c:v>39.6646</c:v>
                </c:pt>
                <c:pt idx="327">
                  <c:v>38.816299999999998</c:v>
                </c:pt>
                <c:pt idx="328">
                  <c:v>39.669499999999999</c:v>
                </c:pt>
                <c:pt idx="329">
                  <c:v>39.388399999999997</c:v>
                </c:pt>
                <c:pt idx="330">
                  <c:v>39.783000000000001</c:v>
                </c:pt>
                <c:pt idx="331">
                  <c:v>39.797800000000002</c:v>
                </c:pt>
                <c:pt idx="332">
                  <c:v>40.483400000000003</c:v>
                </c:pt>
                <c:pt idx="333">
                  <c:v>40.532699999999998</c:v>
                </c:pt>
                <c:pt idx="334">
                  <c:v>41.336599999999997</c:v>
                </c:pt>
                <c:pt idx="335">
                  <c:v>40.7102</c:v>
                </c:pt>
                <c:pt idx="336">
                  <c:v>41.223199999999999</c:v>
                </c:pt>
                <c:pt idx="337">
                  <c:v>42.145499999999998</c:v>
                </c:pt>
                <c:pt idx="338">
                  <c:v>43.674500000000002</c:v>
                </c:pt>
                <c:pt idx="339">
                  <c:v>42.840899999999998</c:v>
                </c:pt>
                <c:pt idx="340">
                  <c:v>43.1813</c:v>
                </c:pt>
                <c:pt idx="341">
                  <c:v>44.695399999999999</c:v>
                </c:pt>
                <c:pt idx="342">
                  <c:v>45.065399999999997</c:v>
                </c:pt>
                <c:pt idx="343">
                  <c:v>46.456200000000003</c:v>
                </c:pt>
                <c:pt idx="344">
                  <c:v>46.130699999999997</c:v>
                </c:pt>
                <c:pt idx="345">
                  <c:v>45.356400000000001</c:v>
                </c:pt>
                <c:pt idx="346">
                  <c:v>47.339100000000002</c:v>
                </c:pt>
                <c:pt idx="347">
                  <c:v>45.859400000000001</c:v>
                </c:pt>
                <c:pt idx="348">
                  <c:v>44.6708</c:v>
                </c:pt>
                <c:pt idx="349">
                  <c:v>45.228099999999998</c:v>
                </c:pt>
                <c:pt idx="350">
                  <c:v>45.326799999999999</c:v>
                </c:pt>
                <c:pt idx="351">
                  <c:v>43.186199999999999</c:v>
                </c:pt>
                <c:pt idx="352">
                  <c:v>43.694200000000002</c:v>
                </c:pt>
                <c:pt idx="353">
                  <c:v>43.403199999999998</c:v>
                </c:pt>
                <c:pt idx="354">
                  <c:v>43.378500000000003</c:v>
                </c:pt>
                <c:pt idx="355">
                  <c:v>42.017299999999999</c:v>
                </c:pt>
                <c:pt idx="356">
                  <c:v>40.981499999999997</c:v>
                </c:pt>
                <c:pt idx="357">
                  <c:v>40.680599999999998</c:v>
                </c:pt>
                <c:pt idx="358">
                  <c:v>40.325499999999998</c:v>
                </c:pt>
                <c:pt idx="359">
                  <c:v>39.985199999999999</c:v>
                </c:pt>
                <c:pt idx="360">
                  <c:v>37.671999999999997</c:v>
                </c:pt>
                <c:pt idx="361">
                  <c:v>34.594299999999997</c:v>
                </c:pt>
                <c:pt idx="362">
                  <c:v>36.981499999999997</c:v>
                </c:pt>
                <c:pt idx="363">
                  <c:v>36.508000000000003</c:v>
                </c:pt>
                <c:pt idx="364">
                  <c:v>36.443899999999999</c:v>
                </c:pt>
                <c:pt idx="365">
                  <c:v>37.953099999999999</c:v>
                </c:pt>
                <c:pt idx="366">
                  <c:v>37.667099999999998</c:v>
                </c:pt>
                <c:pt idx="367">
                  <c:v>38.229300000000002</c:v>
                </c:pt>
                <c:pt idx="368">
                  <c:v>38.209600000000002</c:v>
                </c:pt>
                <c:pt idx="369">
                  <c:v>36.744799999999998</c:v>
                </c:pt>
                <c:pt idx="370">
                  <c:v>37.9236</c:v>
                </c:pt>
                <c:pt idx="371">
                  <c:v>38.949399999999997</c:v>
                </c:pt>
                <c:pt idx="372">
                  <c:v>40.167700000000004</c:v>
                </c:pt>
                <c:pt idx="373">
                  <c:v>39.107300000000002</c:v>
                </c:pt>
                <c:pt idx="374">
                  <c:v>38.668300000000002</c:v>
                </c:pt>
                <c:pt idx="375">
                  <c:v>40.187399999999997</c:v>
                </c:pt>
                <c:pt idx="376">
                  <c:v>37.4895</c:v>
                </c:pt>
                <c:pt idx="377">
                  <c:v>37.430300000000003</c:v>
                </c:pt>
                <c:pt idx="378">
                  <c:v>39.8964</c:v>
                </c:pt>
                <c:pt idx="379">
                  <c:v>41.228099999999998</c:v>
                </c:pt>
                <c:pt idx="380">
                  <c:v>41.213299999999997</c:v>
                </c:pt>
                <c:pt idx="381">
                  <c:v>42.411799999999999</c:v>
                </c:pt>
                <c:pt idx="382">
                  <c:v>42.554900000000004</c:v>
                </c:pt>
                <c:pt idx="383">
                  <c:v>41.9679</c:v>
                </c:pt>
                <c:pt idx="384">
                  <c:v>42.101100000000002</c:v>
                </c:pt>
                <c:pt idx="385">
                  <c:v>41.647300000000001</c:v>
                </c:pt>
                <c:pt idx="386">
                  <c:v>41.642400000000002</c:v>
                </c:pt>
                <c:pt idx="387">
                  <c:v>41.178800000000003</c:v>
                </c:pt>
                <c:pt idx="388">
                  <c:v>41.499400000000001</c:v>
                </c:pt>
                <c:pt idx="389">
                  <c:v>40.542499999999997</c:v>
                </c:pt>
                <c:pt idx="390">
                  <c:v>41.5931</c:v>
                </c:pt>
                <c:pt idx="391">
                  <c:v>42.106000000000002</c:v>
                </c:pt>
                <c:pt idx="392">
                  <c:v>43.738599999999998</c:v>
                </c:pt>
                <c:pt idx="393">
                  <c:v>44.424199999999999</c:v>
                </c:pt>
                <c:pt idx="394">
                  <c:v>45.183700000000002</c:v>
                </c:pt>
                <c:pt idx="395">
                  <c:v>44.419199999999996</c:v>
                </c:pt>
                <c:pt idx="396">
                  <c:v>44.365000000000002</c:v>
                </c:pt>
                <c:pt idx="397">
                  <c:v>44.5869</c:v>
                </c:pt>
                <c:pt idx="398">
                  <c:v>45.662100000000002</c:v>
                </c:pt>
                <c:pt idx="399">
                  <c:v>44.039499999999997</c:v>
                </c:pt>
                <c:pt idx="400">
                  <c:v>44.665799999999997</c:v>
                </c:pt>
                <c:pt idx="401">
                  <c:v>44.4636</c:v>
                </c:pt>
                <c:pt idx="402">
                  <c:v>44.8977</c:v>
                </c:pt>
                <c:pt idx="403">
                  <c:v>45.6967</c:v>
                </c:pt>
                <c:pt idx="404">
                  <c:v>46.081400000000002</c:v>
                </c:pt>
                <c:pt idx="405">
                  <c:v>44.73</c:v>
                </c:pt>
                <c:pt idx="406">
                  <c:v>44.769399999999997</c:v>
                </c:pt>
                <c:pt idx="407">
                  <c:v>45.706499999999998</c:v>
                </c:pt>
                <c:pt idx="408">
                  <c:v>45.548699999999997</c:v>
                </c:pt>
                <c:pt idx="409">
                  <c:v>45.770699999999998</c:v>
                </c:pt>
                <c:pt idx="410">
                  <c:v>45.770699999999998</c:v>
                </c:pt>
                <c:pt idx="411">
                  <c:v>45.770699999999998</c:v>
                </c:pt>
                <c:pt idx="412">
                  <c:v>46.061700000000002</c:v>
                </c:pt>
                <c:pt idx="413">
                  <c:v>45.686799999999998</c:v>
                </c:pt>
                <c:pt idx="414">
                  <c:v>46.377299999999998</c:v>
                </c:pt>
                <c:pt idx="415">
                  <c:v>46.377299999999998</c:v>
                </c:pt>
                <c:pt idx="416">
                  <c:v>47.052999999999997</c:v>
                </c:pt>
                <c:pt idx="417">
                  <c:v>48.187399999999997</c:v>
                </c:pt>
                <c:pt idx="418">
                  <c:v>49.642400000000002</c:v>
                </c:pt>
                <c:pt idx="419">
                  <c:v>48.991399999999999</c:v>
                </c:pt>
                <c:pt idx="420">
                  <c:v>47.393300000000004</c:v>
                </c:pt>
                <c:pt idx="421">
                  <c:v>45.746000000000002</c:v>
                </c:pt>
                <c:pt idx="422">
                  <c:v>46.036999999999999</c:v>
                </c:pt>
                <c:pt idx="423">
                  <c:v>44.789099999999998</c:v>
                </c:pt>
                <c:pt idx="424">
                  <c:v>44.069099999999999</c:v>
                </c:pt>
                <c:pt idx="425">
                  <c:v>44.305799999999998</c:v>
                </c:pt>
                <c:pt idx="426">
                  <c:v>45.814999999999998</c:v>
                </c:pt>
                <c:pt idx="427">
                  <c:v>43.220700000000001</c:v>
                </c:pt>
                <c:pt idx="428">
                  <c:v>43.837200000000003</c:v>
                </c:pt>
                <c:pt idx="429">
                  <c:v>43.4328</c:v>
                </c:pt>
                <c:pt idx="430">
                  <c:v>42.520299999999999</c:v>
                </c:pt>
                <c:pt idx="431">
                  <c:v>42.249099999999999</c:v>
                </c:pt>
                <c:pt idx="432">
                  <c:v>42.3033</c:v>
                </c:pt>
                <c:pt idx="433">
                  <c:v>41.420499999999997</c:v>
                </c:pt>
                <c:pt idx="434">
                  <c:v>41.504300000000001</c:v>
                </c:pt>
                <c:pt idx="435">
                  <c:v>42.194800000000001</c:v>
                </c:pt>
                <c:pt idx="436">
                  <c:v>41.543799999999997</c:v>
                </c:pt>
                <c:pt idx="437">
                  <c:v>43.763300000000001</c:v>
                </c:pt>
                <c:pt idx="438">
                  <c:v>41.553600000000003</c:v>
                </c:pt>
                <c:pt idx="439">
                  <c:v>39.64</c:v>
                </c:pt>
                <c:pt idx="440">
                  <c:v>40.162799999999997</c:v>
                </c:pt>
                <c:pt idx="441">
                  <c:v>40.1036</c:v>
                </c:pt>
                <c:pt idx="442">
                  <c:v>41.232999999999997</c:v>
                </c:pt>
                <c:pt idx="443">
                  <c:v>41.356400000000001</c:v>
                </c:pt>
                <c:pt idx="444">
                  <c:v>42.362499999999997</c:v>
                </c:pt>
                <c:pt idx="445">
                  <c:v>43.131900000000002</c:v>
                </c:pt>
                <c:pt idx="446">
                  <c:v>42.949399999999997</c:v>
                </c:pt>
                <c:pt idx="447">
                  <c:v>42.332900000000002</c:v>
                </c:pt>
                <c:pt idx="448">
                  <c:v>43.107300000000002</c:v>
                </c:pt>
                <c:pt idx="449">
                  <c:v>42.806399999999996</c:v>
                </c:pt>
                <c:pt idx="450">
                  <c:v>42.6387</c:v>
                </c:pt>
                <c:pt idx="451">
                  <c:v>43.378500000000003</c:v>
                </c:pt>
                <c:pt idx="452">
                  <c:v>42.663400000000003</c:v>
                </c:pt>
                <c:pt idx="453">
                  <c:v>43.422899999999998</c:v>
                </c:pt>
                <c:pt idx="454">
                  <c:v>44.734900000000003</c:v>
                </c:pt>
                <c:pt idx="455">
                  <c:v>44.720100000000002</c:v>
                </c:pt>
                <c:pt idx="456">
                  <c:v>45.070300000000003</c:v>
                </c:pt>
                <c:pt idx="457">
                  <c:v>46.821199999999997</c:v>
                </c:pt>
                <c:pt idx="458">
                  <c:v>46.9544</c:v>
                </c:pt>
                <c:pt idx="459">
                  <c:v>47.9803</c:v>
                </c:pt>
                <c:pt idx="460">
                  <c:v>49.287300000000002</c:v>
                </c:pt>
                <c:pt idx="461">
                  <c:v>47.995100000000001</c:v>
                </c:pt>
                <c:pt idx="462">
                  <c:v>48.340299999999999</c:v>
                </c:pt>
                <c:pt idx="463">
                  <c:v>49.050600000000003</c:v>
                </c:pt>
                <c:pt idx="464">
                  <c:v>51.255200000000002</c:v>
                </c:pt>
                <c:pt idx="465">
                  <c:v>50.835999999999999</c:v>
                </c:pt>
                <c:pt idx="466">
                  <c:v>49.662100000000002</c:v>
                </c:pt>
                <c:pt idx="467">
                  <c:v>49.721299999999999</c:v>
                </c:pt>
                <c:pt idx="468">
                  <c:v>48.004899999999999</c:v>
                </c:pt>
                <c:pt idx="469">
                  <c:v>46.737400000000001</c:v>
                </c:pt>
                <c:pt idx="470">
                  <c:v>46.328000000000003</c:v>
                </c:pt>
                <c:pt idx="471">
                  <c:v>45.884099999999997</c:v>
                </c:pt>
                <c:pt idx="472">
                  <c:v>45.124499999999998</c:v>
                </c:pt>
                <c:pt idx="473">
                  <c:v>44.305799999999998</c:v>
                </c:pt>
                <c:pt idx="474">
                  <c:v>45.208399999999997</c:v>
                </c:pt>
                <c:pt idx="475">
                  <c:v>46.313200000000002</c:v>
                </c:pt>
                <c:pt idx="476">
                  <c:v>46.648600000000002</c:v>
                </c:pt>
                <c:pt idx="477">
                  <c:v>47.255200000000002</c:v>
                </c:pt>
                <c:pt idx="478">
                  <c:v>46.278700000000001</c:v>
                </c:pt>
                <c:pt idx="479">
                  <c:v>47.378500000000003</c:v>
                </c:pt>
                <c:pt idx="480">
                  <c:v>47.427900000000001</c:v>
                </c:pt>
                <c:pt idx="481">
                  <c:v>47.427900000000001</c:v>
                </c:pt>
                <c:pt idx="482">
                  <c:v>47.427900000000001</c:v>
                </c:pt>
                <c:pt idx="483">
                  <c:v>46.258899999999997</c:v>
                </c:pt>
                <c:pt idx="484">
                  <c:v>46.456200000000003</c:v>
                </c:pt>
                <c:pt idx="485">
                  <c:v>46.688000000000002</c:v>
                </c:pt>
                <c:pt idx="486">
                  <c:v>46.584499999999998</c:v>
                </c:pt>
                <c:pt idx="487">
                  <c:v>45.874200000000002</c:v>
                </c:pt>
                <c:pt idx="488">
                  <c:v>45.5092</c:v>
                </c:pt>
                <c:pt idx="489">
                  <c:v>44.517899999999997</c:v>
                </c:pt>
                <c:pt idx="490">
                  <c:v>43.0777</c:v>
                </c:pt>
                <c:pt idx="491">
                  <c:v>42.505499999999998</c:v>
                </c:pt>
                <c:pt idx="492">
                  <c:v>44.024700000000003</c:v>
                </c:pt>
                <c:pt idx="493">
                  <c:v>43.822400000000002</c:v>
                </c:pt>
                <c:pt idx="494">
                  <c:v>44.157800000000002</c:v>
                </c:pt>
                <c:pt idx="495">
                  <c:v>44.675699999999999</c:v>
                </c:pt>
                <c:pt idx="496">
                  <c:v>43.575800000000001</c:v>
                </c:pt>
                <c:pt idx="497">
                  <c:v>44.216999999999999</c:v>
                </c:pt>
                <c:pt idx="498">
                  <c:v>45.780500000000004</c:v>
                </c:pt>
                <c:pt idx="499">
                  <c:v>46.081400000000002</c:v>
                </c:pt>
                <c:pt idx="500">
                  <c:v>47.783000000000001</c:v>
                </c:pt>
                <c:pt idx="501">
                  <c:v>49.8446</c:v>
                </c:pt>
                <c:pt idx="502">
                  <c:v>49.8446</c:v>
                </c:pt>
                <c:pt idx="503">
                  <c:v>49.055500000000002</c:v>
                </c:pt>
                <c:pt idx="504">
                  <c:v>50.549900000000001</c:v>
                </c:pt>
                <c:pt idx="505">
                  <c:v>50.717599999999997</c:v>
                </c:pt>
                <c:pt idx="506">
                  <c:v>50.885300000000001</c:v>
                </c:pt>
                <c:pt idx="507">
                  <c:v>50.7226</c:v>
                </c:pt>
                <c:pt idx="508">
                  <c:v>51.886600000000001</c:v>
                </c:pt>
                <c:pt idx="509">
                  <c:v>50.919899999999998</c:v>
                </c:pt>
                <c:pt idx="510">
                  <c:v>50.875500000000002</c:v>
                </c:pt>
                <c:pt idx="511">
                  <c:v>51.348999999999997</c:v>
                </c:pt>
                <c:pt idx="512">
                  <c:v>51.916200000000003</c:v>
                </c:pt>
                <c:pt idx="513">
                  <c:v>51.240400000000001</c:v>
                </c:pt>
                <c:pt idx="514">
                  <c:v>51.861899999999999</c:v>
                </c:pt>
                <c:pt idx="515">
                  <c:v>52.1233</c:v>
                </c:pt>
                <c:pt idx="516">
                  <c:v>51.043199999999999</c:v>
                </c:pt>
                <c:pt idx="517">
                  <c:v>51.043199999999999</c:v>
                </c:pt>
                <c:pt idx="518">
                  <c:v>51.615299999999998</c:v>
                </c:pt>
                <c:pt idx="519">
                  <c:v>52.2072</c:v>
                </c:pt>
                <c:pt idx="520">
                  <c:v>52.221899999999998</c:v>
                </c:pt>
                <c:pt idx="521">
                  <c:v>52.927300000000002</c:v>
                </c:pt>
                <c:pt idx="522">
                  <c:v>53.874200000000002</c:v>
                </c:pt>
                <c:pt idx="523">
                  <c:v>54.9544</c:v>
                </c:pt>
                <c:pt idx="524">
                  <c:v>54.776800000000001</c:v>
                </c:pt>
                <c:pt idx="525">
                  <c:v>54.392099999999999</c:v>
                </c:pt>
                <c:pt idx="526">
                  <c:v>55.728700000000003</c:v>
                </c:pt>
                <c:pt idx="527">
                  <c:v>53.5092</c:v>
                </c:pt>
                <c:pt idx="528">
                  <c:v>54.323099999999997</c:v>
                </c:pt>
                <c:pt idx="529">
                  <c:v>55.191099999999999</c:v>
                </c:pt>
                <c:pt idx="530">
                  <c:v>53.746000000000002</c:v>
                </c:pt>
                <c:pt idx="531">
                  <c:v>54.623899999999999</c:v>
                </c:pt>
                <c:pt idx="532">
                  <c:v>56.1282</c:v>
                </c:pt>
                <c:pt idx="533">
                  <c:v>56.004899999999999</c:v>
                </c:pt>
                <c:pt idx="534">
                  <c:v>55.363700000000001</c:v>
                </c:pt>
                <c:pt idx="535">
                  <c:v>55.339100000000002</c:v>
                </c:pt>
                <c:pt idx="536">
                  <c:v>54.688000000000002</c:v>
                </c:pt>
                <c:pt idx="537">
                  <c:v>56.241700000000002</c:v>
                </c:pt>
                <c:pt idx="538">
                  <c:v>56.202199999999998</c:v>
                </c:pt>
                <c:pt idx="539">
                  <c:v>54.934600000000003</c:v>
                </c:pt>
                <c:pt idx="540">
                  <c:v>56.256500000000003</c:v>
                </c:pt>
                <c:pt idx="541">
                  <c:v>56.365000000000002</c:v>
                </c:pt>
                <c:pt idx="542">
                  <c:v>57.213299999999997</c:v>
                </c:pt>
                <c:pt idx="543">
                  <c:v>57.731200000000001</c:v>
                </c:pt>
                <c:pt idx="544">
                  <c:v>57.529000000000003</c:v>
                </c:pt>
                <c:pt idx="545">
                  <c:v>59.600499999999997</c:v>
                </c:pt>
                <c:pt idx="546">
                  <c:v>60.399500000000003</c:v>
                </c:pt>
                <c:pt idx="547">
                  <c:v>59.210900000000002</c:v>
                </c:pt>
                <c:pt idx="548">
                  <c:v>60.660899999999998</c:v>
                </c:pt>
                <c:pt idx="549">
                  <c:v>60.892699999999998</c:v>
                </c:pt>
                <c:pt idx="550">
                  <c:v>63.018500000000003</c:v>
                </c:pt>
                <c:pt idx="551">
                  <c:v>61.553600000000003</c:v>
                </c:pt>
                <c:pt idx="552">
                  <c:v>61.997500000000002</c:v>
                </c:pt>
                <c:pt idx="553">
                  <c:v>61.395800000000001</c:v>
                </c:pt>
                <c:pt idx="554">
                  <c:v>60.527700000000003</c:v>
                </c:pt>
                <c:pt idx="555">
                  <c:v>61.864400000000003</c:v>
                </c:pt>
                <c:pt idx="556">
                  <c:v>62.919899999999998</c:v>
                </c:pt>
                <c:pt idx="557">
                  <c:v>64.734899999999996</c:v>
                </c:pt>
                <c:pt idx="558">
                  <c:v>66.796499999999995</c:v>
                </c:pt>
                <c:pt idx="559">
                  <c:v>66.308300000000003</c:v>
                </c:pt>
                <c:pt idx="560">
                  <c:v>65.671999999999997</c:v>
                </c:pt>
                <c:pt idx="561">
                  <c:v>65.800200000000004</c:v>
                </c:pt>
                <c:pt idx="562">
                  <c:v>67.531400000000005</c:v>
                </c:pt>
                <c:pt idx="563">
                  <c:v>68.8977</c:v>
                </c:pt>
                <c:pt idx="564">
                  <c:v>67.861900000000006</c:v>
                </c:pt>
                <c:pt idx="565">
                  <c:v>68</c:v>
                </c:pt>
                <c:pt idx="566">
                  <c:v>69.001199999999997</c:v>
                </c:pt>
                <c:pt idx="567">
                  <c:v>68.374799999999993</c:v>
                </c:pt>
                <c:pt idx="568">
                  <c:v>69.819999999999993</c:v>
                </c:pt>
                <c:pt idx="569">
                  <c:v>69.450100000000006</c:v>
                </c:pt>
                <c:pt idx="570">
                  <c:v>68.868099999999998</c:v>
                </c:pt>
                <c:pt idx="571">
                  <c:v>69.721299999999999</c:v>
                </c:pt>
                <c:pt idx="572">
                  <c:v>70.298400000000001</c:v>
                </c:pt>
                <c:pt idx="573">
                  <c:v>69.104799999999997</c:v>
                </c:pt>
                <c:pt idx="574">
                  <c:v>70.150400000000005</c:v>
                </c:pt>
                <c:pt idx="575">
                  <c:v>70.446399999999997</c:v>
                </c:pt>
                <c:pt idx="576">
                  <c:v>71.551199999999994</c:v>
                </c:pt>
                <c:pt idx="577">
                  <c:v>71.832300000000004</c:v>
                </c:pt>
                <c:pt idx="578">
                  <c:v>70.875500000000002</c:v>
                </c:pt>
                <c:pt idx="579">
                  <c:v>71.610399999999998</c:v>
                </c:pt>
                <c:pt idx="580">
                  <c:v>73.173900000000003</c:v>
                </c:pt>
                <c:pt idx="581">
                  <c:v>75.916200000000003</c:v>
                </c:pt>
                <c:pt idx="582">
                  <c:v>77.918599999999998</c:v>
                </c:pt>
                <c:pt idx="583">
                  <c:v>79.753399999999999</c:v>
                </c:pt>
                <c:pt idx="584">
                  <c:v>82.303299999999993</c:v>
                </c:pt>
                <c:pt idx="585">
                  <c:v>80.961799999999997</c:v>
                </c:pt>
                <c:pt idx="586">
                  <c:v>80.5869</c:v>
                </c:pt>
                <c:pt idx="587">
                  <c:v>80.5869</c:v>
                </c:pt>
                <c:pt idx="588">
                  <c:v>81.884100000000004</c:v>
                </c:pt>
                <c:pt idx="589">
                  <c:v>83.763300000000001</c:v>
                </c:pt>
                <c:pt idx="590">
                  <c:v>82.673199999999994</c:v>
                </c:pt>
                <c:pt idx="591">
                  <c:v>84.133200000000002</c:v>
                </c:pt>
                <c:pt idx="592">
                  <c:v>84.202200000000005</c:v>
                </c:pt>
                <c:pt idx="593">
                  <c:v>84.098600000000005</c:v>
                </c:pt>
                <c:pt idx="594">
                  <c:v>82.510499999999993</c:v>
                </c:pt>
                <c:pt idx="595">
                  <c:v>84.616500000000002</c:v>
                </c:pt>
                <c:pt idx="596">
                  <c:v>83.842200000000005</c:v>
                </c:pt>
                <c:pt idx="597">
                  <c:v>82.865600000000001</c:v>
                </c:pt>
                <c:pt idx="598">
                  <c:v>82.559799999999996</c:v>
                </c:pt>
                <c:pt idx="599">
                  <c:v>81.509200000000007</c:v>
                </c:pt>
                <c:pt idx="600">
                  <c:v>80.197299999999998</c:v>
                </c:pt>
                <c:pt idx="601">
                  <c:v>79.092500000000001</c:v>
                </c:pt>
                <c:pt idx="602">
                  <c:v>79.8964</c:v>
                </c:pt>
                <c:pt idx="603">
                  <c:v>80.764499999999998</c:v>
                </c:pt>
                <c:pt idx="604">
                  <c:v>81.297200000000004</c:v>
                </c:pt>
                <c:pt idx="605">
                  <c:v>81.721299999999999</c:v>
                </c:pt>
                <c:pt idx="606">
                  <c:v>81.869299999999996</c:v>
                </c:pt>
                <c:pt idx="607">
                  <c:v>84.498199999999997</c:v>
                </c:pt>
                <c:pt idx="608">
                  <c:v>87.393299999999996</c:v>
                </c:pt>
                <c:pt idx="609">
                  <c:v>86.929699999999997</c:v>
                </c:pt>
                <c:pt idx="610">
                  <c:v>83.704099999999997</c:v>
                </c:pt>
                <c:pt idx="611">
                  <c:v>82.796499999999995</c:v>
                </c:pt>
                <c:pt idx="612">
                  <c:v>80.419200000000004</c:v>
                </c:pt>
                <c:pt idx="613">
                  <c:v>80.818700000000007</c:v>
                </c:pt>
                <c:pt idx="614">
                  <c:v>83.097399999999993</c:v>
                </c:pt>
                <c:pt idx="615">
                  <c:v>82.328000000000003</c:v>
                </c:pt>
                <c:pt idx="616">
                  <c:v>82.549899999999994</c:v>
                </c:pt>
                <c:pt idx="617">
                  <c:v>81.9482</c:v>
                </c:pt>
                <c:pt idx="618">
                  <c:v>81.435299999999998</c:v>
                </c:pt>
                <c:pt idx="619">
                  <c:v>82.6387</c:v>
                </c:pt>
                <c:pt idx="620">
                  <c:v>82.239199999999997</c:v>
                </c:pt>
                <c:pt idx="621">
                  <c:v>80.877899999999997</c:v>
                </c:pt>
                <c:pt idx="622">
                  <c:v>78.821200000000005</c:v>
                </c:pt>
                <c:pt idx="623">
                  <c:v>80.226900000000001</c:v>
                </c:pt>
                <c:pt idx="624">
                  <c:v>82.712699999999998</c:v>
                </c:pt>
                <c:pt idx="625">
                  <c:v>83.743499999999997</c:v>
                </c:pt>
                <c:pt idx="626">
                  <c:v>82.066599999999994</c:v>
                </c:pt>
                <c:pt idx="627">
                  <c:v>79.930899999999994</c:v>
                </c:pt>
                <c:pt idx="628">
                  <c:v>79.955600000000004</c:v>
                </c:pt>
                <c:pt idx="629">
                  <c:v>77.381</c:v>
                </c:pt>
                <c:pt idx="630">
                  <c:v>77.050600000000003</c:v>
                </c:pt>
                <c:pt idx="631">
                  <c:v>75.511700000000005</c:v>
                </c:pt>
                <c:pt idx="632">
                  <c:v>73.371099999999998</c:v>
                </c:pt>
                <c:pt idx="633">
                  <c:v>72.784199999999998</c:v>
                </c:pt>
                <c:pt idx="634">
                  <c:v>70.7423</c:v>
                </c:pt>
                <c:pt idx="635">
                  <c:v>71.260199999999998</c:v>
                </c:pt>
                <c:pt idx="636">
                  <c:v>72.172600000000003</c:v>
                </c:pt>
                <c:pt idx="637">
                  <c:v>76.271299999999997</c:v>
                </c:pt>
                <c:pt idx="638">
                  <c:v>76.734899999999996</c:v>
                </c:pt>
                <c:pt idx="639">
                  <c:v>76.73</c:v>
                </c:pt>
                <c:pt idx="640">
                  <c:v>77.376099999999994</c:v>
                </c:pt>
                <c:pt idx="641">
                  <c:v>78.609099999999998</c:v>
                </c:pt>
                <c:pt idx="642">
                  <c:v>79.620199999999997</c:v>
                </c:pt>
                <c:pt idx="643">
                  <c:v>78.145499999999998</c:v>
                </c:pt>
                <c:pt idx="644">
                  <c:v>76.656000000000006</c:v>
                </c:pt>
                <c:pt idx="645">
                  <c:v>75.743499999999997</c:v>
                </c:pt>
                <c:pt idx="646">
                  <c:v>76.720100000000002</c:v>
                </c:pt>
                <c:pt idx="647">
                  <c:v>77.563500000000005</c:v>
                </c:pt>
                <c:pt idx="648">
                  <c:v>76.517899999999997</c:v>
                </c:pt>
                <c:pt idx="649">
                  <c:v>76.118399999999994</c:v>
                </c:pt>
                <c:pt idx="650">
                  <c:v>75.64</c:v>
                </c:pt>
                <c:pt idx="651">
                  <c:v>75.649799999999999</c:v>
                </c:pt>
                <c:pt idx="652">
                  <c:v>76.009900000000002</c:v>
                </c:pt>
                <c:pt idx="653">
                  <c:v>77.459900000000005</c:v>
                </c:pt>
                <c:pt idx="654">
                  <c:v>77.223200000000006</c:v>
                </c:pt>
                <c:pt idx="655">
                  <c:v>77.218199999999996</c:v>
                </c:pt>
                <c:pt idx="656">
                  <c:v>79.5364</c:v>
                </c:pt>
                <c:pt idx="657">
                  <c:v>77.025899999999993</c:v>
                </c:pt>
                <c:pt idx="658">
                  <c:v>78.012299999999996</c:v>
                </c:pt>
                <c:pt idx="659">
                  <c:v>75.131900000000002</c:v>
                </c:pt>
                <c:pt idx="660">
                  <c:v>75.2898</c:v>
                </c:pt>
                <c:pt idx="661">
                  <c:v>74.712699999999998</c:v>
                </c:pt>
                <c:pt idx="662">
                  <c:v>75.935900000000004</c:v>
                </c:pt>
                <c:pt idx="663">
                  <c:v>75.4131</c:v>
                </c:pt>
                <c:pt idx="664">
                  <c:v>74.717600000000004</c:v>
                </c:pt>
                <c:pt idx="665">
                  <c:v>75.926000000000002</c:v>
                </c:pt>
                <c:pt idx="666">
                  <c:v>77.696700000000007</c:v>
                </c:pt>
                <c:pt idx="667">
                  <c:v>79.906300000000002</c:v>
                </c:pt>
                <c:pt idx="668">
                  <c:v>81.741100000000003</c:v>
                </c:pt>
                <c:pt idx="669">
                  <c:v>81.573400000000007</c:v>
                </c:pt>
                <c:pt idx="670">
                  <c:v>80.138099999999994</c:v>
                </c:pt>
                <c:pt idx="671">
                  <c:v>80.138099999999994</c:v>
                </c:pt>
                <c:pt idx="672">
                  <c:v>80.138099999999994</c:v>
                </c:pt>
                <c:pt idx="673">
                  <c:v>79.881600000000006</c:v>
                </c:pt>
                <c:pt idx="674">
                  <c:v>78.870500000000007</c:v>
                </c:pt>
                <c:pt idx="675">
                  <c:v>79.551199999999994</c:v>
                </c:pt>
                <c:pt idx="676">
                  <c:v>79.551199999999994</c:v>
                </c:pt>
                <c:pt idx="677">
                  <c:v>80.147999999999996</c:v>
                </c:pt>
                <c:pt idx="678">
                  <c:v>82.490799999999993</c:v>
                </c:pt>
                <c:pt idx="679">
                  <c:v>81.045599999999993</c:v>
                </c:pt>
                <c:pt idx="680">
                  <c:v>84.868099999999998</c:v>
                </c:pt>
                <c:pt idx="681">
                  <c:v>84.680599999999998</c:v>
                </c:pt>
                <c:pt idx="682">
                  <c:v>85.2577</c:v>
                </c:pt>
                <c:pt idx="683">
                  <c:v>86.732399999999998</c:v>
                </c:pt>
                <c:pt idx="684">
                  <c:v>84.724999999999994</c:v>
                </c:pt>
                <c:pt idx="685">
                  <c:v>85.366200000000006</c:v>
                </c:pt>
                <c:pt idx="686">
                  <c:v>82.599299999999999</c:v>
                </c:pt>
                <c:pt idx="687">
                  <c:v>83.403199999999998</c:v>
                </c:pt>
                <c:pt idx="688">
                  <c:v>81.874200000000002</c:v>
                </c:pt>
                <c:pt idx="689">
                  <c:v>83.146699999999996</c:v>
                </c:pt>
                <c:pt idx="690">
                  <c:v>83.018500000000003</c:v>
                </c:pt>
                <c:pt idx="691">
                  <c:v>80.468599999999995</c:v>
                </c:pt>
                <c:pt idx="692">
                  <c:v>77.750900000000001</c:v>
                </c:pt>
                <c:pt idx="693">
                  <c:v>78.653499999999994</c:v>
                </c:pt>
                <c:pt idx="694">
                  <c:v>77.514200000000002</c:v>
                </c:pt>
                <c:pt idx="695">
                  <c:v>78.806399999999996</c:v>
                </c:pt>
                <c:pt idx="696">
                  <c:v>79.2256</c:v>
                </c:pt>
                <c:pt idx="697">
                  <c:v>78.234300000000005</c:v>
                </c:pt>
                <c:pt idx="698">
                  <c:v>78.540099999999995</c:v>
                </c:pt>
                <c:pt idx="699">
                  <c:v>79.561000000000007</c:v>
                </c:pt>
                <c:pt idx="700">
                  <c:v>77.849599999999995</c:v>
                </c:pt>
                <c:pt idx="701">
                  <c:v>80.956800000000001</c:v>
                </c:pt>
                <c:pt idx="702">
                  <c:v>84.552400000000006</c:v>
                </c:pt>
                <c:pt idx="703">
                  <c:v>86.441400000000002</c:v>
                </c:pt>
                <c:pt idx="704">
                  <c:v>86.914900000000003</c:v>
                </c:pt>
                <c:pt idx="705">
                  <c:v>86.840900000000005</c:v>
                </c:pt>
                <c:pt idx="706">
                  <c:v>86.189899999999994</c:v>
                </c:pt>
                <c:pt idx="707">
                  <c:v>86.885300000000001</c:v>
                </c:pt>
                <c:pt idx="708">
                  <c:v>87.112200000000001</c:v>
                </c:pt>
                <c:pt idx="709">
                  <c:v>87.265100000000004</c:v>
                </c:pt>
                <c:pt idx="710">
                  <c:v>84.6708</c:v>
                </c:pt>
                <c:pt idx="711">
                  <c:v>87.151700000000005</c:v>
                </c:pt>
                <c:pt idx="712">
                  <c:v>85.316900000000004</c:v>
                </c:pt>
                <c:pt idx="713">
                  <c:v>85.390900000000002</c:v>
                </c:pt>
                <c:pt idx="714">
                  <c:v>86.086299999999994</c:v>
                </c:pt>
                <c:pt idx="715">
                  <c:v>87.112200000000001</c:v>
                </c:pt>
                <c:pt idx="716">
                  <c:v>87.284800000000004</c:v>
                </c:pt>
                <c:pt idx="717">
                  <c:v>86.653499999999994</c:v>
                </c:pt>
                <c:pt idx="718">
                  <c:v>84.108500000000006</c:v>
                </c:pt>
                <c:pt idx="719">
                  <c:v>81.144300000000001</c:v>
                </c:pt>
                <c:pt idx="720">
                  <c:v>80.927300000000002</c:v>
                </c:pt>
                <c:pt idx="721">
                  <c:v>81.622699999999995</c:v>
                </c:pt>
                <c:pt idx="722">
                  <c:v>81.203500000000005</c:v>
                </c:pt>
                <c:pt idx="723">
                  <c:v>83.2059</c:v>
                </c:pt>
                <c:pt idx="724">
                  <c:v>83.028400000000005</c:v>
                </c:pt>
                <c:pt idx="725">
                  <c:v>82.323099999999997</c:v>
                </c:pt>
                <c:pt idx="726">
                  <c:v>82.367400000000004</c:v>
                </c:pt>
                <c:pt idx="727">
                  <c:v>80.241699999999994</c:v>
                </c:pt>
                <c:pt idx="728">
                  <c:v>81.504300000000001</c:v>
                </c:pt>
                <c:pt idx="729">
                  <c:v>81.652299999999997</c:v>
                </c:pt>
                <c:pt idx="730">
                  <c:v>80.271299999999997</c:v>
                </c:pt>
                <c:pt idx="731">
                  <c:v>79.151700000000005</c:v>
                </c:pt>
                <c:pt idx="732">
                  <c:v>79.901399999999995</c:v>
                </c:pt>
                <c:pt idx="733">
                  <c:v>81.691699999999997</c:v>
                </c:pt>
                <c:pt idx="734">
                  <c:v>80.971599999999995</c:v>
                </c:pt>
                <c:pt idx="735">
                  <c:v>81.070300000000003</c:v>
                </c:pt>
                <c:pt idx="736">
                  <c:v>81.070300000000003</c:v>
                </c:pt>
                <c:pt idx="737">
                  <c:v>81.070300000000003</c:v>
                </c:pt>
                <c:pt idx="738">
                  <c:v>80.414299999999997</c:v>
                </c:pt>
                <c:pt idx="739">
                  <c:v>79.595600000000005</c:v>
                </c:pt>
                <c:pt idx="740">
                  <c:v>77.445099999999996</c:v>
                </c:pt>
                <c:pt idx="741">
                  <c:v>77.218199999999996</c:v>
                </c:pt>
                <c:pt idx="742">
                  <c:v>77.499399999999994</c:v>
                </c:pt>
                <c:pt idx="743">
                  <c:v>77.519099999999995</c:v>
                </c:pt>
                <c:pt idx="744">
                  <c:v>78.056700000000006</c:v>
                </c:pt>
                <c:pt idx="745">
                  <c:v>75.551199999999994</c:v>
                </c:pt>
                <c:pt idx="746">
                  <c:v>75.763300000000001</c:v>
                </c:pt>
                <c:pt idx="747">
                  <c:v>75.087500000000006</c:v>
                </c:pt>
                <c:pt idx="748">
                  <c:v>77.085099999999997</c:v>
                </c:pt>
                <c:pt idx="749">
                  <c:v>76.276200000000003</c:v>
                </c:pt>
                <c:pt idx="750">
                  <c:v>76.789100000000005</c:v>
                </c:pt>
                <c:pt idx="751">
                  <c:v>76.054299999999998</c:v>
                </c:pt>
                <c:pt idx="752">
                  <c:v>77.228099999999998</c:v>
                </c:pt>
                <c:pt idx="753">
                  <c:v>75.467299999999994</c:v>
                </c:pt>
                <c:pt idx="754">
                  <c:v>74.135599999999997</c:v>
                </c:pt>
                <c:pt idx="755">
                  <c:v>74.791600000000003</c:v>
                </c:pt>
                <c:pt idx="756">
                  <c:v>75.659700000000001</c:v>
                </c:pt>
                <c:pt idx="757">
                  <c:v>74.382199999999997</c:v>
                </c:pt>
                <c:pt idx="758">
                  <c:v>73.962999999999994</c:v>
                </c:pt>
                <c:pt idx="759">
                  <c:v>72.0197</c:v>
                </c:pt>
                <c:pt idx="760">
                  <c:v>70.806399999999996</c:v>
                </c:pt>
                <c:pt idx="761">
                  <c:v>70.027100000000004</c:v>
                </c:pt>
                <c:pt idx="762">
                  <c:v>70.027100000000004</c:v>
                </c:pt>
                <c:pt idx="763">
                  <c:v>70.352699999999999</c:v>
                </c:pt>
                <c:pt idx="764">
                  <c:v>71.778099999999995</c:v>
                </c:pt>
                <c:pt idx="765">
                  <c:v>74.673199999999994</c:v>
                </c:pt>
                <c:pt idx="766">
                  <c:v>71.8964</c:v>
                </c:pt>
                <c:pt idx="767">
                  <c:v>72.650999999999996</c:v>
                </c:pt>
                <c:pt idx="768">
                  <c:v>72.675700000000006</c:v>
                </c:pt>
                <c:pt idx="769">
                  <c:v>70.323099999999997</c:v>
                </c:pt>
                <c:pt idx="770">
                  <c:v>69.814999999999998</c:v>
                </c:pt>
                <c:pt idx="771">
                  <c:v>66.875500000000002</c:v>
                </c:pt>
                <c:pt idx="772">
                  <c:v>67.955600000000004</c:v>
                </c:pt>
                <c:pt idx="773">
                  <c:v>65.208399999999997</c:v>
                </c:pt>
                <c:pt idx="774">
                  <c:v>67.077699999999993</c:v>
                </c:pt>
                <c:pt idx="775">
                  <c:v>67.265100000000004</c:v>
                </c:pt>
                <c:pt idx="776">
                  <c:v>66.678200000000004</c:v>
                </c:pt>
                <c:pt idx="777">
                  <c:v>66.500600000000006</c:v>
                </c:pt>
                <c:pt idx="778">
                  <c:v>67.605400000000003</c:v>
                </c:pt>
                <c:pt idx="779">
                  <c:v>66.732399999999998</c:v>
                </c:pt>
                <c:pt idx="780">
                  <c:v>67.990099999999998</c:v>
                </c:pt>
                <c:pt idx="781">
                  <c:v>64.577100000000002</c:v>
                </c:pt>
                <c:pt idx="782">
                  <c:v>64.577100000000002</c:v>
                </c:pt>
                <c:pt idx="783">
                  <c:v>64.863100000000003</c:v>
                </c:pt>
                <c:pt idx="784">
                  <c:v>65.168899999999994</c:v>
                </c:pt>
                <c:pt idx="785">
                  <c:v>64.1036</c:v>
                </c:pt>
                <c:pt idx="786">
                  <c:v>63.763300000000001</c:v>
                </c:pt>
                <c:pt idx="787">
                  <c:v>62.8459</c:v>
                </c:pt>
                <c:pt idx="788">
                  <c:v>62.466099999999997</c:v>
                </c:pt>
                <c:pt idx="789">
                  <c:v>61.065399999999997</c:v>
                </c:pt>
                <c:pt idx="790">
                  <c:v>58.688000000000002</c:v>
                </c:pt>
                <c:pt idx="791">
                  <c:v>58.253999999999998</c:v>
                </c:pt>
                <c:pt idx="792">
                  <c:v>59.210900000000002</c:v>
                </c:pt>
                <c:pt idx="793">
                  <c:v>58.2836</c:v>
                </c:pt>
                <c:pt idx="794">
                  <c:v>56.616500000000002</c:v>
                </c:pt>
                <c:pt idx="795">
                  <c:v>55.960500000000003</c:v>
                </c:pt>
                <c:pt idx="796">
                  <c:v>56.754600000000003</c:v>
                </c:pt>
                <c:pt idx="797">
                  <c:v>56.488300000000002</c:v>
                </c:pt>
                <c:pt idx="798">
                  <c:v>55.704099999999997</c:v>
                </c:pt>
                <c:pt idx="799">
                  <c:v>54.520299999999999</c:v>
                </c:pt>
                <c:pt idx="800">
                  <c:v>54.924799999999998</c:v>
                </c:pt>
                <c:pt idx="801">
                  <c:v>56.942</c:v>
                </c:pt>
                <c:pt idx="802">
                  <c:v>51.265099999999997</c:v>
                </c:pt>
                <c:pt idx="803">
                  <c:v>49.415500000000002</c:v>
                </c:pt>
                <c:pt idx="804">
                  <c:v>46.688000000000002</c:v>
                </c:pt>
                <c:pt idx="805">
                  <c:v>43.995100000000001</c:v>
                </c:pt>
                <c:pt idx="806">
                  <c:v>43.191099999999999</c:v>
                </c:pt>
                <c:pt idx="807">
                  <c:v>40.986400000000003</c:v>
                </c:pt>
                <c:pt idx="808">
                  <c:v>41.1295</c:v>
                </c:pt>
                <c:pt idx="809">
                  <c:v>40.9026</c:v>
                </c:pt>
                <c:pt idx="810">
                  <c:v>38.584499999999998</c:v>
                </c:pt>
                <c:pt idx="811">
                  <c:v>39.926000000000002</c:v>
                </c:pt>
                <c:pt idx="812">
                  <c:v>40.216999999999999</c:v>
                </c:pt>
                <c:pt idx="813">
                  <c:v>40.863100000000003</c:v>
                </c:pt>
                <c:pt idx="814">
                  <c:v>41.198500000000003</c:v>
                </c:pt>
                <c:pt idx="815">
                  <c:v>42.796500000000002</c:v>
                </c:pt>
                <c:pt idx="816">
                  <c:v>43.176299999999998</c:v>
                </c:pt>
                <c:pt idx="817">
                  <c:v>44.073999999999998</c:v>
                </c:pt>
                <c:pt idx="818">
                  <c:v>46.91</c:v>
                </c:pt>
                <c:pt idx="819">
                  <c:v>46.520299999999999</c:v>
                </c:pt>
                <c:pt idx="820">
                  <c:v>47.388399999999997</c:v>
                </c:pt>
                <c:pt idx="821">
                  <c:v>47.773099999999999</c:v>
                </c:pt>
                <c:pt idx="822">
                  <c:v>46.569699999999997</c:v>
                </c:pt>
                <c:pt idx="823">
                  <c:v>47.847099999999998</c:v>
                </c:pt>
                <c:pt idx="824">
                  <c:v>46.086300000000001</c:v>
                </c:pt>
                <c:pt idx="825">
                  <c:v>47.112200000000001</c:v>
                </c:pt>
                <c:pt idx="826">
                  <c:v>46.579500000000003</c:v>
                </c:pt>
                <c:pt idx="827">
                  <c:v>45.533900000000003</c:v>
                </c:pt>
                <c:pt idx="828">
                  <c:v>47.058</c:v>
                </c:pt>
                <c:pt idx="829">
                  <c:v>46.564700000000002</c:v>
                </c:pt>
                <c:pt idx="830">
                  <c:v>45.376100000000001</c:v>
                </c:pt>
                <c:pt idx="831">
                  <c:v>45.262599999999999</c:v>
                </c:pt>
                <c:pt idx="832">
                  <c:v>45.297199999999997</c:v>
                </c:pt>
                <c:pt idx="833">
                  <c:v>45.282400000000003</c:v>
                </c:pt>
                <c:pt idx="834">
                  <c:v>44.2121</c:v>
                </c:pt>
                <c:pt idx="835">
                  <c:v>44.512900000000002</c:v>
                </c:pt>
                <c:pt idx="836">
                  <c:v>42.115900000000003</c:v>
                </c:pt>
                <c:pt idx="837">
                  <c:v>42.688000000000002</c:v>
                </c:pt>
                <c:pt idx="838">
                  <c:v>41.760800000000003</c:v>
                </c:pt>
                <c:pt idx="839">
                  <c:v>43.861899999999999</c:v>
                </c:pt>
                <c:pt idx="840">
                  <c:v>44.152900000000002</c:v>
                </c:pt>
                <c:pt idx="841">
                  <c:v>43.003700000000002</c:v>
                </c:pt>
                <c:pt idx="842">
                  <c:v>43.274999999999999</c:v>
                </c:pt>
                <c:pt idx="843">
                  <c:v>44.73</c:v>
                </c:pt>
                <c:pt idx="844">
                  <c:v>45.977800000000002</c:v>
                </c:pt>
                <c:pt idx="845">
                  <c:v>49.548699999999997</c:v>
                </c:pt>
                <c:pt idx="846">
                  <c:v>50.549900000000001</c:v>
                </c:pt>
                <c:pt idx="847">
                  <c:v>50.549900000000001</c:v>
                </c:pt>
                <c:pt idx="848">
                  <c:v>49.755899999999997</c:v>
                </c:pt>
                <c:pt idx="849">
                  <c:v>49.8446</c:v>
                </c:pt>
                <c:pt idx="850">
                  <c:v>51.718899999999998</c:v>
                </c:pt>
                <c:pt idx="851">
                  <c:v>51.417999999999999</c:v>
                </c:pt>
                <c:pt idx="852">
                  <c:v>50.352699999999999</c:v>
                </c:pt>
                <c:pt idx="853">
                  <c:v>50.194800000000001</c:v>
                </c:pt>
                <c:pt idx="854">
                  <c:v>50.342799999999997</c:v>
                </c:pt>
                <c:pt idx="855">
                  <c:v>48.636299999999999</c:v>
                </c:pt>
                <c:pt idx="856">
                  <c:v>50.130699999999997</c:v>
                </c:pt>
                <c:pt idx="857">
                  <c:v>52.488300000000002</c:v>
                </c:pt>
                <c:pt idx="858">
                  <c:v>53.065399999999997</c:v>
                </c:pt>
                <c:pt idx="859">
                  <c:v>55.566000000000003</c:v>
                </c:pt>
                <c:pt idx="860">
                  <c:v>55.176299999999998</c:v>
                </c:pt>
                <c:pt idx="861">
                  <c:v>54.855699999999999</c:v>
                </c:pt>
                <c:pt idx="862">
                  <c:v>55.4328</c:v>
                </c:pt>
                <c:pt idx="863">
                  <c:v>54.826099999999997</c:v>
                </c:pt>
                <c:pt idx="864">
                  <c:v>54.135599999999997</c:v>
                </c:pt>
                <c:pt idx="865">
                  <c:v>53.583199999999998</c:v>
                </c:pt>
                <c:pt idx="866">
                  <c:v>53.9236</c:v>
                </c:pt>
                <c:pt idx="867">
                  <c:v>54.258899999999997</c:v>
                </c:pt>
                <c:pt idx="868">
                  <c:v>52.345300000000002</c:v>
                </c:pt>
                <c:pt idx="869">
                  <c:v>51.802700000000002</c:v>
                </c:pt>
                <c:pt idx="870">
                  <c:v>50.816299999999998</c:v>
                </c:pt>
                <c:pt idx="871">
                  <c:v>50.8508</c:v>
                </c:pt>
                <c:pt idx="872">
                  <c:v>49.267600000000002</c:v>
                </c:pt>
                <c:pt idx="873">
                  <c:v>50.520299999999999</c:v>
                </c:pt>
                <c:pt idx="874">
                  <c:v>50.712699999999998</c:v>
                </c:pt>
                <c:pt idx="875">
                  <c:v>49.775599999999997</c:v>
                </c:pt>
                <c:pt idx="876">
                  <c:v>48.537599999999998</c:v>
                </c:pt>
                <c:pt idx="877">
                  <c:v>47.6252</c:v>
                </c:pt>
                <c:pt idx="878">
                  <c:v>45.3613</c:v>
                </c:pt>
                <c:pt idx="879">
                  <c:v>46.599299999999999</c:v>
                </c:pt>
                <c:pt idx="880">
                  <c:v>47.797800000000002</c:v>
                </c:pt>
                <c:pt idx="881">
                  <c:v>47.186199999999999</c:v>
                </c:pt>
                <c:pt idx="882">
                  <c:v>47.585700000000003</c:v>
                </c:pt>
                <c:pt idx="883">
                  <c:v>48.286099999999998</c:v>
                </c:pt>
                <c:pt idx="884">
                  <c:v>47.1023</c:v>
                </c:pt>
                <c:pt idx="885">
                  <c:v>44.616500000000002</c:v>
                </c:pt>
                <c:pt idx="886">
                  <c:v>45.583199999999998</c:v>
                </c:pt>
                <c:pt idx="887">
                  <c:v>46.209600000000002</c:v>
                </c:pt>
                <c:pt idx="888">
                  <c:v>46.737400000000001</c:v>
                </c:pt>
                <c:pt idx="889">
                  <c:v>48.014800000000001</c:v>
                </c:pt>
                <c:pt idx="890">
                  <c:v>49.385899999999999</c:v>
                </c:pt>
                <c:pt idx="891">
                  <c:v>50.268799999999999</c:v>
                </c:pt>
                <c:pt idx="892">
                  <c:v>49.035800000000002</c:v>
                </c:pt>
                <c:pt idx="893">
                  <c:v>49.050600000000003</c:v>
                </c:pt>
                <c:pt idx="894">
                  <c:v>50.061700000000002</c:v>
                </c:pt>
                <c:pt idx="895">
                  <c:v>52.942</c:v>
                </c:pt>
                <c:pt idx="896">
                  <c:v>53.454999999999998</c:v>
                </c:pt>
                <c:pt idx="897">
                  <c:v>51.832299999999996</c:v>
                </c:pt>
                <c:pt idx="898">
                  <c:v>48.73</c:v>
                </c:pt>
                <c:pt idx="899">
                  <c:v>48.3354</c:v>
                </c:pt>
                <c:pt idx="900">
                  <c:v>48.498199999999997</c:v>
                </c:pt>
                <c:pt idx="901">
                  <c:v>50.599299999999999</c:v>
                </c:pt>
                <c:pt idx="902">
                  <c:v>50.545000000000002</c:v>
                </c:pt>
                <c:pt idx="903">
                  <c:v>50.036999999999999</c:v>
                </c:pt>
                <c:pt idx="904">
                  <c:v>48.725000000000001</c:v>
                </c:pt>
                <c:pt idx="905">
                  <c:v>50.214500000000001</c:v>
                </c:pt>
                <c:pt idx="906">
                  <c:v>50.096200000000003</c:v>
                </c:pt>
                <c:pt idx="907">
                  <c:v>51.215800000000002</c:v>
                </c:pt>
                <c:pt idx="908">
                  <c:v>49.681899999999999</c:v>
                </c:pt>
                <c:pt idx="909">
                  <c:v>49.015999999999998</c:v>
                </c:pt>
                <c:pt idx="910">
                  <c:v>48.256500000000003</c:v>
                </c:pt>
                <c:pt idx="911">
                  <c:v>48.769399999999997</c:v>
                </c:pt>
                <c:pt idx="912">
                  <c:v>51.028399999999998</c:v>
                </c:pt>
                <c:pt idx="913">
                  <c:v>52.823700000000002</c:v>
                </c:pt>
                <c:pt idx="914">
                  <c:v>52.917400000000001</c:v>
                </c:pt>
                <c:pt idx="915">
                  <c:v>51.265099999999997</c:v>
                </c:pt>
                <c:pt idx="916">
                  <c:v>52.9026</c:v>
                </c:pt>
                <c:pt idx="917">
                  <c:v>53.124499999999998</c:v>
                </c:pt>
                <c:pt idx="918">
                  <c:v>52.108499999999999</c:v>
                </c:pt>
                <c:pt idx="919">
                  <c:v>51.753399999999999</c:v>
                </c:pt>
                <c:pt idx="920">
                  <c:v>52.882899999999999</c:v>
                </c:pt>
                <c:pt idx="921">
                  <c:v>52.616500000000002</c:v>
                </c:pt>
                <c:pt idx="922">
                  <c:v>54.456200000000003</c:v>
                </c:pt>
                <c:pt idx="923">
                  <c:v>55.235500000000002</c:v>
                </c:pt>
                <c:pt idx="924">
                  <c:v>54.411799999999999</c:v>
                </c:pt>
                <c:pt idx="925">
                  <c:v>55.580800000000004</c:v>
                </c:pt>
                <c:pt idx="926">
                  <c:v>53.82</c:v>
                </c:pt>
                <c:pt idx="927">
                  <c:v>55.141800000000003</c:v>
                </c:pt>
                <c:pt idx="928">
                  <c:v>55.052999999999997</c:v>
                </c:pt>
                <c:pt idx="929">
                  <c:v>55.319400000000002</c:v>
                </c:pt>
                <c:pt idx="930">
                  <c:v>56</c:v>
                </c:pt>
                <c:pt idx="931">
                  <c:v>57.746000000000002</c:v>
                </c:pt>
                <c:pt idx="932">
                  <c:v>57.746000000000002</c:v>
                </c:pt>
                <c:pt idx="933">
                  <c:v>57.173900000000003</c:v>
                </c:pt>
                <c:pt idx="934">
                  <c:v>59.851999999999997</c:v>
                </c:pt>
                <c:pt idx="935">
                  <c:v>60.384700000000002</c:v>
                </c:pt>
                <c:pt idx="936">
                  <c:v>60.384700000000002</c:v>
                </c:pt>
                <c:pt idx="937">
                  <c:v>60.764499999999998</c:v>
                </c:pt>
                <c:pt idx="938">
                  <c:v>60.5623</c:v>
                </c:pt>
                <c:pt idx="939">
                  <c:v>58.865600000000001</c:v>
                </c:pt>
                <c:pt idx="940">
                  <c:v>59.861899999999999</c:v>
                </c:pt>
                <c:pt idx="941">
                  <c:v>61.015999999999998</c:v>
                </c:pt>
                <c:pt idx="942">
                  <c:v>61.040700000000001</c:v>
                </c:pt>
                <c:pt idx="943">
                  <c:v>59.960500000000003</c:v>
                </c:pt>
                <c:pt idx="944">
                  <c:v>59.778100000000002</c:v>
                </c:pt>
                <c:pt idx="945">
                  <c:v>58.959299999999999</c:v>
                </c:pt>
                <c:pt idx="946">
                  <c:v>58.022199999999998</c:v>
                </c:pt>
                <c:pt idx="947">
                  <c:v>59.0777</c:v>
                </c:pt>
                <c:pt idx="948">
                  <c:v>60.108499999999999</c:v>
                </c:pt>
                <c:pt idx="949">
                  <c:v>59.082599999999999</c:v>
                </c:pt>
                <c:pt idx="950">
                  <c:v>59.339100000000002</c:v>
                </c:pt>
                <c:pt idx="951">
                  <c:v>59.955599999999997</c:v>
                </c:pt>
                <c:pt idx="952">
                  <c:v>61.104799999999997</c:v>
                </c:pt>
                <c:pt idx="953">
                  <c:v>59.847099999999998</c:v>
                </c:pt>
                <c:pt idx="954">
                  <c:v>60.148000000000003</c:v>
                </c:pt>
                <c:pt idx="955">
                  <c:v>60.345300000000002</c:v>
                </c:pt>
                <c:pt idx="956">
                  <c:v>60.858199999999997</c:v>
                </c:pt>
                <c:pt idx="957">
                  <c:v>62.628900000000002</c:v>
                </c:pt>
                <c:pt idx="958">
                  <c:v>60.8977</c:v>
                </c:pt>
                <c:pt idx="959">
                  <c:v>61.524000000000001</c:v>
                </c:pt>
                <c:pt idx="960">
                  <c:v>61.622700000000002</c:v>
                </c:pt>
                <c:pt idx="961">
                  <c:v>62.549900000000001</c:v>
                </c:pt>
                <c:pt idx="962">
                  <c:v>63.048099999999998</c:v>
                </c:pt>
                <c:pt idx="963">
                  <c:v>65.395799999999994</c:v>
                </c:pt>
                <c:pt idx="964">
                  <c:v>64.399500000000003</c:v>
                </c:pt>
                <c:pt idx="965">
                  <c:v>63.087499999999999</c:v>
                </c:pt>
                <c:pt idx="966">
                  <c:v>63.136899999999997</c:v>
                </c:pt>
                <c:pt idx="967">
                  <c:v>64.133200000000002</c:v>
                </c:pt>
                <c:pt idx="968">
                  <c:v>63.1023</c:v>
                </c:pt>
                <c:pt idx="969">
                  <c:v>63.383499999999998</c:v>
                </c:pt>
                <c:pt idx="970">
                  <c:v>64.320599999999999</c:v>
                </c:pt>
                <c:pt idx="971">
                  <c:v>63.427900000000001</c:v>
                </c:pt>
                <c:pt idx="972">
                  <c:v>65.080100000000002</c:v>
                </c:pt>
                <c:pt idx="973">
                  <c:v>64.241699999999994</c:v>
                </c:pt>
                <c:pt idx="974">
                  <c:v>65.711500000000001</c:v>
                </c:pt>
                <c:pt idx="975">
                  <c:v>65.622699999999995</c:v>
                </c:pt>
                <c:pt idx="976">
                  <c:v>64.305800000000005</c:v>
                </c:pt>
                <c:pt idx="977">
                  <c:v>63.043199999999999</c:v>
                </c:pt>
                <c:pt idx="978">
                  <c:v>64.941999999999993</c:v>
                </c:pt>
                <c:pt idx="979">
                  <c:v>64.281099999999995</c:v>
                </c:pt>
                <c:pt idx="980">
                  <c:v>66.185000000000002</c:v>
                </c:pt>
                <c:pt idx="981">
                  <c:v>66.623900000000006</c:v>
                </c:pt>
                <c:pt idx="982">
                  <c:v>68.522800000000004</c:v>
                </c:pt>
                <c:pt idx="983">
                  <c:v>69.080100000000002</c:v>
                </c:pt>
                <c:pt idx="984">
                  <c:v>68.685599999999994</c:v>
                </c:pt>
                <c:pt idx="985">
                  <c:v>70.288499999999999</c:v>
                </c:pt>
                <c:pt idx="986">
                  <c:v>70.554900000000004</c:v>
                </c:pt>
                <c:pt idx="987">
                  <c:v>70.150400000000005</c:v>
                </c:pt>
                <c:pt idx="988">
                  <c:v>71.186199999999999</c:v>
                </c:pt>
                <c:pt idx="989">
                  <c:v>71.126999999999995</c:v>
                </c:pt>
                <c:pt idx="990">
                  <c:v>71.8964</c:v>
                </c:pt>
                <c:pt idx="991">
                  <c:v>73.129499999999993</c:v>
                </c:pt>
                <c:pt idx="992">
                  <c:v>72.202200000000005</c:v>
                </c:pt>
                <c:pt idx="993">
                  <c:v>74.180000000000007</c:v>
                </c:pt>
                <c:pt idx="994">
                  <c:v>73.1541</c:v>
                </c:pt>
                <c:pt idx="995">
                  <c:v>74.249099999999999</c:v>
                </c:pt>
                <c:pt idx="996">
                  <c:v>74.411799999999999</c:v>
                </c:pt>
                <c:pt idx="997">
                  <c:v>76.069100000000006</c:v>
                </c:pt>
                <c:pt idx="998">
                  <c:v>75.521600000000007</c:v>
                </c:pt>
                <c:pt idx="999">
                  <c:v>74.939599999999999</c:v>
                </c:pt>
                <c:pt idx="1000">
                  <c:v>74.786699999999996</c:v>
                </c:pt>
                <c:pt idx="1001">
                  <c:v>75.610399999999998</c:v>
                </c:pt>
                <c:pt idx="1002">
                  <c:v>78.209599999999995</c:v>
                </c:pt>
                <c:pt idx="1003">
                  <c:v>79.284800000000004</c:v>
                </c:pt>
                <c:pt idx="1004">
                  <c:v>80.335400000000007</c:v>
                </c:pt>
                <c:pt idx="1005">
                  <c:v>81.134399999999999</c:v>
                </c:pt>
                <c:pt idx="1006">
                  <c:v>80.355099999999993</c:v>
                </c:pt>
                <c:pt idx="1007">
                  <c:v>80.887799999999999</c:v>
                </c:pt>
                <c:pt idx="1008">
                  <c:v>81.085099999999997</c:v>
                </c:pt>
                <c:pt idx="1009">
                  <c:v>82.752200000000002</c:v>
                </c:pt>
                <c:pt idx="1010">
                  <c:v>83.906300000000002</c:v>
                </c:pt>
                <c:pt idx="1011">
                  <c:v>84.626400000000004</c:v>
                </c:pt>
                <c:pt idx="1012">
                  <c:v>84.848299999999995</c:v>
                </c:pt>
                <c:pt idx="1013">
                  <c:v>84.6905</c:v>
                </c:pt>
                <c:pt idx="1014">
                  <c:v>85.223200000000006</c:v>
                </c:pt>
                <c:pt idx="1015">
                  <c:v>83.260199999999998</c:v>
                </c:pt>
                <c:pt idx="1016">
                  <c:v>83.723799999999997</c:v>
                </c:pt>
                <c:pt idx="1017">
                  <c:v>84.320599999999999</c:v>
                </c:pt>
                <c:pt idx="1018">
                  <c:v>85.440200000000004</c:v>
                </c:pt>
                <c:pt idx="1019">
                  <c:v>85.440200000000004</c:v>
                </c:pt>
                <c:pt idx="1020">
                  <c:v>86.387200000000007</c:v>
                </c:pt>
                <c:pt idx="1021">
                  <c:v>86.594300000000004</c:v>
                </c:pt>
                <c:pt idx="1022">
                  <c:v>88.098600000000005</c:v>
                </c:pt>
                <c:pt idx="1023">
                  <c:v>88.187399999999997</c:v>
                </c:pt>
                <c:pt idx="1024">
                  <c:v>86.895200000000003</c:v>
                </c:pt>
                <c:pt idx="1025">
                  <c:v>86.254000000000005</c:v>
                </c:pt>
                <c:pt idx="1026">
                  <c:v>87.728700000000003</c:v>
                </c:pt>
                <c:pt idx="1027">
                  <c:v>88.261399999999995</c:v>
                </c:pt>
                <c:pt idx="1028">
                  <c:v>89.065399999999997</c:v>
                </c:pt>
                <c:pt idx="1029">
                  <c:v>88.996300000000005</c:v>
                </c:pt>
                <c:pt idx="1030">
                  <c:v>88.157799999999995</c:v>
                </c:pt>
                <c:pt idx="1031">
                  <c:v>89.134399999999999</c:v>
                </c:pt>
                <c:pt idx="1032">
                  <c:v>91.141800000000003</c:v>
                </c:pt>
                <c:pt idx="1033">
                  <c:v>88.438999999999993</c:v>
                </c:pt>
                <c:pt idx="1034">
                  <c:v>88.744799999999998</c:v>
                </c:pt>
                <c:pt idx="1035">
                  <c:v>89.183700000000002</c:v>
                </c:pt>
                <c:pt idx="1036">
                  <c:v>89.637500000000003</c:v>
                </c:pt>
                <c:pt idx="1037">
                  <c:v>90.840900000000005</c:v>
                </c:pt>
                <c:pt idx="1038">
                  <c:v>89.647300000000001</c:v>
                </c:pt>
                <c:pt idx="1039">
                  <c:v>89.647300000000001</c:v>
                </c:pt>
                <c:pt idx="1040">
                  <c:v>90.362499999999997</c:v>
                </c:pt>
                <c:pt idx="1041">
                  <c:v>90.214500000000001</c:v>
                </c:pt>
                <c:pt idx="1042">
                  <c:v>90.456199999999995</c:v>
                </c:pt>
                <c:pt idx="1043">
                  <c:v>90.7423</c:v>
                </c:pt>
                <c:pt idx="1044">
                  <c:v>90.762</c:v>
                </c:pt>
                <c:pt idx="1045">
                  <c:v>89.750900000000001</c:v>
                </c:pt>
                <c:pt idx="1046">
                  <c:v>88.660899999999998</c:v>
                </c:pt>
                <c:pt idx="1047">
                  <c:v>88.295900000000003</c:v>
                </c:pt>
                <c:pt idx="1048">
                  <c:v>88.626400000000004</c:v>
                </c:pt>
                <c:pt idx="1049">
                  <c:v>88.167699999999996</c:v>
                </c:pt>
                <c:pt idx="1050">
                  <c:v>88.932199999999995</c:v>
                </c:pt>
                <c:pt idx="1051">
                  <c:v>88.631299999999996</c:v>
                </c:pt>
                <c:pt idx="1052">
                  <c:v>89.168899999999994</c:v>
                </c:pt>
                <c:pt idx="1053">
                  <c:v>89.691699999999997</c:v>
                </c:pt>
                <c:pt idx="1054">
                  <c:v>89.405699999999996</c:v>
                </c:pt>
                <c:pt idx="1055">
                  <c:v>88.665800000000004</c:v>
                </c:pt>
                <c:pt idx="1056">
                  <c:v>87.146699999999996</c:v>
                </c:pt>
                <c:pt idx="1057">
                  <c:v>86.347700000000003</c:v>
                </c:pt>
                <c:pt idx="1058">
                  <c:v>85.657200000000003</c:v>
                </c:pt>
                <c:pt idx="1059">
                  <c:v>86.337900000000005</c:v>
                </c:pt>
                <c:pt idx="1060">
                  <c:v>87.136899999999997</c:v>
                </c:pt>
                <c:pt idx="1061">
                  <c:v>88.562299999999993</c:v>
                </c:pt>
                <c:pt idx="1062">
                  <c:v>86.707800000000006</c:v>
                </c:pt>
                <c:pt idx="1063">
                  <c:v>88.744799999999998</c:v>
                </c:pt>
                <c:pt idx="1064">
                  <c:v>89.070300000000003</c:v>
                </c:pt>
                <c:pt idx="1065">
                  <c:v>88.4636</c:v>
                </c:pt>
                <c:pt idx="1066">
                  <c:v>87.812600000000003</c:v>
                </c:pt>
                <c:pt idx="1067">
                  <c:v>86.919899999999998</c:v>
                </c:pt>
                <c:pt idx="1068">
                  <c:v>87.521600000000007</c:v>
                </c:pt>
                <c:pt idx="1069">
                  <c:v>86.737399999999994</c:v>
                </c:pt>
                <c:pt idx="1070">
                  <c:v>84.887799999999999</c:v>
                </c:pt>
                <c:pt idx="1071">
                  <c:v>83.891499999999994</c:v>
                </c:pt>
                <c:pt idx="1072">
                  <c:v>82.811300000000003</c:v>
                </c:pt>
                <c:pt idx="1073">
                  <c:v>83.013599999999997</c:v>
                </c:pt>
                <c:pt idx="1074">
                  <c:v>82.584500000000006</c:v>
                </c:pt>
                <c:pt idx="1075">
                  <c:v>82.140600000000006</c:v>
                </c:pt>
                <c:pt idx="1076">
                  <c:v>82.850800000000007</c:v>
                </c:pt>
                <c:pt idx="1077">
                  <c:v>82.702799999999996</c:v>
                </c:pt>
                <c:pt idx="1078">
                  <c:v>82.668300000000002</c:v>
                </c:pt>
                <c:pt idx="1079">
                  <c:v>84.389600000000002</c:v>
                </c:pt>
                <c:pt idx="1080">
                  <c:v>83.945700000000002</c:v>
                </c:pt>
                <c:pt idx="1081">
                  <c:v>82.895200000000003</c:v>
                </c:pt>
                <c:pt idx="1082">
                  <c:v>81.884100000000004</c:v>
                </c:pt>
                <c:pt idx="1083">
                  <c:v>83.117099999999994</c:v>
                </c:pt>
                <c:pt idx="1084">
                  <c:v>83.723799999999997</c:v>
                </c:pt>
                <c:pt idx="1085">
                  <c:v>84.996300000000005</c:v>
                </c:pt>
                <c:pt idx="1086">
                  <c:v>83.975300000000004</c:v>
                </c:pt>
                <c:pt idx="1087">
                  <c:v>84.073999999999998</c:v>
                </c:pt>
                <c:pt idx="1088">
                  <c:v>84.552400000000006</c:v>
                </c:pt>
                <c:pt idx="1089">
                  <c:v>83.324299999999994</c:v>
                </c:pt>
                <c:pt idx="1090">
                  <c:v>86.308300000000003</c:v>
                </c:pt>
                <c:pt idx="1091">
                  <c:v>86.471000000000004</c:v>
                </c:pt>
                <c:pt idx="1092">
                  <c:v>89.2577</c:v>
                </c:pt>
                <c:pt idx="1093">
                  <c:v>90.964200000000005</c:v>
                </c:pt>
                <c:pt idx="1094">
                  <c:v>90.623900000000006</c:v>
                </c:pt>
                <c:pt idx="1095">
                  <c:v>88.769400000000005</c:v>
                </c:pt>
                <c:pt idx="1096">
                  <c:v>88.493200000000002</c:v>
                </c:pt>
                <c:pt idx="1097">
                  <c:v>87.161500000000004</c:v>
                </c:pt>
                <c:pt idx="1098">
                  <c:v>88.591899999999995</c:v>
                </c:pt>
                <c:pt idx="1099">
                  <c:v>88.503100000000003</c:v>
                </c:pt>
                <c:pt idx="1100">
                  <c:v>88.947000000000003</c:v>
                </c:pt>
                <c:pt idx="1101">
                  <c:v>87.122100000000003</c:v>
                </c:pt>
                <c:pt idx="1102">
                  <c:v>88.522800000000004</c:v>
                </c:pt>
                <c:pt idx="1103">
                  <c:v>88.300899999999999</c:v>
                </c:pt>
                <c:pt idx="1104">
                  <c:v>88.300899999999999</c:v>
                </c:pt>
                <c:pt idx="1105">
                  <c:v>88.8977</c:v>
                </c:pt>
                <c:pt idx="1106">
                  <c:v>89.538799999999995</c:v>
                </c:pt>
                <c:pt idx="1107">
                  <c:v>88.404399999999995</c:v>
                </c:pt>
                <c:pt idx="1108">
                  <c:v>87.186199999999999</c:v>
                </c:pt>
                <c:pt idx="1109">
                  <c:v>87.787899999999993</c:v>
                </c:pt>
                <c:pt idx="1110">
                  <c:v>87.718900000000005</c:v>
                </c:pt>
                <c:pt idx="1111">
                  <c:v>88.187399999999997</c:v>
                </c:pt>
                <c:pt idx="1112">
                  <c:v>89.381</c:v>
                </c:pt>
                <c:pt idx="1113">
                  <c:v>89.282399999999996</c:v>
                </c:pt>
                <c:pt idx="1114">
                  <c:v>90.056700000000006</c:v>
                </c:pt>
                <c:pt idx="1115">
                  <c:v>88.310699999999997</c:v>
                </c:pt>
                <c:pt idx="1116">
                  <c:v>88.271299999999997</c:v>
                </c:pt>
                <c:pt idx="1117">
                  <c:v>88.606700000000004</c:v>
                </c:pt>
                <c:pt idx="1118">
                  <c:v>88.419200000000004</c:v>
                </c:pt>
                <c:pt idx="1119">
                  <c:v>88.902600000000007</c:v>
                </c:pt>
                <c:pt idx="1120">
                  <c:v>88.961799999999997</c:v>
                </c:pt>
                <c:pt idx="1121">
                  <c:v>89.504300000000001</c:v>
                </c:pt>
                <c:pt idx="1122">
                  <c:v>87.566000000000003</c:v>
                </c:pt>
                <c:pt idx="1123">
                  <c:v>88.498199999999997</c:v>
                </c:pt>
                <c:pt idx="1124">
                  <c:v>88.182500000000005</c:v>
                </c:pt>
                <c:pt idx="1125">
                  <c:v>89.469800000000006</c:v>
                </c:pt>
                <c:pt idx="1126">
                  <c:v>90.791600000000003</c:v>
                </c:pt>
                <c:pt idx="1127">
                  <c:v>89.168899999999994</c:v>
                </c:pt>
                <c:pt idx="1128">
                  <c:v>87.970399999999998</c:v>
                </c:pt>
                <c:pt idx="1129">
                  <c:v>89.021000000000001</c:v>
                </c:pt>
                <c:pt idx="1130">
                  <c:v>88.744799999999998</c:v>
                </c:pt>
                <c:pt idx="1131">
                  <c:v>87.807599999999994</c:v>
                </c:pt>
                <c:pt idx="1132">
                  <c:v>87.166499999999999</c:v>
                </c:pt>
                <c:pt idx="1133">
                  <c:v>87.496899999999997</c:v>
                </c:pt>
                <c:pt idx="1134">
                  <c:v>88.493200000000002</c:v>
                </c:pt>
                <c:pt idx="1135">
                  <c:v>89.3416</c:v>
                </c:pt>
                <c:pt idx="1136">
                  <c:v>89.474699999999999</c:v>
                </c:pt>
                <c:pt idx="1137">
                  <c:v>90.263900000000007</c:v>
                </c:pt>
                <c:pt idx="1138">
                  <c:v>90.826099999999997</c:v>
                </c:pt>
                <c:pt idx="1139">
                  <c:v>93.785499999999999</c:v>
                </c:pt>
                <c:pt idx="1140">
                  <c:v>93.790400000000005</c:v>
                </c:pt>
                <c:pt idx="1141">
                  <c:v>93.765699999999995</c:v>
                </c:pt>
                <c:pt idx="1142">
                  <c:v>92.927300000000002</c:v>
                </c:pt>
                <c:pt idx="1143">
                  <c:v>95.126999999999995</c:v>
                </c:pt>
                <c:pt idx="1144">
                  <c:v>94.530199999999994</c:v>
                </c:pt>
                <c:pt idx="1145">
                  <c:v>95.5364</c:v>
                </c:pt>
                <c:pt idx="1146">
                  <c:v>95.496899999999997</c:v>
                </c:pt>
                <c:pt idx="1147">
                  <c:v>96.458699999999993</c:v>
                </c:pt>
                <c:pt idx="1148">
                  <c:v>94.855699999999999</c:v>
                </c:pt>
                <c:pt idx="1149">
                  <c:v>94.362499999999997</c:v>
                </c:pt>
                <c:pt idx="1150">
                  <c:v>94.382199999999997</c:v>
                </c:pt>
                <c:pt idx="1151">
                  <c:v>93.415499999999994</c:v>
                </c:pt>
                <c:pt idx="1152">
                  <c:v>94.185000000000002</c:v>
                </c:pt>
                <c:pt idx="1153">
                  <c:v>93.425399999999996</c:v>
                </c:pt>
                <c:pt idx="1154">
                  <c:v>91.146699999999996</c:v>
                </c:pt>
                <c:pt idx="1155">
                  <c:v>90.510499999999993</c:v>
                </c:pt>
                <c:pt idx="1156">
                  <c:v>91.398300000000006</c:v>
                </c:pt>
                <c:pt idx="1157">
                  <c:v>92.685599999999994</c:v>
                </c:pt>
                <c:pt idx="1158">
                  <c:v>94.170199999999994</c:v>
                </c:pt>
                <c:pt idx="1159">
                  <c:v>93.834800000000001</c:v>
                </c:pt>
                <c:pt idx="1160">
                  <c:v>93.583200000000005</c:v>
                </c:pt>
                <c:pt idx="1161">
                  <c:v>93.829800000000006</c:v>
                </c:pt>
                <c:pt idx="1162">
                  <c:v>94.564700000000002</c:v>
                </c:pt>
                <c:pt idx="1163">
                  <c:v>92.320599999999999</c:v>
                </c:pt>
                <c:pt idx="1164">
                  <c:v>92.172600000000003</c:v>
                </c:pt>
                <c:pt idx="1165">
                  <c:v>91.136899999999997</c:v>
                </c:pt>
                <c:pt idx="1166">
                  <c:v>89.652299999999997</c:v>
                </c:pt>
                <c:pt idx="1167">
                  <c:v>92.251499999999993</c:v>
                </c:pt>
                <c:pt idx="1168">
                  <c:v>93.450100000000006</c:v>
                </c:pt>
                <c:pt idx="1169">
                  <c:v>92.769400000000005</c:v>
                </c:pt>
                <c:pt idx="1170">
                  <c:v>92.759600000000006</c:v>
                </c:pt>
                <c:pt idx="1171">
                  <c:v>91.038200000000003</c:v>
                </c:pt>
                <c:pt idx="1172">
                  <c:v>93.884100000000004</c:v>
                </c:pt>
                <c:pt idx="1173">
                  <c:v>92.330500000000001</c:v>
                </c:pt>
                <c:pt idx="1174">
                  <c:v>93.420500000000004</c:v>
                </c:pt>
                <c:pt idx="1175">
                  <c:v>94.900099999999995</c:v>
                </c:pt>
                <c:pt idx="1176">
                  <c:v>95.3292</c:v>
                </c:pt>
                <c:pt idx="1177">
                  <c:v>94.831100000000006</c:v>
                </c:pt>
                <c:pt idx="1178">
                  <c:v>92.113399999999999</c:v>
                </c:pt>
                <c:pt idx="1179">
                  <c:v>91.482100000000003</c:v>
                </c:pt>
                <c:pt idx="1180">
                  <c:v>91.901399999999995</c:v>
                </c:pt>
                <c:pt idx="1181">
                  <c:v>92.734899999999996</c:v>
                </c:pt>
                <c:pt idx="1182">
                  <c:v>91.748500000000007</c:v>
                </c:pt>
                <c:pt idx="1183">
                  <c:v>91.5364</c:v>
                </c:pt>
                <c:pt idx="1184">
                  <c:v>91.551199999999994</c:v>
                </c:pt>
                <c:pt idx="1185">
                  <c:v>87.713899999999995</c:v>
                </c:pt>
                <c:pt idx="1186">
                  <c:v>87.605400000000003</c:v>
                </c:pt>
                <c:pt idx="1187">
                  <c:v>89.302099999999996</c:v>
                </c:pt>
                <c:pt idx="1188">
                  <c:v>89.652299999999997</c:v>
                </c:pt>
                <c:pt idx="1189">
                  <c:v>88.147999999999996</c:v>
                </c:pt>
                <c:pt idx="1190">
                  <c:v>87.556100000000001</c:v>
                </c:pt>
                <c:pt idx="1191">
                  <c:v>88.251499999999993</c:v>
                </c:pt>
                <c:pt idx="1192">
                  <c:v>90.160300000000007</c:v>
                </c:pt>
                <c:pt idx="1193">
                  <c:v>92.409400000000005</c:v>
                </c:pt>
                <c:pt idx="1194">
                  <c:v>91.847099999999998</c:v>
                </c:pt>
                <c:pt idx="1195">
                  <c:v>90.880399999999995</c:v>
                </c:pt>
                <c:pt idx="1196">
                  <c:v>89.573400000000007</c:v>
                </c:pt>
                <c:pt idx="1197">
                  <c:v>89.706500000000005</c:v>
                </c:pt>
                <c:pt idx="1198">
                  <c:v>88.221900000000005</c:v>
                </c:pt>
                <c:pt idx="1199">
                  <c:v>89.435299999999998</c:v>
                </c:pt>
                <c:pt idx="1200">
                  <c:v>90.273700000000005</c:v>
                </c:pt>
                <c:pt idx="1201">
                  <c:v>90.993799999999993</c:v>
                </c:pt>
                <c:pt idx="1202">
                  <c:v>91.033299999999997</c:v>
                </c:pt>
                <c:pt idx="1203">
                  <c:v>91.378500000000003</c:v>
                </c:pt>
                <c:pt idx="1204">
                  <c:v>90.249099999999999</c:v>
                </c:pt>
                <c:pt idx="1205">
                  <c:v>90.101100000000002</c:v>
                </c:pt>
                <c:pt idx="1206">
                  <c:v>89.381</c:v>
                </c:pt>
                <c:pt idx="1207">
                  <c:v>87.314400000000006</c:v>
                </c:pt>
                <c:pt idx="1208">
                  <c:v>86.115899999999996</c:v>
                </c:pt>
                <c:pt idx="1209">
                  <c:v>89.888999999999996</c:v>
                </c:pt>
                <c:pt idx="1210">
                  <c:v>91.521600000000007</c:v>
                </c:pt>
                <c:pt idx="1211">
                  <c:v>90.337900000000005</c:v>
                </c:pt>
                <c:pt idx="1212">
                  <c:v>90.125799999999998</c:v>
                </c:pt>
                <c:pt idx="1213">
                  <c:v>90.855699999999999</c:v>
                </c:pt>
                <c:pt idx="1214">
                  <c:v>90.022199999999998</c:v>
                </c:pt>
                <c:pt idx="1215">
                  <c:v>89.602999999999994</c:v>
                </c:pt>
                <c:pt idx="1216">
                  <c:v>93.514200000000002</c:v>
                </c:pt>
                <c:pt idx="1217">
                  <c:v>94.988900000000001</c:v>
                </c:pt>
                <c:pt idx="1218">
                  <c:v>92.646100000000004</c:v>
                </c:pt>
                <c:pt idx="1219">
                  <c:v>92.947000000000003</c:v>
                </c:pt>
                <c:pt idx="1220">
                  <c:v>98.964200000000005</c:v>
                </c:pt>
                <c:pt idx="1221">
                  <c:v>97.731200000000001</c:v>
                </c:pt>
                <c:pt idx="1222">
                  <c:v>96.128200000000007</c:v>
                </c:pt>
                <c:pt idx="1223">
                  <c:v>95.704099999999997</c:v>
                </c:pt>
                <c:pt idx="1224">
                  <c:v>90.628900000000002</c:v>
                </c:pt>
                <c:pt idx="1225">
                  <c:v>89.282399999999996</c:v>
                </c:pt>
                <c:pt idx="1226">
                  <c:v>89.721299999999999</c:v>
                </c:pt>
                <c:pt idx="1227">
                  <c:v>95.339100000000002</c:v>
                </c:pt>
                <c:pt idx="1228">
                  <c:v>93.642399999999995</c:v>
                </c:pt>
                <c:pt idx="1229">
                  <c:v>94.890299999999996</c:v>
                </c:pt>
                <c:pt idx="1230">
                  <c:v>96.591899999999995</c:v>
                </c:pt>
                <c:pt idx="1231">
                  <c:v>97.509200000000007</c:v>
                </c:pt>
                <c:pt idx="1232">
                  <c:v>96.493200000000002</c:v>
                </c:pt>
                <c:pt idx="1233">
                  <c:v>101.04559999999999</c:v>
                </c:pt>
                <c:pt idx="1234">
                  <c:v>101.238</c:v>
                </c:pt>
                <c:pt idx="1235">
                  <c:v>105.9581</c:v>
                </c:pt>
                <c:pt idx="1236">
                  <c:v>103.67449999999999</c:v>
                </c:pt>
                <c:pt idx="1237">
                  <c:v>101.8249</c:v>
                </c:pt>
                <c:pt idx="1238">
                  <c:v>101.49939999999999</c:v>
                </c:pt>
                <c:pt idx="1239">
                  <c:v>97.795299999999997</c:v>
                </c:pt>
                <c:pt idx="1240">
                  <c:v>96.167699999999996</c:v>
                </c:pt>
                <c:pt idx="1241">
                  <c:v>94.096199999999996</c:v>
                </c:pt>
                <c:pt idx="1242">
                  <c:v>95.058000000000007</c:v>
                </c:pt>
                <c:pt idx="1243">
                  <c:v>96.799000000000007</c:v>
                </c:pt>
                <c:pt idx="1244">
                  <c:v>94.791600000000003</c:v>
                </c:pt>
                <c:pt idx="1245">
                  <c:v>95.437700000000007</c:v>
                </c:pt>
                <c:pt idx="1246">
                  <c:v>95.521600000000007</c:v>
                </c:pt>
                <c:pt idx="1247">
                  <c:v>98.111000000000004</c:v>
                </c:pt>
                <c:pt idx="1248">
                  <c:v>96.147999999999996</c:v>
                </c:pt>
                <c:pt idx="1249">
                  <c:v>95.812600000000003</c:v>
                </c:pt>
                <c:pt idx="1250">
                  <c:v>98.91</c:v>
                </c:pt>
                <c:pt idx="1251">
                  <c:v>101.1147</c:v>
                </c:pt>
                <c:pt idx="1252">
                  <c:v>99.462400000000002</c:v>
                </c:pt>
                <c:pt idx="1253">
                  <c:v>102.54989999999999</c:v>
                </c:pt>
                <c:pt idx="1254">
                  <c:v>100.9174</c:v>
                </c:pt>
                <c:pt idx="1255">
                  <c:v>100.9174</c:v>
                </c:pt>
                <c:pt idx="1256">
                  <c:v>100.9174</c:v>
                </c:pt>
                <c:pt idx="1257">
                  <c:v>104.5869</c:v>
                </c:pt>
                <c:pt idx="1258">
                  <c:v>103.9457</c:v>
                </c:pt>
                <c:pt idx="1259">
                  <c:v>102.1307</c:v>
                </c:pt>
                <c:pt idx="1260">
                  <c:v>99.299599999999998</c:v>
                </c:pt>
                <c:pt idx="1261">
                  <c:v>103.8027</c:v>
                </c:pt>
                <c:pt idx="1262">
                  <c:v>96.596800000000002</c:v>
                </c:pt>
                <c:pt idx="1263">
                  <c:v>92.547499999999999</c:v>
                </c:pt>
                <c:pt idx="1264">
                  <c:v>92.128200000000007</c:v>
                </c:pt>
                <c:pt idx="1265">
                  <c:v>89.780500000000004</c:v>
                </c:pt>
                <c:pt idx="1266">
                  <c:v>90.826099999999997</c:v>
                </c:pt>
                <c:pt idx="1267">
                  <c:v>91.4131</c:v>
                </c:pt>
                <c:pt idx="1268">
                  <c:v>87.659700000000001</c:v>
                </c:pt>
                <c:pt idx="1269">
                  <c:v>86.781800000000004</c:v>
                </c:pt>
                <c:pt idx="1270">
                  <c:v>88.828599999999994</c:v>
                </c:pt>
                <c:pt idx="1271">
                  <c:v>90.328000000000003</c:v>
                </c:pt>
                <c:pt idx="1272">
                  <c:v>89.578299999999999</c:v>
                </c:pt>
                <c:pt idx="1273">
                  <c:v>92.064099999999996</c:v>
                </c:pt>
                <c:pt idx="1274">
                  <c:v>93.499399999999994</c:v>
                </c:pt>
                <c:pt idx="1275">
                  <c:v>88.2072</c:v>
                </c:pt>
                <c:pt idx="1276">
                  <c:v>86.367400000000004</c:v>
                </c:pt>
                <c:pt idx="1277">
                  <c:v>88.917400000000001</c:v>
                </c:pt>
                <c:pt idx="1278">
                  <c:v>87.807599999999994</c:v>
                </c:pt>
                <c:pt idx="1279">
                  <c:v>87.052999999999997</c:v>
                </c:pt>
                <c:pt idx="1280">
                  <c:v>88.483400000000003</c:v>
                </c:pt>
                <c:pt idx="1281">
                  <c:v>88.483400000000003</c:v>
                </c:pt>
                <c:pt idx="1282">
                  <c:v>81.696700000000007</c:v>
                </c:pt>
                <c:pt idx="1283">
                  <c:v>74.416799999999995</c:v>
                </c:pt>
                <c:pt idx="1284">
                  <c:v>74.993799999999993</c:v>
                </c:pt>
                <c:pt idx="1285">
                  <c:v>73.445099999999996</c:v>
                </c:pt>
                <c:pt idx="1286">
                  <c:v>73.499399999999994</c:v>
                </c:pt>
                <c:pt idx="1287">
                  <c:v>74.397000000000006</c:v>
                </c:pt>
                <c:pt idx="1288">
                  <c:v>74.717600000000004</c:v>
                </c:pt>
                <c:pt idx="1289">
                  <c:v>73.450100000000006</c:v>
                </c:pt>
                <c:pt idx="1290">
                  <c:v>73.326800000000006</c:v>
                </c:pt>
                <c:pt idx="1291">
                  <c:v>71.842200000000005</c:v>
                </c:pt>
                <c:pt idx="1292">
                  <c:v>72.1233</c:v>
                </c:pt>
                <c:pt idx="1293">
                  <c:v>73.943299999999994</c:v>
                </c:pt>
                <c:pt idx="1294">
                  <c:v>72.759600000000006</c:v>
                </c:pt>
                <c:pt idx="1295">
                  <c:v>71.358800000000002</c:v>
                </c:pt>
                <c:pt idx="1296">
                  <c:v>71.358800000000002</c:v>
                </c:pt>
                <c:pt idx="1297">
                  <c:v>69.006200000000007</c:v>
                </c:pt>
                <c:pt idx="1298">
                  <c:v>68.443899999999999</c:v>
                </c:pt>
              </c:numCache>
            </c:numRef>
          </c:val>
          <c:smooth val="0"/>
          <c:extLst xmlns:c16r2="http://schemas.microsoft.com/office/drawing/2015/06/chart">
            <c:ext xmlns:c16="http://schemas.microsoft.com/office/drawing/2014/chart" uri="{C3380CC4-5D6E-409C-BE32-E72D297353CC}">
              <c16:uniqueId val="{00000000-6117-4C92-B963-7C36E1A494F6}"/>
            </c:ext>
          </c:extLst>
        </c:ser>
        <c:dLbls>
          <c:showLegendKey val="0"/>
          <c:showVal val="0"/>
          <c:showCatName val="0"/>
          <c:showSerName val="0"/>
          <c:showPercent val="0"/>
          <c:showBubbleSize val="0"/>
        </c:dLbls>
        <c:marker val="1"/>
        <c:smooth val="0"/>
        <c:axId val="303256320"/>
        <c:axId val="303257856"/>
      </c:lineChart>
      <c:dateAx>
        <c:axId val="303256320"/>
        <c:scaling>
          <c:orientation val="minMax"/>
        </c:scaling>
        <c:delete val="0"/>
        <c:axPos val="b"/>
        <c:numFmt formatCode="mmm\-yy" sourceLinked="0"/>
        <c:majorTickMark val="none"/>
        <c:minorTickMark val="none"/>
        <c:tickLblPos val="low"/>
        <c:spPr>
          <a:noFill/>
          <a:ln w="9525" cap="flat" cmpd="sng" algn="ctr">
            <a:solidFill>
              <a:schemeClr val="tx1"/>
            </a:solidFill>
            <a:round/>
          </a:ln>
          <a:effectLst/>
        </c:spPr>
        <c:txPr>
          <a:bodyPr rot="-27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303257856"/>
        <c:crosses val="autoZero"/>
        <c:auto val="1"/>
        <c:lblOffset val="100"/>
        <c:baseTimeUnit val="days"/>
      </c:dateAx>
      <c:valAx>
        <c:axId val="303257856"/>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dirty="0"/>
                  <a:t>%</a:t>
                </a:r>
              </a:p>
            </c:rich>
          </c:tx>
          <c:layout>
            <c:manualLayout>
              <c:xMode val="edge"/>
              <c:yMode val="edge"/>
              <c:x val="1.6550079628747476E-2"/>
              <c:y val="0.35021912561494339"/>
            </c:manualLayout>
          </c:layout>
          <c:overlay val="0"/>
          <c:spPr>
            <a:noFill/>
            <a:ln>
              <a:noFill/>
            </a:ln>
            <a:effectLst/>
          </c:sp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03256320"/>
        <c:crosses val="autoZero"/>
        <c:crossBetween val="between"/>
      </c:valAx>
      <c:spPr>
        <a:solidFill>
          <a:srgbClr val="FFFFFF">
            <a:alpha val="50000"/>
          </a:srgbClr>
        </a:solidFill>
        <a:ln>
          <a:noFill/>
        </a:ln>
        <a:effectLst/>
      </c:spPr>
    </c:plotArea>
    <c:legend>
      <c:legendPos val="b"/>
      <c:layout>
        <c:manualLayout>
          <c:xMode val="edge"/>
          <c:yMode val="edge"/>
          <c:x val="1.4796031819275501E-2"/>
          <c:y val="0.85933057615564967"/>
          <c:w val="0.97492147597330048"/>
          <c:h val="0.1244046938047173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342026471047362E-2"/>
          <c:y val="7.6283669229717813E-2"/>
          <c:w val="0.90307068350214592"/>
          <c:h val="0.75615420925330235"/>
        </c:manualLayout>
      </c:layout>
      <c:lineChart>
        <c:grouping val="standard"/>
        <c:varyColors val="0"/>
        <c:ser>
          <c:idx val="0"/>
          <c:order val="0"/>
          <c:spPr>
            <a:ln w="38100">
              <a:solidFill>
                <a:schemeClr val="tx2"/>
              </a:solidFill>
            </a:ln>
            <a:effectLst>
              <a:outerShdw blurRad="50800" dist="38100" dir="2700000" algn="tl" rotWithShape="0">
                <a:prstClr val="black">
                  <a:alpha val="40000"/>
                </a:prstClr>
              </a:outerShdw>
            </a:effectLst>
          </c:spPr>
          <c:marker>
            <c:symbol val="none"/>
          </c:marker>
          <c:cat>
            <c:numRef>
              <c:f>US!$R$4:$R$63</c:f>
              <c:numCache>
                <c:formatCode>m/d/yyyy</c:formatCode>
                <c:ptCount val="60"/>
                <c:pt idx="0">
                  <c:v>41423</c:v>
                </c:pt>
                <c:pt idx="1">
                  <c:v>41454</c:v>
                </c:pt>
                <c:pt idx="2">
                  <c:v>41484</c:v>
                </c:pt>
                <c:pt idx="3">
                  <c:v>41515</c:v>
                </c:pt>
                <c:pt idx="4">
                  <c:v>41546</c:v>
                </c:pt>
                <c:pt idx="5">
                  <c:v>41576</c:v>
                </c:pt>
                <c:pt idx="6">
                  <c:v>41607</c:v>
                </c:pt>
                <c:pt idx="7">
                  <c:v>41637</c:v>
                </c:pt>
                <c:pt idx="8">
                  <c:v>41668</c:v>
                </c:pt>
                <c:pt idx="9">
                  <c:v>41698</c:v>
                </c:pt>
                <c:pt idx="10">
                  <c:v>41727</c:v>
                </c:pt>
                <c:pt idx="11">
                  <c:v>41758</c:v>
                </c:pt>
                <c:pt idx="12">
                  <c:v>41788</c:v>
                </c:pt>
                <c:pt idx="13">
                  <c:v>41819</c:v>
                </c:pt>
                <c:pt idx="14">
                  <c:v>41849</c:v>
                </c:pt>
                <c:pt idx="15">
                  <c:v>41880</c:v>
                </c:pt>
                <c:pt idx="16">
                  <c:v>41911</c:v>
                </c:pt>
                <c:pt idx="17">
                  <c:v>41941</c:v>
                </c:pt>
                <c:pt idx="18">
                  <c:v>41972</c:v>
                </c:pt>
                <c:pt idx="19">
                  <c:v>42002</c:v>
                </c:pt>
                <c:pt idx="20">
                  <c:v>42033</c:v>
                </c:pt>
                <c:pt idx="21">
                  <c:v>42063</c:v>
                </c:pt>
                <c:pt idx="22">
                  <c:v>42092</c:v>
                </c:pt>
                <c:pt idx="23">
                  <c:v>42123</c:v>
                </c:pt>
                <c:pt idx="24">
                  <c:v>42153</c:v>
                </c:pt>
                <c:pt idx="25">
                  <c:v>42184</c:v>
                </c:pt>
                <c:pt idx="26">
                  <c:v>42214</c:v>
                </c:pt>
                <c:pt idx="27">
                  <c:v>42245</c:v>
                </c:pt>
                <c:pt idx="28">
                  <c:v>42276</c:v>
                </c:pt>
                <c:pt idx="29">
                  <c:v>42306</c:v>
                </c:pt>
                <c:pt idx="30">
                  <c:v>42337</c:v>
                </c:pt>
                <c:pt idx="31">
                  <c:v>42367</c:v>
                </c:pt>
                <c:pt idx="32">
                  <c:v>42398</c:v>
                </c:pt>
                <c:pt idx="33">
                  <c:v>42429</c:v>
                </c:pt>
                <c:pt idx="34">
                  <c:v>42458</c:v>
                </c:pt>
                <c:pt idx="35">
                  <c:v>42489</c:v>
                </c:pt>
                <c:pt idx="36">
                  <c:v>42519</c:v>
                </c:pt>
                <c:pt idx="37">
                  <c:v>42550</c:v>
                </c:pt>
                <c:pt idx="38">
                  <c:v>42580</c:v>
                </c:pt>
                <c:pt idx="39">
                  <c:v>42611</c:v>
                </c:pt>
                <c:pt idx="40">
                  <c:v>42642</c:v>
                </c:pt>
                <c:pt idx="41">
                  <c:v>42672</c:v>
                </c:pt>
                <c:pt idx="42">
                  <c:v>42703</c:v>
                </c:pt>
                <c:pt idx="43">
                  <c:v>42733</c:v>
                </c:pt>
                <c:pt idx="44">
                  <c:v>42764</c:v>
                </c:pt>
                <c:pt idx="45">
                  <c:v>42794</c:v>
                </c:pt>
                <c:pt idx="46">
                  <c:v>42823</c:v>
                </c:pt>
                <c:pt idx="47">
                  <c:v>42854</c:v>
                </c:pt>
                <c:pt idx="48">
                  <c:v>42884</c:v>
                </c:pt>
                <c:pt idx="49">
                  <c:v>42915</c:v>
                </c:pt>
                <c:pt idx="50">
                  <c:v>42945</c:v>
                </c:pt>
                <c:pt idx="51">
                  <c:v>42976</c:v>
                </c:pt>
                <c:pt idx="52">
                  <c:v>43007</c:v>
                </c:pt>
                <c:pt idx="53">
                  <c:v>43037</c:v>
                </c:pt>
                <c:pt idx="54">
                  <c:v>43068</c:v>
                </c:pt>
                <c:pt idx="55">
                  <c:v>43098</c:v>
                </c:pt>
                <c:pt idx="56">
                  <c:v>43129</c:v>
                </c:pt>
                <c:pt idx="57">
                  <c:v>43159</c:v>
                </c:pt>
                <c:pt idx="58">
                  <c:v>43188</c:v>
                </c:pt>
                <c:pt idx="59">
                  <c:v>43219</c:v>
                </c:pt>
              </c:numCache>
            </c:numRef>
          </c:cat>
          <c:val>
            <c:numRef>
              <c:f>US!$S$4:$S$63</c:f>
              <c:numCache>
                <c:formatCode>General</c:formatCode>
                <c:ptCount val="60"/>
                <c:pt idx="0">
                  <c:v>100</c:v>
                </c:pt>
                <c:pt idx="1">
                  <c:v>97.387502825300913</c:v>
                </c:pt>
                <c:pt idx="2">
                  <c:v>102.099965224445</c:v>
                </c:pt>
                <c:pt idx="3">
                  <c:v>99.254981090632072</c:v>
                </c:pt>
                <c:pt idx="4">
                  <c:v>102.6273401065236</c:v>
                </c:pt>
                <c:pt idx="5">
                  <c:v>107.56369806541508</c:v>
                </c:pt>
                <c:pt idx="6">
                  <c:v>109.69302568168945</c:v>
                </c:pt>
                <c:pt idx="7">
                  <c:v>111.73613302689857</c:v>
                </c:pt>
                <c:pt idx="8">
                  <c:v>107.49152534453097</c:v>
                </c:pt>
                <c:pt idx="9">
                  <c:v>112.86299044061289</c:v>
                </c:pt>
                <c:pt idx="10">
                  <c:v>112.70419806804486</c:v>
                </c:pt>
                <c:pt idx="11">
                  <c:v>113.85051962084626</c:v>
                </c:pt>
                <c:pt idx="12">
                  <c:v>116.46240902391426</c:v>
                </c:pt>
                <c:pt idx="13">
                  <c:v>118.96611813533224</c:v>
                </c:pt>
                <c:pt idx="14">
                  <c:v>119.49613228345845</c:v>
                </c:pt>
                <c:pt idx="15">
                  <c:v>121.85003668259425</c:v>
                </c:pt>
                <c:pt idx="16">
                  <c:v>120.46385156681872</c:v>
                </c:pt>
                <c:pt idx="17">
                  <c:v>120.88242497857271</c:v>
                </c:pt>
                <c:pt idx="18">
                  <c:v>126.59746490083671</c:v>
                </c:pt>
                <c:pt idx="19">
                  <c:v>128.6240628954202</c:v>
                </c:pt>
                <c:pt idx="20">
                  <c:v>125.26373476261743</c:v>
                </c:pt>
                <c:pt idx="21">
                  <c:v>130.50078056276743</c:v>
                </c:pt>
                <c:pt idx="22">
                  <c:v>127.61562953455963</c:v>
                </c:pt>
                <c:pt idx="23">
                  <c:v>130.49531925979142</c:v>
                </c:pt>
                <c:pt idx="24">
                  <c:v>130.40641599657684</c:v>
                </c:pt>
                <c:pt idx="25">
                  <c:v>127.17753614596164</c:v>
                </c:pt>
                <c:pt idx="26">
                  <c:v>130.27077680980287</c:v>
                </c:pt>
                <c:pt idx="27">
                  <c:v>123.16873340199722</c:v>
                </c:pt>
                <c:pt idx="28">
                  <c:v>117.14695523161188</c:v>
                </c:pt>
                <c:pt idx="29">
                  <c:v>129.92298364942047</c:v>
                </c:pt>
                <c:pt idx="30">
                  <c:v>130.11180456465371</c:v>
                </c:pt>
                <c:pt idx="31">
                  <c:v>129.73864600247677</c:v>
                </c:pt>
                <c:pt idx="32">
                  <c:v>121.18820829828699</c:v>
                </c:pt>
                <c:pt idx="33">
                  <c:v>121.25806434573936</c:v>
                </c:pt>
                <c:pt idx="34">
                  <c:v>128.90671908893935</c:v>
                </c:pt>
                <c:pt idx="35">
                  <c:v>129.27253834487465</c:v>
                </c:pt>
                <c:pt idx="36">
                  <c:v>131.38973103389779</c:v>
                </c:pt>
                <c:pt idx="37">
                  <c:v>129.50178293772274</c:v>
                </c:pt>
                <c:pt idx="38">
                  <c:v>136.10684139816917</c:v>
                </c:pt>
                <c:pt idx="39">
                  <c:v>136.55186295607052</c:v>
                </c:pt>
                <c:pt idx="40">
                  <c:v>134.70730757267836</c:v>
                </c:pt>
                <c:pt idx="41">
                  <c:v>132.96127922824388</c:v>
                </c:pt>
                <c:pt idx="42">
                  <c:v>137.97028073582703</c:v>
                </c:pt>
                <c:pt idx="43">
                  <c:v>140.59302382657208</c:v>
                </c:pt>
                <c:pt idx="44">
                  <c:v>142.85256312442402</c:v>
                </c:pt>
                <c:pt idx="45">
                  <c:v>147.46389187328256</c:v>
                </c:pt>
                <c:pt idx="46">
                  <c:v>147.76461355316357</c:v>
                </c:pt>
                <c:pt idx="47">
                  <c:v>149.16112738690288</c:v>
                </c:pt>
                <c:pt idx="48">
                  <c:v>151.57478253882931</c:v>
                </c:pt>
                <c:pt idx="49">
                  <c:v>151.99782931543029</c:v>
                </c:pt>
                <c:pt idx="50">
                  <c:v>155.35180426125609</c:v>
                </c:pt>
                <c:pt idx="51">
                  <c:v>153.42623738426278</c:v>
                </c:pt>
                <c:pt idx="52">
                  <c:v>157.53604778833949</c:v>
                </c:pt>
                <c:pt idx="53">
                  <c:v>161.43248440765865</c:v>
                </c:pt>
                <c:pt idx="54">
                  <c:v>164.06754160245652</c:v>
                </c:pt>
                <c:pt idx="55">
                  <c:v>166.97509591792155</c:v>
                </c:pt>
                <c:pt idx="56">
                  <c:v>177.42019176512338</c:v>
                </c:pt>
                <c:pt idx="57">
                  <c:v>168.86461557829801</c:v>
                </c:pt>
                <c:pt idx="58">
                  <c:v>164.67665864151823</c:v>
                </c:pt>
                <c:pt idx="59">
                  <c:v>166.30016032679035</c:v>
                </c:pt>
              </c:numCache>
            </c:numRef>
          </c:val>
          <c:smooth val="0"/>
          <c:extLst xmlns:c16r2="http://schemas.microsoft.com/office/drawing/2015/06/chart">
            <c:ext xmlns:c16="http://schemas.microsoft.com/office/drawing/2014/chart" uri="{C3380CC4-5D6E-409C-BE32-E72D297353CC}">
              <c16:uniqueId val="{00000000-0990-45D6-82D6-069E352B53C9}"/>
            </c:ext>
          </c:extLst>
        </c:ser>
        <c:ser>
          <c:idx val="1"/>
          <c:order val="1"/>
          <c:spPr>
            <a:ln w="38100"/>
            <a:effectLst>
              <a:outerShdw blurRad="50800" dist="38100" dir="2700000" algn="tl" rotWithShape="0">
                <a:prstClr val="black">
                  <a:alpha val="40000"/>
                </a:prstClr>
              </a:outerShdw>
            </a:effectLst>
          </c:spPr>
          <c:marker>
            <c:symbol val="none"/>
          </c:marker>
          <c:cat>
            <c:numRef>
              <c:f>US!$R$4:$R$63</c:f>
              <c:numCache>
                <c:formatCode>m/d/yyyy</c:formatCode>
                <c:ptCount val="60"/>
                <c:pt idx="0">
                  <c:v>41423</c:v>
                </c:pt>
                <c:pt idx="1">
                  <c:v>41454</c:v>
                </c:pt>
                <c:pt idx="2">
                  <c:v>41484</c:v>
                </c:pt>
                <c:pt idx="3">
                  <c:v>41515</c:v>
                </c:pt>
                <c:pt idx="4">
                  <c:v>41546</c:v>
                </c:pt>
                <c:pt idx="5">
                  <c:v>41576</c:v>
                </c:pt>
                <c:pt idx="6">
                  <c:v>41607</c:v>
                </c:pt>
                <c:pt idx="7">
                  <c:v>41637</c:v>
                </c:pt>
                <c:pt idx="8">
                  <c:v>41668</c:v>
                </c:pt>
                <c:pt idx="9">
                  <c:v>41698</c:v>
                </c:pt>
                <c:pt idx="10">
                  <c:v>41727</c:v>
                </c:pt>
                <c:pt idx="11">
                  <c:v>41758</c:v>
                </c:pt>
                <c:pt idx="12">
                  <c:v>41788</c:v>
                </c:pt>
                <c:pt idx="13">
                  <c:v>41819</c:v>
                </c:pt>
                <c:pt idx="14">
                  <c:v>41849</c:v>
                </c:pt>
                <c:pt idx="15">
                  <c:v>41880</c:v>
                </c:pt>
                <c:pt idx="16">
                  <c:v>41911</c:v>
                </c:pt>
                <c:pt idx="17">
                  <c:v>41941</c:v>
                </c:pt>
                <c:pt idx="18">
                  <c:v>41972</c:v>
                </c:pt>
                <c:pt idx="19">
                  <c:v>42002</c:v>
                </c:pt>
                <c:pt idx="20">
                  <c:v>42033</c:v>
                </c:pt>
                <c:pt idx="21">
                  <c:v>42063</c:v>
                </c:pt>
                <c:pt idx="22">
                  <c:v>42092</c:v>
                </c:pt>
                <c:pt idx="23">
                  <c:v>42123</c:v>
                </c:pt>
                <c:pt idx="24">
                  <c:v>42153</c:v>
                </c:pt>
                <c:pt idx="25">
                  <c:v>42184</c:v>
                </c:pt>
                <c:pt idx="26">
                  <c:v>42214</c:v>
                </c:pt>
                <c:pt idx="27">
                  <c:v>42245</c:v>
                </c:pt>
                <c:pt idx="28">
                  <c:v>42276</c:v>
                </c:pt>
                <c:pt idx="29">
                  <c:v>42306</c:v>
                </c:pt>
                <c:pt idx="30">
                  <c:v>42337</c:v>
                </c:pt>
                <c:pt idx="31">
                  <c:v>42367</c:v>
                </c:pt>
                <c:pt idx="32">
                  <c:v>42398</c:v>
                </c:pt>
                <c:pt idx="33">
                  <c:v>42429</c:v>
                </c:pt>
                <c:pt idx="34">
                  <c:v>42458</c:v>
                </c:pt>
                <c:pt idx="35">
                  <c:v>42489</c:v>
                </c:pt>
                <c:pt idx="36">
                  <c:v>42519</c:v>
                </c:pt>
                <c:pt idx="37">
                  <c:v>42550</c:v>
                </c:pt>
                <c:pt idx="38">
                  <c:v>42580</c:v>
                </c:pt>
                <c:pt idx="39">
                  <c:v>42611</c:v>
                </c:pt>
                <c:pt idx="40">
                  <c:v>42642</c:v>
                </c:pt>
                <c:pt idx="41">
                  <c:v>42672</c:v>
                </c:pt>
                <c:pt idx="42">
                  <c:v>42703</c:v>
                </c:pt>
                <c:pt idx="43">
                  <c:v>42733</c:v>
                </c:pt>
                <c:pt idx="44">
                  <c:v>42764</c:v>
                </c:pt>
                <c:pt idx="45">
                  <c:v>42794</c:v>
                </c:pt>
                <c:pt idx="46">
                  <c:v>42823</c:v>
                </c:pt>
                <c:pt idx="47">
                  <c:v>42854</c:v>
                </c:pt>
                <c:pt idx="48">
                  <c:v>42884</c:v>
                </c:pt>
                <c:pt idx="49">
                  <c:v>42915</c:v>
                </c:pt>
                <c:pt idx="50">
                  <c:v>42945</c:v>
                </c:pt>
                <c:pt idx="51">
                  <c:v>42976</c:v>
                </c:pt>
                <c:pt idx="52">
                  <c:v>43007</c:v>
                </c:pt>
                <c:pt idx="53">
                  <c:v>43037</c:v>
                </c:pt>
                <c:pt idx="54">
                  <c:v>43068</c:v>
                </c:pt>
                <c:pt idx="55">
                  <c:v>43098</c:v>
                </c:pt>
                <c:pt idx="56">
                  <c:v>43129</c:v>
                </c:pt>
                <c:pt idx="57">
                  <c:v>43159</c:v>
                </c:pt>
                <c:pt idx="58">
                  <c:v>43188</c:v>
                </c:pt>
                <c:pt idx="59">
                  <c:v>43219</c:v>
                </c:pt>
              </c:numCache>
            </c:numRef>
          </c:cat>
          <c:val>
            <c:numRef>
              <c:f>US!$T$4:$T$63</c:f>
              <c:numCache>
                <c:formatCode>General</c:formatCode>
                <c:ptCount val="60"/>
                <c:pt idx="0">
                  <c:v>100</c:v>
                </c:pt>
                <c:pt idx="1">
                  <c:v>96.808245055341814</c:v>
                </c:pt>
                <c:pt idx="2">
                  <c:v>95.891525199004747</c:v>
                </c:pt>
                <c:pt idx="3">
                  <c:v>94.536962625856532</c:v>
                </c:pt>
                <c:pt idx="4">
                  <c:v>95.804093668012001</c:v>
                </c:pt>
                <c:pt idx="5">
                  <c:v>96.882268810067671</c:v>
                </c:pt>
                <c:pt idx="6">
                  <c:v>95.045178129863487</c:v>
                </c:pt>
                <c:pt idx="7">
                  <c:v>92.982349028410439</c:v>
                </c:pt>
                <c:pt idx="8">
                  <c:v>95.612135511578373</c:v>
                </c:pt>
                <c:pt idx="9">
                  <c:v>96.130888961743352</c:v>
                </c:pt>
                <c:pt idx="10">
                  <c:v>95.724354302075398</c:v>
                </c:pt>
                <c:pt idx="11">
                  <c:v>95.867623435586211</c:v>
                </c:pt>
                <c:pt idx="12">
                  <c:v>98.195323098171045</c:v>
                </c:pt>
                <c:pt idx="13">
                  <c:v>97.535597413224238</c:v>
                </c:pt>
                <c:pt idx="14">
                  <c:v>98.204338715415332</c:v>
                </c:pt>
                <c:pt idx="15">
                  <c:v>99.502739125663069</c:v>
                </c:pt>
                <c:pt idx="16">
                  <c:v>98.427098583659401</c:v>
                </c:pt>
                <c:pt idx="17">
                  <c:v>100.07618998499306</c:v>
                </c:pt>
                <c:pt idx="18">
                  <c:v>101.60089430899278</c:v>
                </c:pt>
                <c:pt idx="19">
                  <c:v>102.14687904730624</c:v>
                </c:pt>
                <c:pt idx="20">
                  <c:v>107.0645838045364</c:v>
                </c:pt>
                <c:pt idx="21">
                  <c:v>104.78407067453692</c:v>
                </c:pt>
                <c:pt idx="22">
                  <c:v>104.98416307520917</c:v>
                </c:pt>
                <c:pt idx="23">
                  <c:v>104.27059102900823</c:v>
                </c:pt>
                <c:pt idx="24">
                  <c:v>103.37716658077929</c:v>
                </c:pt>
                <c:pt idx="25">
                  <c:v>101.40876382422833</c:v>
                </c:pt>
                <c:pt idx="26">
                  <c:v>101.77912437330627</c:v>
                </c:pt>
                <c:pt idx="27">
                  <c:v>102.87628623418361</c:v>
                </c:pt>
                <c:pt idx="28">
                  <c:v>104.43401884195477</c:v>
                </c:pt>
                <c:pt idx="29">
                  <c:v>103.44343296252316</c:v>
                </c:pt>
                <c:pt idx="30">
                  <c:v>102.94342973650586</c:v>
                </c:pt>
                <c:pt idx="31">
                  <c:v>102.45246306532989</c:v>
                </c:pt>
                <c:pt idx="32">
                  <c:v>106.03784775397246</c:v>
                </c:pt>
                <c:pt idx="33">
                  <c:v>108.1632617413448</c:v>
                </c:pt>
                <c:pt idx="34">
                  <c:v>107.36481931747326</c:v>
                </c:pt>
                <c:pt idx="35">
                  <c:v>107.54343496656004</c:v>
                </c:pt>
                <c:pt idx="36">
                  <c:v>107.05171846280841</c:v>
                </c:pt>
                <c:pt idx="37">
                  <c:v>110.41602945395003</c:v>
                </c:pt>
                <c:pt idx="38">
                  <c:v>110.59214712059851</c:v>
                </c:pt>
                <c:pt idx="39">
                  <c:v>109.29064213548114</c:v>
                </c:pt>
                <c:pt idx="40">
                  <c:v>109.41449918525761</c:v>
                </c:pt>
                <c:pt idx="41">
                  <c:v>106.60551108248596</c:v>
                </c:pt>
                <c:pt idx="42">
                  <c:v>102.92213169479669</c:v>
                </c:pt>
                <c:pt idx="43">
                  <c:v>101.33150018952826</c:v>
                </c:pt>
                <c:pt idx="44">
                  <c:v>100.81404716418422</c:v>
                </c:pt>
                <c:pt idx="45">
                  <c:v>101.9145157513132</c:v>
                </c:pt>
                <c:pt idx="46">
                  <c:v>102.0527543163803</c:v>
                </c:pt>
                <c:pt idx="47">
                  <c:v>102.67786315443206</c:v>
                </c:pt>
                <c:pt idx="48">
                  <c:v>103.14773277871156</c:v>
                </c:pt>
                <c:pt idx="49">
                  <c:v>103.12446386400484</c:v>
                </c:pt>
                <c:pt idx="50">
                  <c:v>103.16109103183712</c:v>
                </c:pt>
                <c:pt idx="51">
                  <c:v>104.40728464804521</c:v>
                </c:pt>
                <c:pt idx="52">
                  <c:v>102.46397127025109</c:v>
                </c:pt>
                <c:pt idx="53">
                  <c:v>101.72427016276542</c:v>
                </c:pt>
                <c:pt idx="54">
                  <c:v>102.0106101772456</c:v>
                </c:pt>
                <c:pt idx="55">
                  <c:v>101.62386543171351</c:v>
                </c:pt>
                <c:pt idx="56">
                  <c:v>98.707885206494822</c:v>
                </c:pt>
                <c:pt idx="57">
                  <c:v>97.265802429055327</c:v>
                </c:pt>
                <c:pt idx="58">
                  <c:v>98.507562726502996</c:v>
                </c:pt>
                <c:pt idx="59">
                  <c:v>96.835927117878896</c:v>
                </c:pt>
              </c:numCache>
            </c:numRef>
          </c:val>
          <c:smooth val="0"/>
          <c:extLst xmlns:c16r2="http://schemas.microsoft.com/office/drawing/2015/06/chart">
            <c:ext xmlns:c16="http://schemas.microsoft.com/office/drawing/2014/chart" uri="{C3380CC4-5D6E-409C-BE32-E72D297353CC}">
              <c16:uniqueId val="{00000001-0990-45D6-82D6-069E352B53C9}"/>
            </c:ext>
          </c:extLst>
        </c:ser>
        <c:dLbls>
          <c:showLegendKey val="0"/>
          <c:showVal val="0"/>
          <c:showCatName val="0"/>
          <c:showSerName val="0"/>
          <c:showPercent val="0"/>
          <c:showBubbleSize val="0"/>
        </c:dLbls>
        <c:marker val="1"/>
        <c:smooth val="0"/>
        <c:axId val="689251840"/>
        <c:axId val="689253760"/>
      </c:lineChart>
      <c:dateAx>
        <c:axId val="689251840"/>
        <c:scaling>
          <c:orientation val="minMax"/>
        </c:scaling>
        <c:delete val="0"/>
        <c:axPos val="b"/>
        <c:numFmt formatCode="mmm\-yy" sourceLinked="0"/>
        <c:majorTickMark val="out"/>
        <c:minorTickMark val="none"/>
        <c:tickLblPos val="nextTo"/>
        <c:crossAx val="689253760"/>
        <c:crosses val="autoZero"/>
        <c:auto val="1"/>
        <c:lblOffset val="100"/>
        <c:baseTimeUnit val="months"/>
        <c:majorUnit val="6"/>
        <c:majorTimeUnit val="months"/>
      </c:dateAx>
      <c:valAx>
        <c:axId val="689253760"/>
        <c:scaling>
          <c:orientation val="minMax"/>
          <c:max val="200"/>
          <c:min val="80"/>
        </c:scaling>
        <c:delete val="0"/>
        <c:axPos val="l"/>
        <c:numFmt formatCode="General" sourceLinked="1"/>
        <c:majorTickMark val="out"/>
        <c:minorTickMark val="none"/>
        <c:tickLblPos val="nextTo"/>
        <c:crossAx val="689251840"/>
        <c:crosses val="autoZero"/>
        <c:crossBetween val="between"/>
        <c:majorUnit val="20"/>
      </c:valAx>
      <c:spPr>
        <a:solidFill>
          <a:srgbClr val="FFFFFF">
            <a:alpha val="50000"/>
          </a:srgbClr>
        </a:solidFill>
      </c:spPr>
    </c:plotArea>
    <c:plotVisOnly val="1"/>
    <c:dispBlanksAs val="gap"/>
    <c:showDLblsOverMax val="0"/>
  </c:chart>
  <c:txPr>
    <a:bodyPr/>
    <a:lstStyle/>
    <a:p>
      <a:pPr>
        <a:defRPr sz="1600" b="1"/>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7538413085473107E-2"/>
          <c:y val="2.2606722605675512E-2"/>
          <c:w val="0.89597713066919449"/>
          <c:h val="0.71030608189452615"/>
        </c:manualLayout>
      </c:layout>
      <c:lineChart>
        <c:grouping val="standard"/>
        <c:varyColors val="0"/>
        <c:ser>
          <c:idx val="0"/>
          <c:order val="0"/>
          <c:tx>
            <c:strRef>
              <c:f>Sheet1!$B$1</c:f>
              <c:strCache>
                <c:ptCount val="1"/>
                <c:pt idx="0">
                  <c:v>US Long term Real Equity Returns (log level index - returns per annum)</c:v>
                </c:pt>
              </c:strCache>
            </c:strRef>
          </c:tx>
          <c:spPr>
            <a:ln>
              <a:solidFill>
                <a:schemeClr val="tx2">
                  <a:lumMod val="75000"/>
                </a:schemeClr>
              </a:solidFill>
            </a:ln>
            <a:effectLst>
              <a:outerShdw blurRad="50800" dist="38100" dir="2700000" algn="tl" rotWithShape="0">
                <a:prstClr val="black">
                  <a:alpha val="40000"/>
                </a:prstClr>
              </a:outerShdw>
            </a:effectLst>
          </c:spPr>
          <c:marker>
            <c:symbol val="none"/>
          </c:marker>
          <c:cat>
            <c:strRef>
              <c:f>Sheet1!$A$2:$A$2016</c:f>
              <c:strCache>
                <c:ptCount val="2015"/>
                <c:pt idx="0">
                  <c:v>1849</c:v>
                </c:pt>
                <c:pt idx="1">
                  <c:v>1850</c:v>
                </c:pt>
                <c:pt idx="2">
                  <c:v>1850</c:v>
                </c:pt>
                <c:pt idx="3">
                  <c:v>1850</c:v>
                </c:pt>
                <c:pt idx="4">
                  <c:v>1850</c:v>
                </c:pt>
                <c:pt idx="5">
                  <c:v>1850</c:v>
                </c:pt>
                <c:pt idx="6">
                  <c:v>1850</c:v>
                </c:pt>
                <c:pt idx="7">
                  <c:v>1850</c:v>
                </c:pt>
                <c:pt idx="8">
                  <c:v>1850</c:v>
                </c:pt>
                <c:pt idx="9">
                  <c:v>1850</c:v>
                </c:pt>
                <c:pt idx="10">
                  <c:v>1850</c:v>
                </c:pt>
                <c:pt idx="11">
                  <c:v>1850</c:v>
                </c:pt>
                <c:pt idx="12">
                  <c:v>1850</c:v>
                </c:pt>
                <c:pt idx="13">
                  <c:v>1851</c:v>
                </c:pt>
                <c:pt idx="14">
                  <c:v>1851</c:v>
                </c:pt>
                <c:pt idx="15">
                  <c:v>1851</c:v>
                </c:pt>
                <c:pt idx="16">
                  <c:v>1851</c:v>
                </c:pt>
                <c:pt idx="17">
                  <c:v>1851</c:v>
                </c:pt>
                <c:pt idx="18">
                  <c:v>1851</c:v>
                </c:pt>
                <c:pt idx="19">
                  <c:v>1851</c:v>
                </c:pt>
                <c:pt idx="20">
                  <c:v>1851</c:v>
                </c:pt>
                <c:pt idx="21">
                  <c:v>1851</c:v>
                </c:pt>
                <c:pt idx="22">
                  <c:v>1851</c:v>
                </c:pt>
                <c:pt idx="23">
                  <c:v>1851</c:v>
                </c:pt>
                <c:pt idx="24">
                  <c:v>1851</c:v>
                </c:pt>
                <c:pt idx="25">
                  <c:v>1852</c:v>
                </c:pt>
                <c:pt idx="26">
                  <c:v>1852</c:v>
                </c:pt>
                <c:pt idx="27">
                  <c:v>1852</c:v>
                </c:pt>
                <c:pt idx="28">
                  <c:v>1852</c:v>
                </c:pt>
                <c:pt idx="29">
                  <c:v>1852</c:v>
                </c:pt>
                <c:pt idx="30">
                  <c:v>1852</c:v>
                </c:pt>
                <c:pt idx="31">
                  <c:v>1852</c:v>
                </c:pt>
                <c:pt idx="32">
                  <c:v>1852</c:v>
                </c:pt>
                <c:pt idx="33">
                  <c:v>1852</c:v>
                </c:pt>
                <c:pt idx="34">
                  <c:v>1852</c:v>
                </c:pt>
                <c:pt idx="35">
                  <c:v>1852</c:v>
                </c:pt>
                <c:pt idx="36">
                  <c:v>1852</c:v>
                </c:pt>
                <c:pt idx="37">
                  <c:v>1853</c:v>
                </c:pt>
                <c:pt idx="38">
                  <c:v>1853</c:v>
                </c:pt>
                <c:pt idx="39">
                  <c:v>1853</c:v>
                </c:pt>
                <c:pt idx="40">
                  <c:v>1853</c:v>
                </c:pt>
                <c:pt idx="41">
                  <c:v>1853</c:v>
                </c:pt>
                <c:pt idx="42">
                  <c:v>1853</c:v>
                </c:pt>
                <c:pt idx="43">
                  <c:v>1853</c:v>
                </c:pt>
                <c:pt idx="44">
                  <c:v>1853</c:v>
                </c:pt>
                <c:pt idx="45">
                  <c:v>1853</c:v>
                </c:pt>
                <c:pt idx="46">
                  <c:v>1853</c:v>
                </c:pt>
                <c:pt idx="47">
                  <c:v>1853</c:v>
                </c:pt>
                <c:pt idx="48">
                  <c:v>1853</c:v>
                </c:pt>
                <c:pt idx="49">
                  <c:v>1854</c:v>
                </c:pt>
                <c:pt idx="50">
                  <c:v>1854</c:v>
                </c:pt>
                <c:pt idx="51">
                  <c:v>1854</c:v>
                </c:pt>
                <c:pt idx="52">
                  <c:v>1854</c:v>
                </c:pt>
                <c:pt idx="53">
                  <c:v>1854</c:v>
                </c:pt>
                <c:pt idx="54">
                  <c:v>1854</c:v>
                </c:pt>
                <c:pt idx="55">
                  <c:v>1854</c:v>
                </c:pt>
                <c:pt idx="56">
                  <c:v>1854</c:v>
                </c:pt>
                <c:pt idx="57">
                  <c:v>1854</c:v>
                </c:pt>
                <c:pt idx="58">
                  <c:v>1854</c:v>
                </c:pt>
                <c:pt idx="59">
                  <c:v>1854</c:v>
                </c:pt>
                <c:pt idx="60">
                  <c:v>1854</c:v>
                </c:pt>
                <c:pt idx="61">
                  <c:v>1855</c:v>
                </c:pt>
                <c:pt idx="62">
                  <c:v>1855</c:v>
                </c:pt>
                <c:pt idx="63">
                  <c:v>1855</c:v>
                </c:pt>
                <c:pt idx="64">
                  <c:v>1855</c:v>
                </c:pt>
                <c:pt idx="65">
                  <c:v>1855</c:v>
                </c:pt>
                <c:pt idx="66">
                  <c:v>1855</c:v>
                </c:pt>
                <c:pt idx="67">
                  <c:v>1855</c:v>
                </c:pt>
                <c:pt idx="68">
                  <c:v>1855</c:v>
                </c:pt>
                <c:pt idx="69">
                  <c:v>1855</c:v>
                </c:pt>
                <c:pt idx="70">
                  <c:v>1855</c:v>
                </c:pt>
                <c:pt idx="71">
                  <c:v>1855</c:v>
                </c:pt>
                <c:pt idx="72">
                  <c:v>1855</c:v>
                </c:pt>
                <c:pt idx="73">
                  <c:v>1856</c:v>
                </c:pt>
                <c:pt idx="74">
                  <c:v>1856</c:v>
                </c:pt>
                <c:pt idx="75">
                  <c:v>1856</c:v>
                </c:pt>
                <c:pt idx="76">
                  <c:v>1856</c:v>
                </c:pt>
                <c:pt idx="77">
                  <c:v>1856</c:v>
                </c:pt>
                <c:pt idx="78">
                  <c:v>1856</c:v>
                </c:pt>
                <c:pt idx="79">
                  <c:v>1856</c:v>
                </c:pt>
                <c:pt idx="80">
                  <c:v>1856</c:v>
                </c:pt>
                <c:pt idx="81">
                  <c:v>1856</c:v>
                </c:pt>
                <c:pt idx="82">
                  <c:v>1856</c:v>
                </c:pt>
                <c:pt idx="83">
                  <c:v>1856</c:v>
                </c:pt>
                <c:pt idx="84">
                  <c:v>1856</c:v>
                </c:pt>
                <c:pt idx="85">
                  <c:v>1857</c:v>
                </c:pt>
                <c:pt idx="86">
                  <c:v>1857</c:v>
                </c:pt>
                <c:pt idx="87">
                  <c:v>1857</c:v>
                </c:pt>
                <c:pt idx="88">
                  <c:v>1857</c:v>
                </c:pt>
                <c:pt idx="89">
                  <c:v>1857</c:v>
                </c:pt>
                <c:pt idx="90">
                  <c:v>1857</c:v>
                </c:pt>
                <c:pt idx="91">
                  <c:v>1857</c:v>
                </c:pt>
                <c:pt idx="92">
                  <c:v>1857</c:v>
                </c:pt>
                <c:pt idx="93">
                  <c:v>1857</c:v>
                </c:pt>
                <c:pt idx="94">
                  <c:v>1857</c:v>
                </c:pt>
                <c:pt idx="95">
                  <c:v>1857</c:v>
                </c:pt>
                <c:pt idx="96">
                  <c:v>1857</c:v>
                </c:pt>
                <c:pt idx="97">
                  <c:v>1858</c:v>
                </c:pt>
                <c:pt idx="98">
                  <c:v>1858</c:v>
                </c:pt>
                <c:pt idx="99">
                  <c:v>1858</c:v>
                </c:pt>
                <c:pt idx="100">
                  <c:v>1858</c:v>
                </c:pt>
                <c:pt idx="101">
                  <c:v>1858</c:v>
                </c:pt>
                <c:pt idx="102">
                  <c:v>1858</c:v>
                </c:pt>
                <c:pt idx="103">
                  <c:v>1858</c:v>
                </c:pt>
                <c:pt idx="104">
                  <c:v>1858</c:v>
                </c:pt>
                <c:pt idx="105">
                  <c:v>1858</c:v>
                </c:pt>
                <c:pt idx="106">
                  <c:v>1858</c:v>
                </c:pt>
                <c:pt idx="107">
                  <c:v>1858</c:v>
                </c:pt>
                <c:pt idx="108">
                  <c:v>1858</c:v>
                </c:pt>
                <c:pt idx="109">
                  <c:v>1859</c:v>
                </c:pt>
                <c:pt idx="110">
                  <c:v>1859</c:v>
                </c:pt>
                <c:pt idx="111">
                  <c:v>1859</c:v>
                </c:pt>
                <c:pt idx="112">
                  <c:v>1859</c:v>
                </c:pt>
                <c:pt idx="113">
                  <c:v>1859</c:v>
                </c:pt>
                <c:pt idx="114">
                  <c:v>1859</c:v>
                </c:pt>
                <c:pt idx="115">
                  <c:v>1859</c:v>
                </c:pt>
                <c:pt idx="116">
                  <c:v>1859</c:v>
                </c:pt>
                <c:pt idx="117">
                  <c:v>1859</c:v>
                </c:pt>
                <c:pt idx="118">
                  <c:v>1859</c:v>
                </c:pt>
                <c:pt idx="119">
                  <c:v>1859</c:v>
                </c:pt>
                <c:pt idx="120">
                  <c:v>1859</c:v>
                </c:pt>
                <c:pt idx="121">
                  <c:v>1860</c:v>
                </c:pt>
                <c:pt idx="122">
                  <c:v>1860</c:v>
                </c:pt>
                <c:pt idx="123">
                  <c:v>1860</c:v>
                </c:pt>
                <c:pt idx="124">
                  <c:v>1860</c:v>
                </c:pt>
                <c:pt idx="125">
                  <c:v>1860</c:v>
                </c:pt>
                <c:pt idx="126">
                  <c:v>1860</c:v>
                </c:pt>
                <c:pt idx="127">
                  <c:v>1860</c:v>
                </c:pt>
                <c:pt idx="128">
                  <c:v>1860</c:v>
                </c:pt>
                <c:pt idx="129">
                  <c:v>1860</c:v>
                </c:pt>
                <c:pt idx="130">
                  <c:v>1860</c:v>
                </c:pt>
                <c:pt idx="131">
                  <c:v>1860</c:v>
                </c:pt>
                <c:pt idx="132">
                  <c:v>1860</c:v>
                </c:pt>
                <c:pt idx="133">
                  <c:v>1861</c:v>
                </c:pt>
                <c:pt idx="134">
                  <c:v>1861</c:v>
                </c:pt>
                <c:pt idx="135">
                  <c:v>1861</c:v>
                </c:pt>
                <c:pt idx="136">
                  <c:v>1861</c:v>
                </c:pt>
                <c:pt idx="137">
                  <c:v>1861</c:v>
                </c:pt>
                <c:pt idx="138">
                  <c:v>1861</c:v>
                </c:pt>
                <c:pt idx="139">
                  <c:v>1861</c:v>
                </c:pt>
                <c:pt idx="140">
                  <c:v>1861</c:v>
                </c:pt>
                <c:pt idx="141">
                  <c:v>1861</c:v>
                </c:pt>
                <c:pt idx="142">
                  <c:v>1861</c:v>
                </c:pt>
                <c:pt idx="143">
                  <c:v>1861</c:v>
                </c:pt>
                <c:pt idx="144">
                  <c:v>1861</c:v>
                </c:pt>
                <c:pt idx="145">
                  <c:v>1862</c:v>
                </c:pt>
                <c:pt idx="146">
                  <c:v>1862</c:v>
                </c:pt>
                <c:pt idx="147">
                  <c:v>1862</c:v>
                </c:pt>
                <c:pt idx="148">
                  <c:v>1862</c:v>
                </c:pt>
                <c:pt idx="149">
                  <c:v>1862</c:v>
                </c:pt>
                <c:pt idx="150">
                  <c:v>1862</c:v>
                </c:pt>
                <c:pt idx="151">
                  <c:v>1862</c:v>
                </c:pt>
                <c:pt idx="152">
                  <c:v>1862</c:v>
                </c:pt>
                <c:pt idx="153">
                  <c:v>1862</c:v>
                </c:pt>
                <c:pt idx="154">
                  <c:v>1862</c:v>
                </c:pt>
                <c:pt idx="155">
                  <c:v>1862</c:v>
                </c:pt>
                <c:pt idx="156">
                  <c:v>1862</c:v>
                </c:pt>
                <c:pt idx="157">
                  <c:v>1863</c:v>
                </c:pt>
                <c:pt idx="158">
                  <c:v>1863</c:v>
                </c:pt>
                <c:pt idx="159">
                  <c:v>1863</c:v>
                </c:pt>
                <c:pt idx="160">
                  <c:v>1863</c:v>
                </c:pt>
                <c:pt idx="161">
                  <c:v>1863</c:v>
                </c:pt>
                <c:pt idx="162">
                  <c:v>1863</c:v>
                </c:pt>
                <c:pt idx="163">
                  <c:v>1863</c:v>
                </c:pt>
                <c:pt idx="164">
                  <c:v>1863</c:v>
                </c:pt>
                <c:pt idx="165">
                  <c:v>1863</c:v>
                </c:pt>
                <c:pt idx="166">
                  <c:v>1863</c:v>
                </c:pt>
                <c:pt idx="167">
                  <c:v>1863</c:v>
                </c:pt>
                <c:pt idx="168">
                  <c:v>1863</c:v>
                </c:pt>
                <c:pt idx="169">
                  <c:v>1864</c:v>
                </c:pt>
                <c:pt idx="170">
                  <c:v>1864</c:v>
                </c:pt>
                <c:pt idx="171">
                  <c:v>1864</c:v>
                </c:pt>
                <c:pt idx="172">
                  <c:v>1864</c:v>
                </c:pt>
                <c:pt idx="173">
                  <c:v>1864</c:v>
                </c:pt>
                <c:pt idx="174">
                  <c:v>1864</c:v>
                </c:pt>
                <c:pt idx="175">
                  <c:v>1864</c:v>
                </c:pt>
                <c:pt idx="176">
                  <c:v>1864</c:v>
                </c:pt>
                <c:pt idx="177">
                  <c:v>1864</c:v>
                </c:pt>
                <c:pt idx="178">
                  <c:v>1864</c:v>
                </c:pt>
                <c:pt idx="179">
                  <c:v>1864</c:v>
                </c:pt>
                <c:pt idx="180">
                  <c:v>1864</c:v>
                </c:pt>
                <c:pt idx="181">
                  <c:v>1865</c:v>
                </c:pt>
                <c:pt idx="182">
                  <c:v>1865</c:v>
                </c:pt>
                <c:pt idx="183">
                  <c:v>1865</c:v>
                </c:pt>
                <c:pt idx="184">
                  <c:v>1865</c:v>
                </c:pt>
                <c:pt idx="185">
                  <c:v>1865</c:v>
                </c:pt>
                <c:pt idx="186">
                  <c:v>1865</c:v>
                </c:pt>
                <c:pt idx="187">
                  <c:v>1865</c:v>
                </c:pt>
                <c:pt idx="188">
                  <c:v>1865</c:v>
                </c:pt>
                <c:pt idx="189">
                  <c:v>1865</c:v>
                </c:pt>
                <c:pt idx="190">
                  <c:v>1865</c:v>
                </c:pt>
                <c:pt idx="191">
                  <c:v>1865</c:v>
                </c:pt>
                <c:pt idx="192">
                  <c:v>1865</c:v>
                </c:pt>
                <c:pt idx="193">
                  <c:v>1866</c:v>
                </c:pt>
                <c:pt idx="194">
                  <c:v>1866</c:v>
                </c:pt>
                <c:pt idx="195">
                  <c:v>1866</c:v>
                </c:pt>
                <c:pt idx="196">
                  <c:v>1866</c:v>
                </c:pt>
                <c:pt idx="197">
                  <c:v>1866</c:v>
                </c:pt>
                <c:pt idx="198">
                  <c:v>1866</c:v>
                </c:pt>
                <c:pt idx="199">
                  <c:v>1866</c:v>
                </c:pt>
                <c:pt idx="200">
                  <c:v>1866</c:v>
                </c:pt>
                <c:pt idx="201">
                  <c:v>1866</c:v>
                </c:pt>
                <c:pt idx="202">
                  <c:v>1866</c:v>
                </c:pt>
                <c:pt idx="203">
                  <c:v>1866</c:v>
                </c:pt>
                <c:pt idx="204">
                  <c:v>1866</c:v>
                </c:pt>
                <c:pt idx="205">
                  <c:v>1867</c:v>
                </c:pt>
                <c:pt idx="206">
                  <c:v>1867</c:v>
                </c:pt>
                <c:pt idx="207">
                  <c:v>1867</c:v>
                </c:pt>
                <c:pt idx="208">
                  <c:v>1867</c:v>
                </c:pt>
                <c:pt idx="209">
                  <c:v>1867</c:v>
                </c:pt>
                <c:pt idx="210">
                  <c:v>1867</c:v>
                </c:pt>
                <c:pt idx="211">
                  <c:v>1867</c:v>
                </c:pt>
                <c:pt idx="212">
                  <c:v>1867</c:v>
                </c:pt>
                <c:pt idx="213">
                  <c:v>1867</c:v>
                </c:pt>
                <c:pt idx="214">
                  <c:v>1867</c:v>
                </c:pt>
                <c:pt idx="215">
                  <c:v>1867</c:v>
                </c:pt>
                <c:pt idx="216">
                  <c:v>1867</c:v>
                </c:pt>
                <c:pt idx="217">
                  <c:v>1868</c:v>
                </c:pt>
                <c:pt idx="218">
                  <c:v>1868</c:v>
                </c:pt>
                <c:pt idx="219">
                  <c:v>1868</c:v>
                </c:pt>
                <c:pt idx="220">
                  <c:v>1868</c:v>
                </c:pt>
                <c:pt idx="221">
                  <c:v>1868</c:v>
                </c:pt>
                <c:pt idx="222">
                  <c:v>1868</c:v>
                </c:pt>
                <c:pt idx="223">
                  <c:v>1868</c:v>
                </c:pt>
                <c:pt idx="224">
                  <c:v>1868</c:v>
                </c:pt>
                <c:pt idx="225">
                  <c:v>1868</c:v>
                </c:pt>
                <c:pt idx="226">
                  <c:v>1868</c:v>
                </c:pt>
                <c:pt idx="227">
                  <c:v>1868</c:v>
                </c:pt>
                <c:pt idx="228">
                  <c:v>1868</c:v>
                </c:pt>
                <c:pt idx="229">
                  <c:v>1869</c:v>
                </c:pt>
                <c:pt idx="230">
                  <c:v>1869</c:v>
                </c:pt>
                <c:pt idx="231">
                  <c:v>1869</c:v>
                </c:pt>
                <c:pt idx="232">
                  <c:v>1869</c:v>
                </c:pt>
                <c:pt idx="233">
                  <c:v>1869</c:v>
                </c:pt>
                <c:pt idx="234">
                  <c:v>1869</c:v>
                </c:pt>
                <c:pt idx="235">
                  <c:v>1869</c:v>
                </c:pt>
                <c:pt idx="236">
                  <c:v>1869</c:v>
                </c:pt>
                <c:pt idx="237">
                  <c:v>1869</c:v>
                </c:pt>
                <c:pt idx="238">
                  <c:v>1869</c:v>
                </c:pt>
                <c:pt idx="239">
                  <c:v>1869</c:v>
                </c:pt>
                <c:pt idx="240">
                  <c:v>1869</c:v>
                </c:pt>
                <c:pt idx="241">
                  <c:v>1870</c:v>
                </c:pt>
                <c:pt idx="242">
                  <c:v>1870</c:v>
                </c:pt>
                <c:pt idx="243">
                  <c:v>1870</c:v>
                </c:pt>
                <c:pt idx="244">
                  <c:v>1870</c:v>
                </c:pt>
                <c:pt idx="245">
                  <c:v>1870</c:v>
                </c:pt>
                <c:pt idx="246">
                  <c:v>1870</c:v>
                </c:pt>
                <c:pt idx="247">
                  <c:v>1870</c:v>
                </c:pt>
                <c:pt idx="248">
                  <c:v>1870</c:v>
                </c:pt>
                <c:pt idx="249">
                  <c:v>1870</c:v>
                </c:pt>
                <c:pt idx="250">
                  <c:v>1870</c:v>
                </c:pt>
                <c:pt idx="251">
                  <c:v>1870</c:v>
                </c:pt>
                <c:pt idx="252">
                  <c:v>1870</c:v>
                </c:pt>
                <c:pt idx="253">
                  <c:v>1871</c:v>
                </c:pt>
                <c:pt idx="254">
                  <c:v>1871</c:v>
                </c:pt>
                <c:pt idx="255">
                  <c:v>1871</c:v>
                </c:pt>
                <c:pt idx="256">
                  <c:v>1871</c:v>
                </c:pt>
                <c:pt idx="257">
                  <c:v>1871</c:v>
                </c:pt>
                <c:pt idx="258">
                  <c:v>1871</c:v>
                </c:pt>
                <c:pt idx="259">
                  <c:v>1871</c:v>
                </c:pt>
                <c:pt idx="260">
                  <c:v>1871</c:v>
                </c:pt>
                <c:pt idx="261">
                  <c:v>1871</c:v>
                </c:pt>
                <c:pt idx="262">
                  <c:v>1871</c:v>
                </c:pt>
                <c:pt idx="263">
                  <c:v>1871</c:v>
                </c:pt>
                <c:pt idx="264">
                  <c:v>1871</c:v>
                </c:pt>
                <c:pt idx="265">
                  <c:v>1872</c:v>
                </c:pt>
                <c:pt idx="266">
                  <c:v>1872</c:v>
                </c:pt>
                <c:pt idx="267">
                  <c:v>1872</c:v>
                </c:pt>
                <c:pt idx="268">
                  <c:v>1872</c:v>
                </c:pt>
                <c:pt idx="269">
                  <c:v>1872</c:v>
                </c:pt>
                <c:pt idx="270">
                  <c:v>1872</c:v>
                </c:pt>
                <c:pt idx="271">
                  <c:v>1872</c:v>
                </c:pt>
                <c:pt idx="272">
                  <c:v>1872</c:v>
                </c:pt>
                <c:pt idx="273">
                  <c:v>1872</c:v>
                </c:pt>
                <c:pt idx="274">
                  <c:v>1872</c:v>
                </c:pt>
                <c:pt idx="275">
                  <c:v>1872</c:v>
                </c:pt>
                <c:pt idx="276">
                  <c:v>1872</c:v>
                </c:pt>
                <c:pt idx="277">
                  <c:v>1873</c:v>
                </c:pt>
                <c:pt idx="278">
                  <c:v>1873</c:v>
                </c:pt>
                <c:pt idx="279">
                  <c:v>1873</c:v>
                </c:pt>
                <c:pt idx="280">
                  <c:v>1873</c:v>
                </c:pt>
                <c:pt idx="281">
                  <c:v>1873</c:v>
                </c:pt>
                <c:pt idx="282">
                  <c:v>1873</c:v>
                </c:pt>
                <c:pt idx="283">
                  <c:v>1873</c:v>
                </c:pt>
                <c:pt idx="284">
                  <c:v>1873</c:v>
                </c:pt>
                <c:pt idx="285">
                  <c:v>1873</c:v>
                </c:pt>
                <c:pt idx="286">
                  <c:v>1873</c:v>
                </c:pt>
                <c:pt idx="287">
                  <c:v>1873</c:v>
                </c:pt>
                <c:pt idx="288">
                  <c:v>1873</c:v>
                </c:pt>
                <c:pt idx="289">
                  <c:v>1874</c:v>
                </c:pt>
                <c:pt idx="290">
                  <c:v>1874</c:v>
                </c:pt>
                <c:pt idx="291">
                  <c:v>1874</c:v>
                </c:pt>
                <c:pt idx="292">
                  <c:v>1874</c:v>
                </c:pt>
                <c:pt idx="293">
                  <c:v>1874</c:v>
                </c:pt>
                <c:pt idx="294">
                  <c:v>1874</c:v>
                </c:pt>
                <c:pt idx="295">
                  <c:v>1874</c:v>
                </c:pt>
                <c:pt idx="296">
                  <c:v>1874</c:v>
                </c:pt>
                <c:pt idx="297">
                  <c:v>1874</c:v>
                </c:pt>
                <c:pt idx="298">
                  <c:v>1874</c:v>
                </c:pt>
                <c:pt idx="299">
                  <c:v>1874</c:v>
                </c:pt>
                <c:pt idx="300">
                  <c:v>1874</c:v>
                </c:pt>
                <c:pt idx="301">
                  <c:v>1875</c:v>
                </c:pt>
                <c:pt idx="302">
                  <c:v>1875</c:v>
                </c:pt>
                <c:pt idx="303">
                  <c:v>1875</c:v>
                </c:pt>
                <c:pt idx="304">
                  <c:v>1875</c:v>
                </c:pt>
                <c:pt idx="305">
                  <c:v>1875</c:v>
                </c:pt>
                <c:pt idx="306">
                  <c:v>1875</c:v>
                </c:pt>
                <c:pt idx="307">
                  <c:v>1875</c:v>
                </c:pt>
                <c:pt idx="308">
                  <c:v>1875</c:v>
                </c:pt>
                <c:pt idx="309">
                  <c:v>1875</c:v>
                </c:pt>
                <c:pt idx="310">
                  <c:v>1875</c:v>
                </c:pt>
                <c:pt idx="311">
                  <c:v>1875</c:v>
                </c:pt>
                <c:pt idx="312">
                  <c:v>1875</c:v>
                </c:pt>
                <c:pt idx="313">
                  <c:v>1876</c:v>
                </c:pt>
                <c:pt idx="314">
                  <c:v>1876</c:v>
                </c:pt>
                <c:pt idx="315">
                  <c:v>1876</c:v>
                </c:pt>
                <c:pt idx="316">
                  <c:v>1876</c:v>
                </c:pt>
                <c:pt idx="317">
                  <c:v>1876</c:v>
                </c:pt>
                <c:pt idx="318">
                  <c:v>1876</c:v>
                </c:pt>
                <c:pt idx="319">
                  <c:v>1876</c:v>
                </c:pt>
                <c:pt idx="320">
                  <c:v>1876</c:v>
                </c:pt>
                <c:pt idx="321">
                  <c:v>1876</c:v>
                </c:pt>
                <c:pt idx="322">
                  <c:v>1876</c:v>
                </c:pt>
                <c:pt idx="323">
                  <c:v>1876</c:v>
                </c:pt>
                <c:pt idx="324">
                  <c:v>1876</c:v>
                </c:pt>
                <c:pt idx="325">
                  <c:v>1877</c:v>
                </c:pt>
                <c:pt idx="326">
                  <c:v>1877</c:v>
                </c:pt>
                <c:pt idx="327">
                  <c:v>1877</c:v>
                </c:pt>
                <c:pt idx="328">
                  <c:v>1877</c:v>
                </c:pt>
                <c:pt idx="329">
                  <c:v>1877</c:v>
                </c:pt>
                <c:pt idx="330">
                  <c:v>1877</c:v>
                </c:pt>
                <c:pt idx="331">
                  <c:v>1877</c:v>
                </c:pt>
                <c:pt idx="332">
                  <c:v>1877</c:v>
                </c:pt>
                <c:pt idx="333">
                  <c:v>1877</c:v>
                </c:pt>
                <c:pt idx="334">
                  <c:v>1877</c:v>
                </c:pt>
                <c:pt idx="335">
                  <c:v>1877</c:v>
                </c:pt>
                <c:pt idx="336">
                  <c:v>1877</c:v>
                </c:pt>
                <c:pt idx="337">
                  <c:v>1878</c:v>
                </c:pt>
                <c:pt idx="338">
                  <c:v>1878</c:v>
                </c:pt>
                <c:pt idx="339">
                  <c:v>1878</c:v>
                </c:pt>
                <c:pt idx="340">
                  <c:v>1878</c:v>
                </c:pt>
                <c:pt idx="341">
                  <c:v>1878</c:v>
                </c:pt>
                <c:pt idx="342">
                  <c:v>1878</c:v>
                </c:pt>
                <c:pt idx="343">
                  <c:v>1878</c:v>
                </c:pt>
                <c:pt idx="344">
                  <c:v>1878</c:v>
                </c:pt>
                <c:pt idx="345">
                  <c:v>1878</c:v>
                </c:pt>
                <c:pt idx="346">
                  <c:v>1878</c:v>
                </c:pt>
                <c:pt idx="347">
                  <c:v>1878</c:v>
                </c:pt>
                <c:pt idx="348">
                  <c:v>1878</c:v>
                </c:pt>
                <c:pt idx="349">
                  <c:v>1879</c:v>
                </c:pt>
                <c:pt idx="350">
                  <c:v>1879</c:v>
                </c:pt>
                <c:pt idx="351">
                  <c:v>1879</c:v>
                </c:pt>
                <c:pt idx="352">
                  <c:v>1879</c:v>
                </c:pt>
                <c:pt idx="353">
                  <c:v>1879</c:v>
                </c:pt>
                <c:pt idx="354">
                  <c:v>1879</c:v>
                </c:pt>
                <c:pt idx="355">
                  <c:v>1879</c:v>
                </c:pt>
                <c:pt idx="356">
                  <c:v>1879</c:v>
                </c:pt>
                <c:pt idx="357">
                  <c:v>1879</c:v>
                </c:pt>
                <c:pt idx="358">
                  <c:v>1879</c:v>
                </c:pt>
                <c:pt idx="359">
                  <c:v>1879</c:v>
                </c:pt>
                <c:pt idx="360">
                  <c:v>1879</c:v>
                </c:pt>
                <c:pt idx="361">
                  <c:v>1880</c:v>
                </c:pt>
                <c:pt idx="362">
                  <c:v>1880</c:v>
                </c:pt>
                <c:pt idx="363">
                  <c:v>1880</c:v>
                </c:pt>
                <c:pt idx="364">
                  <c:v>1880</c:v>
                </c:pt>
                <c:pt idx="365">
                  <c:v>1880</c:v>
                </c:pt>
                <c:pt idx="366">
                  <c:v>1880</c:v>
                </c:pt>
                <c:pt idx="367">
                  <c:v>1880</c:v>
                </c:pt>
                <c:pt idx="368">
                  <c:v>1880</c:v>
                </c:pt>
                <c:pt idx="369">
                  <c:v>1880</c:v>
                </c:pt>
                <c:pt idx="370">
                  <c:v>1880</c:v>
                </c:pt>
                <c:pt idx="371">
                  <c:v>1880</c:v>
                </c:pt>
                <c:pt idx="372">
                  <c:v>1880</c:v>
                </c:pt>
                <c:pt idx="373">
                  <c:v>1881</c:v>
                </c:pt>
                <c:pt idx="374">
                  <c:v>1881</c:v>
                </c:pt>
                <c:pt idx="375">
                  <c:v>1881</c:v>
                </c:pt>
                <c:pt idx="376">
                  <c:v>1881</c:v>
                </c:pt>
                <c:pt idx="377">
                  <c:v>1881</c:v>
                </c:pt>
                <c:pt idx="378">
                  <c:v>1881</c:v>
                </c:pt>
                <c:pt idx="379">
                  <c:v>1881</c:v>
                </c:pt>
                <c:pt idx="380">
                  <c:v>1881</c:v>
                </c:pt>
                <c:pt idx="381">
                  <c:v>1881</c:v>
                </c:pt>
                <c:pt idx="382">
                  <c:v>1881</c:v>
                </c:pt>
                <c:pt idx="383">
                  <c:v>1881</c:v>
                </c:pt>
                <c:pt idx="384">
                  <c:v>1881</c:v>
                </c:pt>
                <c:pt idx="385">
                  <c:v>1882</c:v>
                </c:pt>
                <c:pt idx="386">
                  <c:v>1882</c:v>
                </c:pt>
                <c:pt idx="387">
                  <c:v>1882</c:v>
                </c:pt>
                <c:pt idx="388">
                  <c:v>1882</c:v>
                </c:pt>
                <c:pt idx="389">
                  <c:v>1882</c:v>
                </c:pt>
                <c:pt idx="390">
                  <c:v>1882</c:v>
                </c:pt>
                <c:pt idx="391">
                  <c:v>1882</c:v>
                </c:pt>
                <c:pt idx="392">
                  <c:v>1882</c:v>
                </c:pt>
                <c:pt idx="393">
                  <c:v>1882</c:v>
                </c:pt>
                <c:pt idx="394">
                  <c:v>1882</c:v>
                </c:pt>
                <c:pt idx="395">
                  <c:v>1882</c:v>
                </c:pt>
                <c:pt idx="396">
                  <c:v>1882</c:v>
                </c:pt>
                <c:pt idx="397">
                  <c:v>1883</c:v>
                </c:pt>
                <c:pt idx="398">
                  <c:v>1883</c:v>
                </c:pt>
                <c:pt idx="399">
                  <c:v>1883</c:v>
                </c:pt>
                <c:pt idx="400">
                  <c:v>1883</c:v>
                </c:pt>
                <c:pt idx="401">
                  <c:v>1883</c:v>
                </c:pt>
                <c:pt idx="402">
                  <c:v>1883</c:v>
                </c:pt>
                <c:pt idx="403">
                  <c:v>1883</c:v>
                </c:pt>
                <c:pt idx="404">
                  <c:v>1883</c:v>
                </c:pt>
                <c:pt idx="405">
                  <c:v>1883</c:v>
                </c:pt>
                <c:pt idx="406">
                  <c:v>1883</c:v>
                </c:pt>
                <c:pt idx="407">
                  <c:v>1883</c:v>
                </c:pt>
                <c:pt idx="408">
                  <c:v>1883</c:v>
                </c:pt>
                <c:pt idx="409">
                  <c:v>1884</c:v>
                </c:pt>
                <c:pt idx="410">
                  <c:v>1884</c:v>
                </c:pt>
                <c:pt idx="411">
                  <c:v>1884</c:v>
                </c:pt>
                <c:pt idx="412">
                  <c:v>1884</c:v>
                </c:pt>
                <c:pt idx="413">
                  <c:v>1884</c:v>
                </c:pt>
                <c:pt idx="414">
                  <c:v>1884</c:v>
                </c:pt>
                <c:pt idx="415">
                  <c:v>1884</c:v>
                </c:pt>
                <c:pt idx="416">
                  <c:v>1884</c:v>
                </c:pt>
                <c:pt idx="417">
                  <c:v>1884</c:v>
                </c:pt>
                <c:pt idx="418">
                  <c:v>1884</c:v>
                </c:pt>
                <c:pt idx="419">
                  <c:v>1884</c:v>
                </c:pt>
                <c:pt idx="420">
                  <c:v>1884</c:v>
                </c:pt>
                <c:pt idx="421">
                  <c:v>1885</c:v>
                </c:pt>
                <c:pt idx="422">
                  <c:v>1885</c:v>
                </c:pt>
                <c:pt idx="423">
                  <c:v>1885</c:v>
                </c:pt>
                <c:pt idx="424">
                  <c:v>1885</c:v>
                </c:pt>
                <c:pt idx="425">
                  <c:v>1885</c:v>
                </c:pt>
                <c:pt idx="426">
                  <c:v>1885</c:v>
                </c:pt>
                <c:pt idx="427">
                  <c:v>1885</c:v>
                </c:pt>
                <c:pt idx="428">
                  <c:v>1885</c:v>
                </c:pt>
                <c:pt idx="429">
                  <c:v>1885</c:v>
                </c:pt>
                <c:pt idx="430">
                  <c:v>1885</c:v>
                </c:pt>
                <c:pt idx="431">
                  <c:v>1885</c:v>
                </c:pt>
                <c:pt idx="432">
                  <c:v>1885</c:v>
                </c:pt>
                <c:pt idx="433">
                  <c:v>1886</c:v>
                </c:pt>
                <c:pt idx="434">
                  <c:v>1886</c:v>
                </c:pt>
                <c:pt idx="435">
                  <c:v>1886</c:v>
                </c:pt>
                <c:pt idx="436">
                  <c:v>1886</c:v>
                </c:pt>
                <c:pt idx="437">
                  <c:v>1886</c:v>
                </c:pt>
                <c:pt idx="438">
                  <c:v>1886</c:v>
                </c:pt>
                <c:pt idx="439">
                  <c:v>1886</c:v>
                </c:pt>
                <c:pt idx="440">
                  <c:v>1886</c:v>
                </c:pt>
                <c:pt idx="441">
                  <c:v>1886</c:v>
                </c:pt>
                <c:pt idx="442">
                  <c:v>1886</c:v>
                </c:pt>
                <c:pt idx="443">
                  <c:v>1886</c:v>
                </c:pt>
                <c:pt idx="444">
                  <c:v>1886</c:v>
                </c:pt>
                <c:pt idx="445">
                  <c:v>1887</c:v>
                </c:pt>
                <c:pt idx="446">
                  <c:v>1887</c:v>
                </c:pt>
                <c:pt idx="447">
                  <c:v>1887</c:v>
                </c:pt>
                <c:pt idx="448">
                  <c:v>1887</c:v>
                </c:pt>
                <c:pt idx="449">
                  <c:v>1887</c:v>
                </c:pt>
                <c:pt idx="450">
                  <c:v>1887</c:v>
                </c:pt>
                <c:pt idx="451">
                  <c:v>1887</c:v>
                </c:pt>
                <c:pt idx="452">
                  <c:v>1887</c:v>
                </c:pt>
                <c:pt idx="453">
                  <c:v>1887</c:v>
                </c:pt>
                <c:pt idx="454">
                  <c:v>1887</c:v>
                </c:pt>
                <c:pt idx="455">
                  <c:v>1887</c:v>
                </c:pt>
                <c:pt idx="456">
                  <c:v>1887</c:v>
                </c:pt>
                <c:pt idx="457">
                  <c:v>1888</c:v>
                </c:pt>
                <c:pt idx="458">
                  <c:v>1888</c:v>
                </c:pt>
                <c:pt idx="459">
                  <c:v>1888</c:v>
                </c:pt>
                <c:pt idx="460">
                  <c:v>1888</c:v>
                </c:pt>
                <c:pt idx="461">
                  <c:v>1888</c:v>
                </c:pt>
                <c:pt idx="462">
                  <c:v>1888</c:v>
                </c:pt>
                <c:pt idx="463">
                  <c:v>1888</c:v>
                </c:pt>
                <c:pt idx="464">
                  <c:v>1888</c:v>
                </c:pt>
                <c:pt idx="465">
                  <c:v>1888</c:v>
                </c:pt>
                <c:pt idx="466">
                  <c:v>1888</c:v>
                </c:pt>
                <c:pt idx="467">
                  <c:v>1888</c:v>
                </c:pt>
                <c:pt idx="468">
                  <c:v>1888</c:v>
                </c:pt>
                <c:pt idx="469">
                  <c:v>1889</c:v>
                </c:pt>
                <c:pt idx="470">
                  <c:v>1889</c:v>
                </c:pt>
                <c:pt idx="471">
                  <c:v>1889</c:v>
                </c:pt>
                <c:pt idx="472">
                  <c:v>1889</c:v>
                </c:pt>
                <c:pt idx="473">
                  <c:v>1889</c:v>
                </c:pt>
                <c:pt idx="474">
                  <c:v>1889</c:v>
                </c:pt>
                <c:pt idx="475">
                  <c:v>1889</c:v>
                </c:pt>
                <c:pt idx="476">
                  <c:v>1889</c:v>
                </c:pt>
                <c:pt idx="477">
                  <c:v>1889</c:v>
                </c:pt>
                <c:pt idx="478">
                  <c:v>1889</c:v>
                </c:pt>
                <c:pt idx="479">
                  <c:v>1889</c:v>
                </c:pt>
                <c:pt idx="480">
                  <c:v>1889</c:v>
                </c:pt>
                <c:pt idx="481">
                  <c:v>1890</c:v>
                </c:pt>
                <c:pt idx="482">
                  <c:v>1890</c:v>
                </c:pt>
                <c:pt idx="483">
                  <c:v>1890</c:v>
                </c:pt>
                <c:pt idx="484">
                  <c:v>1890</c:v>
                </c:pt>
                <c:pt idx="485">
                  <c:v>1890</c:v>
                </c:pt>
                <c:pt idx="486">
                  <c:v>1890</c:v>
                </c:pt>
                <c:pt idx="487">
                  <c:v>1890</c:v>
                </c:pt>
                <c:pt idx="488">
                  <c:v>1890</c:v>
                </c:pt>
                <c:pt idx="489">
                  <c:v>1890</c:v>
                </c:pt>
                <c:pt idx="490">
                  <c:v>1890</c:v>
                </c:pt>
                <c:pt idx="491">
                  <c:v>1890</c:v>
                </c:pt>
                <c:pt idx="492">
                  <c:v>1890</c:v>
                </c:pt>
                <c:pt idx="493">
                  <c:v>1891</c:v>
                </c:pt>
                <c:pt idx="494">
                  <c:v>1891</c:v>
                </c:pt>
                <c:pt idx="495">
                  <c:v>1891</c:v>
                </c:pt>
                <c:pt idx="496">
                  <c:v>1891</c:v>
                </c:pt>
                <c:pt idx="497">
                  <c:v>1891</c:v>
                </c:pt>
                <c:pt idx="498">
                  <c:v>1891</c:v>
                </c:pt>
                <c:pt idx="499">
                  <c:v>1891</c:v>
                </c:pt>
                <c:pt idx="500">
                  <c:v>1891</c:v>
                </c:pt>
                <c:pt idx="501">
                  <c:v>1891</c:v>
                </c:pt>
                <c:pt idx="502">
                  <c:v>1891</c:v>
                </c:pt>
                <c:pt idx="503">
                  <c:v>1891</c:v>
                </c:pt>
                <c:pt idx="504">
                  <c:v>1891</c:v>
                </c:pt>
                <c:pt idx="505">
                  <c:v>1892</c:v>
                </c:pt>
                <c:pt idx="506">
                  <c:v>1892</c:v>
                </c:pt>
                <c:pt idx="507">
                  <c:v>1892</c:v>
                </c:pt>
                <c:pt idx="508">
                  <c:v>1892</c:v>
                </c:pt>
                <c:pt idx="509">
                  <c:v>1892</c:v>
                </c:pt>
                <c:pt idx="510">
                  <c:v>1892</c:v>
                </c:pt>
                <c:pt idx="511">
                  <c:v>1892</c:v>
                </c:pt>
                <c:pt idx="512">
                  <c:v>1892</c:v>
                </c:pt>
                <c:pt idx="513">
                  <c:v>1892</c:v>
                </c:pt>
                <c:pt idx="514">
                  <c:v>1892</c:v>
                </c:pt>
                <c:pt idx="515">
                  <c:v>1892</c:v>
                </c:pt>
                <c:pt idx="516">
                  <c:v>1892</c:v>
                </c:pt>
                <c:pt idx="517">
                  <c:v>1893</c:v>
                </c:pt>
                <c:pt idx="518">
                  <c:v>1893</c:v>
                </c:pt>
                <c:pt idx="519">
                  <c:v>1893</c:v>
                </c:pt>
                <c:pt idx="520">
                  <c:v>1893</c:v>
                </c:pt>
                <c:pt idx="521">
                  <c:v>1893</c:v>
                </c:pt>
                <c:pt idx="522">
                  <c:v>1893</c:v>
                </c:pt>
                <c:pt idx="523">
                  <c:v>1893</c:v>
                </c:pt>
                <c:pt idx="524">
                  <c:v>1893</c:v>
                </c:pt>
                <c:pt idx="525">
                  <c:v>1893</c:v>
                </c:pt>
                <c:pt idx="526">
                  <c:v>1893</c:v>
                </c:pt>
                <c:pt idx="527">
                  <c:v>1893</c:v>
                </c:pt>
                <c:pt idx="528">
                  <c:v>1893</c:v>
                </c:pt>
                <c:pt idx="529">
                  <c:v>1894</c:v>
                </c:pt>
                <c:pt idx="530">
                  <c:v>1894</c:v>
                </c:pt>
                <c:pt idx="531">
                  <c:v>1894</c:v>
                </c:pt>
                <c:pt idx="532">
                  <c:v>1894</c:v>
                </c:pt>
                <c:pt idx="533">
                  <c:v>1894</c:v>
                </c:pt>
                <c:pt idx="534">
                  <c:v>1894</c:v>
                </c:pt>
                <c:pt idx="535">
                  <c:v>1894</c:v>
                </c:pt>
                <c:pt idx="536">
                  <c:v>1894</c:v>
                </c:pt>
                <c:pt idx="537">
                  <c:v>1894</c:v>
                </c:pt>
                <c:pt idx="538">
                  <c:v>1894</c:v>
                </c:pt>
                <c:pt idx="539">
                  <c:v>1894</c:v>
                </c:pt>
                <c:pt idx="540">
                  <c:v>1894</c:v>
                </c:pt>
                <c:pt idx="541">
                  <c:v>1895</c:v>
                </c:pt>
                <c:pt idx="542">
                  <c:v>1895</c:v>
                </c:pt>
                <c:pt idx="543">
                  <c:v>1895</c:v>
                </c:pt>
                <c:pt idx="544">
                  <c:v>1895</c:v>
                </c:pt>
                <c:pt idx="545">
                  <c:v>1895</c:v>
                </c:pt>
                <c:pt idx="546">
                  <c:v>1895</c:v>
                </c:pt>
                <c:pt idx="547">
                  <c:v>1895</c:v>
                </c:pt>
                <c:pt idx="548">
                  <c:v>1895</c:v>
                </c:pt>
                <c:pt idx="549">
                  <c:v>1895</c:v>
                </c:pt>
                <c:pt idx="550">
                  <c:v>1895</c:v>
                </c:pt>
                <c:pt idx="551">
                  <c:v>1895</c:v>
                </c:pt>
                <c:pt idx="552">
                  <c:v>1895</c:v>
                </c:pt>
                <c:pt idx="553">
                  <c:v>1896</c:v>
                </c:pt>
                <c:pt idx="554">
                  <c:v>1896</c:v>
                </c:pt>
                <c:pt idx="555">
                  <c:v>1896</c:v>
                </c:pt>
                <c:pt idx="556">
                  <c:v>1896</c:v>
                </c:pt>
                <c:pt idx="557">
                  <c:v>1896</c:v>
                </c:pt>
                <c:pt idx="558">
                  <c:v>1896</c:v>
                </c:pt>
                <c:pt idx="559">
                  <c:v>1896</c:v>
                </c:pt>
                <c:pt idx="560">
                  <c:v>1896</c:v>
                </c:pt>
                <c:pt idx="561">
                  <c:v>1896</c:v>
                </c:pt>
                <c:pt idx="562">
                  <c:v>1896</c:v>
                </c:pt>
                <c:pt idx="563">
                  <c:v>1896</c:v>
                </c:pt>
                <c:pt idx="564">
                  <c:v>1896</c:v>
                </c:pt>
                <c:pt idx="565">
                  <c:v>1897</c:v>
                </c:pt>
                <c:pt idx="566">
                  <c:v>1897</c:v>
                </c:pt>
                <c:pt idx="567">
                  <c:v>1897</c:v>
                </c:pt>
                <c:pt idx="568">
                  <c:v>1897</c:v>
                </c:pt>
                <c:pt idx="569">
                  <c:v>1897</c:v>
                </c:pt>
                <c:pt idx="570">
                  <c:v>1897</c:v>
                </c:pt>
                <c:pt idx="571">
                  <c:v>1897</c:v>
                </c:pt>
                <c:pt idx="572">
                  <c:v>1897</c:v>
                </c:pt>
                <c:pt idx="573">
                  <c:v>1897</c:v>
                </c:pt>
                <c:pt idx="574">
                  <c:v>1897</c:v>
                </c:pt>
                <c:pt idx="575">
                  <c:v>1897</c:v>
                </c:pt>
                <c:pt idx="576">
                  <c:v>1897</c:v>
                </c:pt>
                <c:pt idx="577">
                  <c:v>1898</c:v>
                </c:pt>
                <c:pt idx="578">
                  <c:v>1898</c:v>
                </c:pt>
                <c:pt idx="579">
                  <c:v>1898</c:v>
                </c:pt>
                <c:pt idx="580">
                  <c:v>1898</c:v>
                </c:pt>
                <c:pt idx="581">
                  <c:v>1898</c:v>
                </c:pt>
                <c:pt idx="582">
                  <c:v>1898</c:v>
                </c:pt>
                <c:pt idx="583">
                  <c:v>1898</c:v>
                </c:pt>
                <c:pt idx="584">
                  <c:v>1898</c:v>
                </c:pt>
                <c:pt idx="585">
                  <c:v>1898</c:v>
                </c:pt>
                <c:pt idx="586">
                  <c:v>1898</c:v>
                </c:pt>
                <c:pt idx="587">
                  <c:v>1898</c:v>
                </c:pt>
                <c:pt idx="588">
                  <c:v>1898</c:v>
                </c:pt>
                <c:pt idx="589">
                  <c:v>1899</c:v>
                </c:pt>
                <c:pt idx="590">
                  <c:v>1899</c:v>
                </c:pt>
                <c:pt idx="591">
                  <c:v>1899</c:v>
                </c:pt>
                <c:pt idx="592">
                  <c:v>1899</c:v>
                </c:pt>
                <c:pt idx="593">
                  <c:v>1899</c:v>
                </c:pt>
                <c:pt idx="594">
                  <c:v>1899</c:v>
                </c:pt>
                <c:pt idx="595">
                  <c:v>1899</c:v>
                </c:pt>
                <c:pt idx="596">
                  <c:v>1899</c:v>
                </c:pt>
                <c:pt idx="597">
                  <c:v>1899</c:v>
                </c:pt>
                <c:pt idx="598">
                  <c:v>1899</c:v>
                </c:pt>
                <c:pt idx="599">
                  <c:v>1899</c:v>
                </c:pt>
                <c:pt idx="600">
                  <c:v>1899</c:v>
                </c:pt>
                <c:pt idx="601">
                  <c:v>1900</c:v>
                </c:pt>
                <c:pt idx="602">
                  <c:v>1900</c:v>
                </c:pt>
                <c:pt idx="603">
                  <c:v>1900</c:v>
                </c:pt>
                <c:pt idx="604">
                  <c:v>1900</c:v>
                </c:pt>
                <c:pt idx="605">
                  <c:v>1900</c:v>
                </c:pt>
                <c:pt idx="606">
                  <c:v>1900</c:v>
                </c:pt>
                <c:pt idx="607">
                  <c:v>1900</c:v>
                </c:pt>
                <c:pt idx="608">
                  <c:v>1900</c:v>
                </c:pt>
                <c:pt idx="609">
                  <c:v>1900</c:v>
                </c:pt>
                <c:pt idx="610">
                  <c:v>1900</c:v>
                </c:pt>
                <c:pt idx="611">
                  <c:v>1900</c:v>
                </c:pt>
                <c:pt idx="612">
                  <c:v>1900</c:v>
                </c:pt>
                <c:pt idx="613">
                  <c:v>1901</c:v>
                </c:pt>
                <c:pt idx="614">
                  <c:v>1901</c:v>
                </c:pt>
                <c:pt idx="615">
                  <c:v>1901</c:v>
                </c:pt>
                <c:pt idx="616">
                  <c:v>1901</c:v>
                </c:pt>
                <c:pt idx="617">
                  <c:v>1901</c:v>
                </c:pt>
                <c:pt idx="618">
                  <c:v>1901</c:v>
                </c:pt>
                <c:pt idx="619">
                  <c:v>1901</c:v>
                </c:pt>
                <c:pt idx="620">
                  <c:v>1901</c:v>
                </c:pt>
                <c:pt idx="621">
                  <c:v>1901</c:v>
                </c:pt>
                <c:pt idx="622">
                  <c:v>1901</c:v>
                </c:pt>
                <c:pt idx="623">
                  <c:v>1901</c:v>
                </c:pt>
                <c:pt idx="624">
                  <c:v>1901</c:v>
                </c:pt>
                <c:pt idx="625">
                  <c:v>1902</c:v>
                </c:pt>
                <c:pt idx="626">
                  <c:v>1902</c:v>
                </c:pt>
                <c:pt idx="627">
                  <c:v>1902</c:v>
                </c:pt>
                <c:pt idx="628">
                  <c:v>1902</c:v>
                </c:pt>
                <c:pt idx="629">
                  <c:v>1902</c:v>
                </c:pt>
                <c:pt idx="630">
                  <c:v>1902</c:v>
                </c:pt>
                <c:pt idx="631">
                  <c:v>1902</c:v>
                </c:pt>
                <c:pt idx="632">
                  <c:v>1902</c:v>
                </c:pt>
                <c:pt idx="633">
                  <c:v>1902</c:v>
                </c:pt>
                <c:pt idx="634">
                  <c:v>1902</c:v>
                </c:pt>
                <c:pt idx="635">
                  <c:v>1902</c:v>
                </c:pt>
                <c:pt idx="636">
                  <c:v>1902</c:v>
                </c:pt>
                <c:pt idx="637">
                  <c:v>1903</c:v>
                </c:pt>
                <c:pt idx="638">
                  <c:v>1903</c:v>
                </c:pt>
                <c:pt idx="639">
                  <c:v>1903</c:v>
                </c:pt>
                <c:pt idx="640">
                  <c:v>1903</c:v>
                </c:pt>
                <c:pt idx="641">
                  <c:v>1903</c:v>
                </c:pt>
                <c:pt idx="642">
                  <c:v>1903</c:v>
                </c:pt>
                <c:pt idx="643">
                  <c:v>1903</c:v>
                </c:pt>
                <c:pt idx="644">
                  <c:v>1903</c:v>
                </c:pt>
                <c:pt idx="645">
                  <c:v>1903</c:v>
                </c:pt>
                <c:pt idx="646">
                  <c:v>1903</c:v>
                </c:pt>
                <c:pt idx="647">
                  <c:v>1903</c:v>
                </c:pt>
                <c:pt idx="648">
                  <c:v>1903</c:v>
                </c:pt>
                <c:pt idx="649">
                  <c:v>1904</c:v>
                </c:pt>
                <c:pt idx="650">
                  <c:v>1904</c:v>
                </c:pt>
                <c:pt idx="651">
                  <c:v>1904</c:v>
                </c:pt>
                <c:pt idx="652">
                  <c:v>1904</c:v>
                </c:pt>
                <c:pt idx="653">
                  <c:v>1904</c:v>
                </c:pt>
                <c:pt idx="654">
                  <c:v>1904</c:v>
                </c:pt>
                <c:pt idx="655">
                  <c:v>1904</c:v>
                </c:pt>
                <c:pt idx="656">
                  <c:v>1904</c:v>
                </c:pt>
                <c:pt idx="657">
                  <c:v>1904</c:v>
                </c:pt>
                <c:pt idx="658">
                  <c:v>1904</c:v>
                </c:pt>
                <c:pt idx="659">
                  <c:v>1904</c:v>
                </c:pt>
                <c:pt idx="660">
                  <c:v>1904</c:v>
                </c:pt>
                <c:pt idx="661">
                  <c:v>1905</c:v>
                </c:pt>
                <c:pt idx="662">
                  <c:v>1905</c:v>
                </c:pt>
                <c:pt idx="663">
                  <c:v>1905</c:v>
                </c:pt>
                <c:pt idx="664">
                  <c:v>1905</c:v>
                </c:pt>
                <c:pt idx="665">
                  <c:v>1905</c:v>
                </c:pt>
                <c:pt idx="666">
                  <c:v>1905</c:v>
                </c:pt>
                <c:pt idx="667">
                  <c:v>1905</c:v>
                </c:pt>
                <c:pt idx="668">
                  <c:v>1905</c:v>
                </c:pt>
                <c:pt idx="669">
                  <c:v>1905</c:v>
                </c:pt>
                <c:pt idx="670">
                  <c:v>1905</c:v>
                </c:pt>
                <c:pt idx="671">
                  <c:v>1905</c:v>
                </c:pt>
                <c:pt idx="672">
                  <c:v>1905</c:v>
                </c:pt>
                <c:pt idx="673">
                  <c:v>1906</c:v>
                </c:pt>
                <c:pt idx="674">
                  <c:v>1906</c:v>
                </c:pt>
                <c:pt idx="675">
                  <c:v>1906</c:v>
                </c:pt>
                <c:pt idx="676">
                  <c:v>1906</c:v>
                </c:pt>
                <c:pt idx="677">
                  <c:v>1906</c:v>
                </c:pt>
                <c:pt idx="678">
                  <c:v>1906</c:v>
                </c:pt>
                <c:pt idx="679">
                  <c:v>1906</c:v>
                </c:pt>
                <c:pt idx="680">
                  <c:v>1906</c:v>
                </c:pt>
                <c:pt idx="681">
                  <c:v>1906</c:v>
                </c:pt>
                <c:pt idx="682">
                  <c:v>1906</c:v>
                </c:pt>
                <c:pt idx="683">
                  <c:v>1906</c:v>
                </c:pt>
                <c:pt idx="684">
                  <c:v>1906</c:v>
                </c:pt>
                <c:pt idx="685">
                  <c:v>1907</c:v>
                </c:pt>
                <c:pt idx="686">
                  <c:v>1907</c:v>
                </c:pt>
                <c:pt idx="687">
                  <c:v>1907</c:v>
                </c:pt>
                <c:pt idx="688">
                  <c:v>1907</c:v>
                </c:pt>
                <c:pt idx="689">
                  <c:v>1907</c:v>
                </c:pt>
                <c:pt idx="690">
                  <c:v>1907</c:v>
                </c:pt>
                <c:pt idx="691">
                  <c:v>1907</c:v>
                </c:pt>
                <c:pt idx="692">
                  <c:v>1907</c:v>
                </c:pt>
                <c:pt idx="693">
                  <c:v>1907</c:v>
                </c:pt>
                <c:pt idx="694">
                  <c:v>1907</c:v>
                </c:pt>
                <c:pt idx="695">
                  <c:v>1907</c:v>
                </c:pt>
                <c:pt idx="696">
                  <c:v>1907</c:v>
                </c:pt>
                <c:pt idx="697">
                  <c:v>1908</c:v>
                </c:pt>
                <c:pt idx="698">
                  <c:v>1908</c:v>
                </c:pt>
                <c:pt idx="699">
                  <c:v>1908</c:v>
                </c:pt>
                <c:pt idx="700">
                  <c:v>1908</c:v>
                </c:pt>
                <c:pt idx="701">
                  <c:v>1908</c:v>
                </c:pt>
                <c:pt idx="702">
                  <c:v>1908</c:v>
                </c:pt>
                <c:pt idx="703">
                  <c:v>1908</c:v>
                </c:pt>
                <c:pt idx="704">
                  <c:v>1908</c:v>
                </c:pt>
                <c:pt idx="705">
                  <c:v>1908</c:v>
                </c:pt>
                <c:pt idx="706">
                  <c:v>1908</c:v>
                </c:pt>
                <c:pt idx="707">
                  <c:v>1908</c:v>
                </c:pt>
                <c:pt idx="708">
                  <c:v>1908</c:v>
                </c:pt>
                <c:pt idx="709">
                  <c:v>1909</c:v>
                </c:pt>
                <c:pt idx="710">
                  <c:v>1909</c:v>
                </c:pt>
                <c:pt idx="711">
                  <c:v>1909</c:v>
                </c:pt>
                <c:pt idx="712">
                  <c:v>1909</c:v>
                </c:pt>
                <c:pt idx="713">
                  <c:v>1909</c:v>
                </c:pt>
                <c:pt idx="714">
                  <c:v>1909</c:v>
                </c:pt>
                <c:pt idx="715">
                  <c:v>1909</c:v>
                </c:pt>
                <c:pt idx="716">
                  <c:v>1909</c:v>
                </c:pt>
                <c:pt idx="717">
                  <c:v>1909</c:v>
                </c:pt>
                <c:pt idx="718">
                  <c:v>1909</c:v>
                </c:pt>
                <c:pt idx="719">
                  <c:v>1909</c:v>
                </c:pt>
                <c:pt idx="720">
                  <c:v>1909</c:v>
                </c:pt>
                <c:pt idx="721">
                  <c:v>1910</c:v>
                </c:pt>
                <c:pt idx="722">
                  <c:v>1910</c:v>
                </c:pt>
                <c:pt idx="723">
                  <c:v>1910</c:v>
                </c:pt>
                <c:pt idx="724">
                  <c:v>1910</c:v>
                </c:pt>
                <c:pt idx="725">
                  <c:v>1910</c:v>
                </c:pt>
                <c:pt idx="726">
                  <c:v>1910</c:v>
                </c:pt>
                <c:pt idx="727">
                  <c:v>1910</c:v>
                </c:pt>
                <c:pt idx="728">
                  <c:v>1910</c:v>
                </c:pt>
                <c:pt idx="729">
                  <c:v>1910</c:v>
                </c:pt>
                <c:pt idx="730">
                  <c:v>1910</c:v>
                </c:pt>
                <c:pt idx="731">
                  <c:v>1910</c:v>
                </c:pt>
                <c:pt idx="732">
                  <c:v>1910</c:v>
                </c:pt>
                <c:pt idx="733">
                  <c:v>1911</c:v>
                </c:pt>
                <c:pt idx="734">
                  <c:v>1911</c:v>
                </c:pt>
                <c:pt idx="735">
                  <c:v>1911</c:v>
                </c:pt>
                <c:pt idx="736">
                  <c:v>1911</c:v>
                </c:pt>
                <c:pt idx="737">
                  <c:v>1911</c:v>
                </c:pt>
                <c:pt idx="738">
                  <c:v>1911</c:v>
                </c:pt>
                <c:pt idx="739">
                  <c:v>1911</c:v>
                </c:pt>
                <c:pt idx="740">
                  <c:v>1911</c:v>
                </c:pt>
                <c:pt idx="741">
                  <c:v>1911</c:v>
                </c:pt>
                <c:pt idx="742">
                  <c:v>1911</c:v>
                </c:pt>
                <c:pt idx="743">
                  <c:v>1911</c:v>
                </c:pt>
                <c:pt idx="744">
                  <c:v>1911</c:v>
                </c:pt>
                <c:pt idx="745">
                  <c:v>1912</c:v>
                </c:pt>
                <c:pt idx="746">
                  <c:v>1912</c:v>
                </c:pt>
                <c:pt idx="747">
                  <c:v>1912</c:v>
                </c:pt>
                <c:pt idx="748">
                  <c:v>1912</c:v>
                </c:pt>
                <c:pt idx="749">
                  <c:v>1912</c:v>
                </c:pt>
                <c:pt idx="750">
                  <c:v>1912</c:v>
                </c:pt>
                <c:pt idx="751">
                  <c:v>1912</c:v>
                </c:pt>
                <c:pt idx="752">
                  <c:v>1912</c:v>
                </c:pt>
                <c:pt idx="753">
                  <c:v>1912</c:v>
                </c:pt>
                <c:pt idx="754">
                  <c:v>1912</c:v>
                </c:pt>
                <c:pt idx="755">
                  <c:v>1912</c:v>
                </c:pt>
                <c:pt idx="756">
                  <c:v>1912</c:v>
                </c:pt>
                <c:pt idx="757">
                  <c:v>1913</c:v>
                </c:pt>
                <c:pt idx="758">
                  <c:v>1913</c:v>
                </c:pt>
                <c:pt idx="759">
                  <c:v>1913</c:v>
                </c:pt>
                <c:pt idx="760">
                  <c:v>1913</c:v>
                </c:pt>
                <c:pt idx="761">
                  <c:v>1913</c:v>
                </c:pt>
                <c:pt idx="762">
                  <c:v>1913</c:v>
                </c:pt>
                <c:pt idx="763">
                  <c:v>1913</c:v>
                </c:pt>
                <c:pt idx="764">
                  <c:v>1913</c:v>
                </c:pt>
                <c:pt idx="765">
                  <c:v>1913</c:v>
                </c:pt>
                <c:pt idx="766">
                  <c:v>1913</c:v>
                </c:pt>
                <c:pt idx="767">
                  <c:v>1913</c:v>
                </c:pt>
                <c:pt idx="768">
                  <c:v>1913</c:v>
                </c:pt>
                <c:pt idx="769">
                  <c:v>1914</c:v>
                </c:pt>
                <c:pt idx="770">
                  <c:v>1914</c:v>
                </c:pt>
                <c:pt idx="771">
                  <c:v>1914</c:v>
                </c:pt>
                <c:pt idx="772">
                  <c:v>1914</c:v>
                </c:pt>
                <c:pt idx="773">
                  <c:v>1914</c:v>
                </c:pt>
                <c:pt idx="774">
                  <c:v>1914</c:v>
                </c:pt>
                <c:pt idx="775">
                  <c:v>1914</c:v>
                </c:pt>
                <c:pt idx="776">
                  <c:v>1914</c:v>
                </c:pt>
                <c:pt idx="777">
                  <c:v>1914</c:v>
                </c:pt>
                <c:pt idx="778">
                  <c:v>1914</c:v>
                </c:pt>
                <c:pt idx="779">
                  <c:v>1914</c:v>
                </c:pt>
                <c:pt idx="780">
                  <c:v>1914</c:v>
                </c:pt>
                <c:pt idx="781">
                  <c:v>1915</c:v>
                </c:pt>
                <c:pt idx="782">
                  <c:v>1915</c:v>
                </c:pt>
                <c:pt idx="783">
                  <c:v>1915</c:v>
                </c:pt>
                <c:pt idx="784">
                  <c:v>1915</c:v>
                </c:pt>
                <c:pt idx="785">
                  <c:v>1915</c:v>
                </c:pt>
                <c:pt idx="786">
                  <c:v>1915</c:v>
                </c:pt>
                <c:pt idx="787">
                  <c:v>1915</c:v>
                </c:pt>
                <c:pt idx="788">
                  <c:v>1915</c:v>
                </c:pt>
                <c:pt idx="789">
                  <c:v>1915</c:v>
                </c:pt>
                <c:pt idx="790">
                  <c:v>1915</c:v>
                </c:pt>
                <c:pt idx="791">
                  <c:v>1915</c:v>
                </c:pt>
                <c:pt idx="792">
                  <c:v>1915</c:v>
                </c:pt>
                <c:pt idx="793">
                  <c:v>1916</c:v>
                </c:pt>
                <c:pt idx="794">
                  <c:v>1916</c:v>
                </c:pt>
                <c:pt idx="795">
                  <c:v>1916</c:v>
                </c:pt>
                <c:pt idx="796">
                  <c:v>1916</c:v>
                </c:pt>
                <c:pt idx="797">
                  <c:v>1916</c:v>
                </c:pt>
                <c:pt idx="798">
                  <c:v>1916</c:v>
                </c:pt>
                <c:pt idx="799">
                  <c:v>1916</c:v>
                </c:pt>
                <c:pt idx="800">
                  <c:v>1916</c:v>
                </c:pt>
                <c:pt idx="801">
                  <c:v>1916</c:v>
                </c:pt>
                <c:pt idx="802">
                  <c:v>1916</c:v>
                </c:pt>
                <c:pt idx="803">
                  <c:v>1916</c:v>
                </c:pt>
                <c:pt idx="804">
                  <c:v>1916</c:v>
                </c:pt>
                <c:pt idx="805">
                  <c:v>1917</c:v>
                </c:pt>
                <c:pt idx="806">
                  <c:v>1917</c:v>
                </c:pt>
                <c:pt idx="807">
                  <c:v>1917</c:v>
                </c:pt>
                <c:pt idx="808">
                  <c:v>1917</c:v>
                </c:pt>
                <c:pt idx="809">
                  <c:v>1917</c:v>
                </c:pt>
                <c:pt idx="810">
                  <c:v>1917</c:v>
                </c:pt>
                <c:pt idx="811">
                  <c:v>1917</c:v>
                </c:pt>
                <c:pt idx="812">
                  <c:v>1917</c:v>
                </c:pt>
                <c:pt idx="813">
                  <c:v>1917</c:v>
                </c:pt>
                <c:pt idx="814">
                  <c:v>1917</c:v>
                </c:pt>
                <c:pt idx="815">
                  <c:v>1917</c:v>
                </c:pt>
                <c:pt idx="816">
                  <c:v>1917</c:v>
                </c:pt>
                <c:pt idx="817">
                  <c:v>1918</c:v>
                </c:pt>
                <c:pt idx="818">
                  <c:v>1918</c:v>
                </c:pt>
                <c:pt idx="819">
                  <c:v>1918</c:v>
                </c:pt>
                <c:pt idx="820">
                  <c:v>1918</c:v>
                </c:pt>
                <c:pt idx="821">
                  <c:v>1918</c:v>
                </c:pt>
                <c:pt idx="822">
                  <c:v>1918</c:v>
                </c:pt>
                <c:pt idx="823">
                  <c:v>1918</c:v>
                </c:pt>
                <c:pt idx="824">
                  <c:v>1918</c:v>
                </c:pt>
                <c:pt idx="825">
                  <c:v>1918</c:v>
                </c:pt>
                <c:pt idx="826">
                  <c:v>1918</c:v>
                </c:pt>
                <c:pt idx="827">
                  <c:v>1918</c:v>
                </c:pt>
                <c:pt idx="828">
                  <c:v>1918</c:v>
                </c:pt>
                <c:pt idx="829">
                  <c:v>1919</c:v>
                </c:pt>
                <c:pt idx="830">
                  <c:v>1919</c:v>
                </c:pt>
                <c:pt idx="831">
                  <c:v>1919</c:v>
                </c:pt>
                <c:pt idx="832">
                  <c:v>1919</c:v>
                </c:pt>
                <c:pt idx="833">
                  <c:v>1919</c:v>
                </c:pt>
                <c:pt idx="834">
                  <c:v>1919</c:v>
                </c:pt>
                <c:pt idx="835">
                  <c:v>1919</c:v>
                </c:pt>
                <c:pt idx="836">
                  <c:v>1919</c:v>
                </c:pt>
                <c:pt idx="837">
                  <c:v>1919</c:v>
                </c:pt>
                <c:pt idx="838">
                  <c:v>1919</c:v>
                </c:pt>
                <c:pt idx="839">
                  <c:v>1919</c:v>
                </c:pt>
                <c:pt idx="840">
                  <c:v>1919</c:v>
                </c:pt>
                <c:pt idx="841">
                  <c:v>1920</c:v>
                </c:pt>
                <c:pt idx="842">
                  <c:v>1920</c:v>
                </c:pt>
                <c:pt idx="843">
                  <c:v>1920</c:v>
                </c:pt>
                <c:pt idx="844">
                  <c:v>1920</c:v>
                </c:pt>
                <c:pt idx="845">
                  <c:v>1920</c:v>
                </c:pt>
                <c:pt idx="846">
                  <c:v>1920</c:v>
                </c:pt>
                <c:pt idx="847">
                  <c:v>1920</c:v>
                </c:pt>
                <c:pt idx="848">
                  <c:v>1920</c:v>
                </c:pt>
                <c:pt idx="849">
                  <c:v>1920</c:v>
                </c:pt>
                <c:pt idx="850">
                  <c:v>1920</c:v>
                </c:pt>
                <c:pt idx="851">
                  <c:v>1920</c:v>
                </c:pt>
                <c:pt idx="852">
                  <c:v>1920</c:v>
                </c:pt>
                <c:pt idx="853">
                  <c:v>1921</c:v>
                </c:pt>
                <c:pt idx="854">
                  <c:v>1921</c:v>
                </c:pt>
                <c:pt idx="855">
                  <c:v>1921</c:v>
                </c:pt>
                <c:pt idx="856">
                  <c:v>1921</c:v>
                </c:pt>
                <c:pt idx="857">
                  <c:v>1921</c:v>
                </c:pt>
                <c:pt idx="858">
                  <c:v>1921</c:v>
                </c:pt>
                <c:pt idx="859">
                  <c:v>1921</c:v>
                </c:pt>
                <c:pt idx="860">
                  <c:v>1921</c:v>
                </c:pt>
                <c:pt idx="861">
                  <c:v>1921</c:v>
                </c:pt>
                <c:pt idx="862">
                  <c:v>1921</c:v>
                </c:pt>
                <c:pt idx="863">
                  <c:v>1921</c:v>
                </c:pt>
                <c:pt idx="864">
                  <c:v>1921</c:v>
                </c:pt>
                <c:pt idx="865">
                  <c:v>1922</c:v>
                </c:pt>
                <c:pt idx="866">
                  <c:v>1922</c:v>
                </c:pt>
                <c:pt idx="867">
                  <c:v>1922</c:v>
                </c:pt>
                <c:pt idx="868">
                  <c:v>1922</c:v>
                </c:pt>
                <c:pt idx="869">
                  <c:v>1922</c:v>
                </c:pt>
                <c:pt idx="870">
                  <c:v>1922</c:v>
                </c:pt>
                <c:pt idx="871">
                  <c:v>1922</c:v>
                </c:pt>
                <c:pt idx="872">
                  <c:v>1922</c:v>
                </c:pt>
                <c:pt idx="873">
                  <c:v>1922</c:v>
                </c:pt>
                <c:pt idx="874">
                  <c:v>1922</c:v>
                </c:pt>
                <c:pt idx="875">
                  <c:v>1922</c:v>
                </c:pt>
                <c:pt idx="876">
                  <c:v>1922</c:v>
                </c:pt>
                <c:pt idx="877">
                  <c:v>1923</c:v>
                </c:pt>
                <c:pt idx="878">
                  <c:v>1923</c:v>
                </c:pt>
                <c:pt idx="879">
                  <c:v>1923</c:v>
                </c:pt>
                <c:pt idx="880">
                  <c:v>1923</c:v>
                </c:pt>
                <c:pt idx="881">
                  <c:v>1923</c:v>
                </c:pt>
                <c:pt idx="882">
                  <c:v>1923</c:v>
                </c:pt>
                <c:pt idx="883">
                  <c:v>1923</c:v>
                </c:pt>
                <c:pt idx="884">
                  <c:v>1923</c:v>
                </c:pt>
                <c:pt idx="885">
                  <c:v>1923</c:v>
                </c:pt>
                <c:pt idx="886">
                  <c:v>1923</c:v>
                </c:pt>
                <c:pt idx="887">
                  <c:v>1923</c:v>
                </c:pt>
                <c:pt idx="888">
                  <c:v>1923</c:v>
                </c:pt>
                <c:pt idx="889">
                  <c:v>1924</c:v>
                </c:pt>
                <c:pt idx="890">
                  <c:v>1924</c:v>
                </c:pt>
                <c:pt idx="891">
                  <c:v>1924</c:v>
                </c:pt>
                <c:pt idx="892">
                  <c:v>1924</c:v>
                </c:pt>
                <c:pt idx="893">
                  <c:v>1924</c:v>
                </c:pt>
                <c:pt idx="894">
                  <c:v>1924</c:v>
                </c:pt>
                <c:pt idx="895">
                  <c:v>1924</c:v>
                </c:pt>
                <c:pt idx="896">
                  <c:v>1924</c:v>
                </c:pt>
                <c:pt idx="897">
                  <c:v>1924</c:v>
                </c:pt>
                <c:pt idx="898">
                  <c:v>1924</c:v>
                </c:pt>
                <c:pt idx="899">
                  <c:v>1924</c:v>
                </c:pt>
                <c:pt idx="900">
                  <c:v>1924</c:v>
                </c:pt>
                <c:pt idx="901">
                  <c:v>1925</c:v>
                </c:pt>
                <c:pt idx="902">
                  <c:v>1925</c:v>
                </c:pt>
                <c:pt idx="903">
                  <c:v>1925</c:v>
                </c:pt>
                <c:pt idx="904">
                  <c:v>1925</c:v>
                </c:pt>
                <c:pt idx="905">
                  <c:v>1925</c:v>
                </c:pt>
                <c:pt idx="906">
                  <c:v>1925</c:v>
                </c:pt>
                <c:pt idx="907">
                  <c:v>1925</c:v>
                </c:pt>
                <c:pt idx="908">
                  <c:v>1925</c:v>
                </c:pt>
                <c:pt idx="909">
                  <c:v>1925</c:v>
                </c:pt>
                <c:pt idx="910">
                  <c:v>1925</c:v>
                </c:pt>
                <c:pt idx="911">
                  <c:v>1925</c:v>
                </c:pt>
                <c:pt idx="912">
                  <c:v>1925</c:v>
                </c:pt>
                <c:pt idx="913">
                  <c:v>1926</c:v>
                </c:pt>
                <c:pt idx="914">
                  <c:v>1926</c:v>
                </c:pt>
                <c:pt idx="915">
                  <c:v>1926</c:v>
                </c:pt>
                <c:pt idx="916">
                  <c:v>1926</c:v>
                </c:pt>
                <c:pt idx="917">
                  <c:v>1926</c:v>
                </c:pt>
                <c:pt idx="918">
                  <c:v>1926</c:v>
                </c:pt>
                <c:pt idx="919">
                  <c:v>1926</c:v>
                </c:pt>
                <c:pt idx="920">
                  <c:v>1926</c:v>
                </c:pt>
                <c:pt idx="921">
                  <c:v>1926</c:v>
                </c:pt>
                <c:pt idx="922">
                  <c:v>1926</c:v>
                </c:pt>
                <c:pt idx="923">
                  <c:v>1926</c:v>
                </c:pt>
                <c:pt idx="924">
                  <c:v>1926</c:v>
                </c:pt>
                <c:pt idx="925">
                  <c:v>1927</c:v>
                </c:pt>
                <c:pt idx="926">
                  <c:v>1927</c:v>
                </c:pt>
                <c:pt idx="927">
                  <c:v>1927</c:v>
                </c:pt>
                <c:pt idx="928">
                  <c:v>1927</c:v>
                </c:pt>
                <c:pt idx="929">
                  <c:v>1927</c:v>
                </c:pt>
                <c:pt idx="930">
                  <c:v>1927</c:v>
                </c:pt>
                <c:pt idx="931">
                  <c:v>1927</c:v>
                </c:pt>
                <c:pt idx="932">
                  <c:v>1927</c:v>
                </c:pt>
                <c:pt idx="933">
                  <c:v>1927</c:v>
                </c:pt>
                <c:pt idx="934">
                  <c:v>1927</c:v>
                </c:pt>
                <c:pt idx="935">
                  <c:v>1927</c:v>
                </c:pt>
                <c:pt idx="936">
                  <c:v>1927</c:v>
                </c:pt>
                <c:pt idx="937">
                  <c:v>1928</c:v>
                </c:pt>
                <c:pt idx="938">
                  <c:v>1928</c:v>
                </c:pt>
                <c:pt idx="939">
                  <c:v>1928</c:v>
                </c:pt>
                <c:pt idx="940">
                  <c:v>1928</c:v>
                </c:pt>
                <c:pt idx="941">
                  <c:v>1928</c:v>
                </c:pt>
                <c:pt idx="942">
                  <c:v>1928</c:v>
                </c:pt>
                <c:pt idx="943">
                  <c:v>1928</c:v>
                </c:pt>
                <c:pt idx="944">
                  <c:v>1928</c:v>
                </c:pt>
                <c:pt idx="945">
                  <c:v>1928</c:v>
                </c:pt>
                <c:pt idx="946">
                  <c:v>1928</c:v>
                </c:pt>
                <c:pt idx="947">
                  <c:v>1928</c:v>
                </c:pt>
                <c:pt idx="948">
                  <c:v>1928</c:v>
                </c:pt>
                <c:pt idx="949">
                  <c:v>1929</c:v>
                </c:pt>
                <c:pt idx="950">
                  <c:v>1929</c:v>
                </c:pt>
                <c:pt idx="951">
                  <c:v>1929</c:v>
                </c:pt>
                <c:pt idx="952">
                  <c:v>1929</c:v>
                </c:pt>
                <c:pt idx="953">
                  <c:v>1929</c:v>
                </c:pt>
                <c:pt idx="954">
                  <c:v>1929</c:v>
                </c:pt>
                <c:pt idx="955">
                  <c:v>1929</c:v>
                </c:pt>
                <c:pt idx="956">
                  <c:v>1929</c:v>
                </c:pt>
                <c:pt idx="957">
                  <c:v>1929</c:v>
                </c:pt>
                <c:pt idx="958">
                  <c:v>1929</c:v>
                </c:pt>
                <c:pt idx="959">
                  <c:v>1929</c:v>
                </c:pt>
                <c:pt idx="960">
                  <c:v>1929</c:v>
                </c:pt>
                <c:pt idx="961">
                  <c:v>1930</c:v>
                </c:pt>
                <c:pt idx="962">
                  <c:v>1930</c:v>
                </c:pt>
                <c:pt idx="963">
                  <c:v>1930</c:v>
                </c:pt>
                <c:pt idx="964">
                  <c:v>1930</c:v>
                </c:pt>
                <c:pt idx="965">
                  <c:v>1930</c:v>
                </c:pt>
                <c:pt idx="966">
                  <c:v>1930</c:v>
                </c:pt>
                <c:pt idx="967">
                  <c:v>1930</c:v>
                </c:pt>
                <c:pt idx="968">
                  <c:v>1930</c:v>
                </c:pt>
                <c:pt idx="969">
                  <c:v>1930</c:v>
                </c:pt>
                <c:pt idx="970">
                  <c:v>1930</c:v>
                </c:pt>
                <c:pt idx="971">
                  <c:v>1930</c:v>
                </c:pt>
                <c:pt idx="972">
                  <c:v>1930</c:v>
                </c:pt>
                <c:pt idx="973">
                  <c:v>1931</c:v>
                </c:pt>
                <c:pt idx="974">
                  <c:v>1931</c:v>
                </c:pt>
                <c:pt idx="975">
                  <c:v>1931</c:v>
                </c:pt>
                <c:pt idx="976">
                  <c:v>1931</c:v>
                </c:pt>
                <c:pt idx="977">
                  <c:v>1931</c:v>
                </c:pt>
                <c:pt idx="978">
                  <c:v>1931</c:v>
                </c:pt>
                <c:pt idx="979">
                  <c:v>1931</c:v>
                </c:pt>
                <c:pt idx="980">
                  <c:v>1931</c:v>
                </c:pt>
                <c:pt idx="981">
                  <c:v>1931</c:v>
                </c:pt>
                <c:pt idx="982">
                  <c:v>1931</c:v>
                </c:pt>
                <c:pt idx="983">
                  <c:v>1931</c:v>
                </c:pt>
                <c:pt idx="984">
                  <c:v>1931</c:v>
                </c:pt>
                <c:pt idx="985">
                  <c:v>1932</c:v>
                </c:pt>
                <c:pt idx="986">
                  <c:v>1932</c:v>
                </c:pt>
                <c:pt idx="987">
                  <c:v>1932</c:v>
                </c:pt>
                <c:pt idx="988">
                  <c:v>1932</c:v>
                </c:pt>
                <c:pt idx="989">
                  <c:v>1932</c:v>
                </c:pt>
                <c:pt idx="990">
                  <c:v>1932</c:v>
                </c:pt>
                <c:pt idx="991">
                  <c:v>1932</c:v>
                </c:pt>
                <c:pt idx="992">
                  <c:v>1932</c:v>
                </c:pt>
                <c:pt idx="993">
                  <c:v>1932</c:v>
                </c:pt>
                <c:pt idx="994">
                  <c:v>1932</c:v>
                </c:pt>
                <c:pt idx="995">
                  <c:v>1932</c:v>
                </c:pt>
                <c:pt idx="996">
                  <c:v>1932</c:v>
                </c:pt>
                <c:pt idx="997">
                  <c:v>1933</c:v>
                </c:pt>
                <c:pt idx="998">
                  <c:v>1933</c:v>
                </c:pt>
                <c:pt idx="999">
                  <c:v>1933</c:v>
                </c:pt>
                <c:pt idx="1000">
                  <c:v>1933</c:v>
                </c:pt>
                <c:pt idx="1001">
                  <c:v>1933</c:v>
                </c:pt>
                <c:pt idx="1002">
                  <c:v>1933</c:v>
                </c:pt>
                <c:pt idx="1003">
                  <c:v>1933</c:v>
                </c:pt>
                <c:pt idx="1004">
                  <c:v>1933</c:v>
                </c:pt>
                <c:pt idx="1005">
                  <c:v>1933</c:v>
                </c:pt>
                <c:pt idx="1006">
                  <c:v>1933</c:v>
                </c:pt>
                <c:pt idx="1007">
                  <c:v>1933</c:v>
                </c:pt>
                <c:pt idx="1008">
                  <c:v>1933</c:v>
                </c:pt>
                <c:pt idx="1009">
                  <c:v>1934</c:v>
                </c:pt>
                <c:pt idx="1010">
                  <c:v>1934</c:v>
                </c:pt>
                <c:pt idx="1011">
                  <c:v>1934</c:v>
                </c:pt>
                <c:pt idx="1012">
                  <c:v>1934</c:v>
                </c:pt>
                <c:pt idx="1013">
                  <c:v>1934</c:v>
                </c:pt>
                <c:pt idx="1014">
                  <c:v>1934</c:v>
                </c:pt>
                <c:pt idx="1015">
                  <c:v>1934</c:v>
                </c:pt>
                <c:pt idx="1016">
                  <c:v>1934</c:v>
                </c:pt>
                <c:pt idx="1017">
                  <c:v>1934</c:v>
                </c:pt>
                <c:pt idx="1018">
                  <c:v>1934</c:v>
                </c:pt>
                <c:pt idx="1019">
                  <c:v>1934</c:v>
                </c:pt>
                <c:pt idx="1020">
                  <c:v>1934</c:v>
                </c:pt>
                <c:pt idx="1021">
                  <c:v>1935</c:v>
                </c:pt>
                <c:pt idx="1022">
                  <c:v>1935</c:v>
                </c:pt>
                <c:pt idx="1023">
                  <c:v>1935</c:v>
                </c:pt>
                <c:pt idx="1024">
                  <c:v>1935</c:v>
                </c:pt>
                <c:pt idx="1025">
                  <c:v>1935</c:v>
                </c:pt>
                <c:pt idx="1026">
                  <c:v>1935</c:v>
                </c:pt>
                <c:pt idx="1027">
                  <c:v>1935</c:v>
                </c:pt>
                <c:pt idx="1028">
                  <c:v>1935</c:v>
                </c:pt>
                <c:pt idx="1029">
                  <c:v>1935</c:v>
                </c:pt>
                <c:pt idx="1030">
                  <c:v>1935</c:v>
                </c:pt>
                <c:pt idx="1031">
                  <c:v>1935</c:v>
                </c:pt>
                <c:pt idx="1032">
                  <c:v>1935</c:v>
                </c:pt>
                <c:pt idx="1033">
                  <c:v>1936</c:v>
                </c:pt>
                <c:pt idx="1034">
                  <c:v>1936</c:v>
                </c:pt>
                <c:pt idx="1035">
                  <c:v>1936</c:v>
                </c:pt>
                <c:pt idx="1036">
                  <c:v>1936</c:v>
                </c:pt>
                <c:pt idx="1037">
                  <c:v>1936</c:v>
                </c:pt>
                <c:pt idx="1038">
                  <c:v>1936</c:v>
                </c:pt>
                <c:pt idx="1039">
                  <c:v>1936</c:v>
                </c:pt>
                <c:pt idx="1040">
                  <c:v>1936</c:v>
                </c:pt>
                <c:pt idx="1041">
                  <c:v>1936</c:v>
                </c:pt>
                <c:pt idx="1042">
                  <c:v>1936</c:v>
                </c:pt>
                <c:pt idx="1043">
                  <c:v>1936</c:v>
                </c:pt>
                <c:pt idx="1044">
                  <c:v>1936</c:v>
                </c:pt>
                <c:pt idx="1045">
                  <c:v>1937</c:v>
                </c:pt>
                <c:pt idx="1046">
                  <c:v>1937</c:v>
                </c:pt>
                <c:pt idx="1047">
                  <c:v>1937</c:v>
                </c:pt>
                <c:pt idx="1048">
                  <c:v>1937</c:v>
                </c:pt>
                <c:pt idx="1049">
                  <c:v>1937</c:v>
                </c:pt>
                <c:pt idx="1050">
                  <c:v>1937</c:v>
                </c:pt>
                <c:pt idx="1051">
                  <c:v>1937</c:v>
                </c:pt>
                <c:pt idx="1052">
                  <c:v>1937</c:v>
                </c:pt>
                <c:pt idx="1053">
                  <c:v>1937</c:v>
                </c:pt>
                <c:pt idx="1054">
                  <c:v>1937</c:v>
                </c:pt>
                <c:pt idx="1055">
                  <c:v>1937</c:v>
                </c:pt>
                <c:pt idx="1056">
                  <c:v>1937</c:v>
                </c:pt>
                <c:pt idx="1057">
                  <c:v>1938</c:v>
                </c:pt>
                <c:pt idx="1058">
                  <c:v>1938</c:v>
                </c:pt>
                <c:pt idx="1059">
                  <c:v>1938</c:v>
                </c:pt>
                <c:pt idx="1060">
                  <c:v>1938</c:v>
                </c:pt>
                <c:pt idx="1061">
                  <c:v>1938</c:v>
                </c:pt>
                <c:pt idx="1062">
                  <c:v>1938</c:v>
                </c:pt>
                <c:pt idx="1063">
                  <c:v>1938</c:v>
                </c:pt>
                <c:pt idx="1064">
                  <c:v>1938</c:v>
                </c:pt>
                <c:pt idx="1065">
                  <c:v>1938</c:v>
                </c:pt>
                <c:pt idx="1066">
                  <c:v>1938</c:v>
                </c:pt>
                <c:pt idx="1067">
                  <c:v>1938</c:v>
                </c:pt>
                <c:pt idx="1068">
                  <c:v>1938</c:v>
                </c:pt>
                <c:pt idx="1069">
                  <c:v>1939</c:v>
                </c:pt>
                <c:pt idx="1070">
                  <c:v>1939</c:v>
                </c:pt>
                <c:pt idx="1071">
                  <c:v>1939</c:v>
                </c:pt>
                <c:pt idx="1072">
                  <c:v>1939</c:v>
                </c:pt>
                <c:pt idx="1073">
                  <c:v>1939</c:v>
                </c:pt>
                <c:pt idx="1074">
                  <c:v>1939</c:v>
                </c:pt>
                <c:pt idx="1075">
                  <c:v>1939</c:v>
                </c:pt>
                <c:pt idx="1076">
                  <c:v>1939</c:v>
                </c:pt>
                <c:pt idx="1077">
                  <c:v>1939</c:v>
                </c:pt>
                <c:pt idx="1078">
                  <c:v>1939</c:v>
                </c:pt>
                <c:pt idx="1079">
                  <c:v>1939</c:v>
                </c:pt>
                <c:pt idx="1080">
                  <c:v>1939</c:v>
                </c:pt>
                <c:pt idx="1081">
                  <c:v>1940</c:v>
                </c:pt>
                <c:pt idx="1082">
                  <c:v>1940</c:v>
                </c:pt>
                <c:pt idx="1083">
                  <c:v>1940</c:v>
                </c:pt>
                <c:pt idx="1084">
                  <c:v>1940</c:v>
                </c:pt>
                <c:pt idx="1085">
                  <c:v>1940</c:v>
                </c:pt>
                <c:pt idx="1086">
                  <c:v>1940</c:v>
                </c:pt>
                <c:pt idx="1087">
                  <c:v>1940</c:v>
                </c:pt>
                <c:pt idx="1088">
                  <c:v>1940</c:v>
                </c:pt>
                <c:pt idx="1089">
                  <c:v>1940</c:v>
                </c:pt>
                <c:pt idx="1090">
                  <c:v>1940</c:v>
                </c:pt>
                <c:pt idx="1091">
                  <c:v>1940</c:v>
                </c:pt>
                <c:pt idx="1092">
                  <c:v>1940</c:v>
                </c:pt>
                <c:pt idx="1093">
                  <c:v>1941</c:v>
                </c:pt>
                <c:pt idx="1094">
                  <c:v>1941</c:v>
                </c:pt>
                <c:pt idx="1095">
                  <c:v>1941</c:v>
                </c:pt>
                <c:pt idx="1096">
                  <c:v>1941</c:v>
                </c:pt>
                <c:pt idx="1097">
                  <c:v>1941</c:v>
                </c:pt>
                <c:pt idx="1098">
                  <c:v>1941</c:v>
                </c:pt>
                <c:pt idx="1099">
                  <c:v>1941</c:v>
                </c:pt>
                <c:pt idx="1100">
                  <c:v>1941</c:v>
                </c:pt>
                <c:pt idx="1101">
                  <c:v>1941</c:v>
                </c:pt>
                <c:pt idx="1102">
                  <c:v>1941</c:v>
                </c:pt>
                <c:pt idx="1103">
                  <c:v>1941</c:v>
                </c:pt>
                <c:pt idx="1104">
                  <c:v>1941</c:v>
                </c:pt>
                <c:pt idx="1105">
                  <c:v>1942</c:v>
                </c:pt>
                <c:pt idx="1106">
                  <c:v>1942</c:v>
                </c:pt>
                <c:pt idx="1107">
                  <c:v>1942</c:v>
                </c:pt>
                <c:pt idx="1108">
                  <c:v>1942</c:v>
                </c:pt>
                <c:pt idx="1109">
                  <c:v>1942</c:v>
                </c:pt>
                <c:pt idx="1110">
                  <c:v>1942</c:v>
                </c:pt>
                <c:pt idx="1111">
                  <c:v>1942</c:v>
                </c:pt>
                <c:pt idx="1112">
                  <c:v>1942</c:v>
                </c:pt>
                <c:pt idx="1113">
                  <c:v>1942</c:v>
                </c:pt>
                <c:pt idx="1114">
                  <c:v>1942</c:v>
                </c:pt>
                <c:pt idx="1115">
                  <c:v>1942</c:v>
                </c:pt>
                <c:pt idx="1116">
                  <c:v>1942</c:v>
                </c:pt>
                <c:pt idx="1117">
                  <c:v>1943</c:v>
                </c:pt>
                <c:pt idx="1118">
                  <c:v>1943</c:v>
                </c:pt>
                <c:pt idx="1119">
                  <c:v>1943</c:v>
                </c:pt>
                <c:pt idx="1120">
                  <c:v>1943</c:v>
                </c:pt>
                <c:pt idx="1121">
                  <c:v>1943</c:v>
                </c:pt>
                <c:pt idx="1122">
                  <c:v>1943</c:v>
                </c:pt>
                <c:pt idx="1123">
                  <c:v>1943</c:v>
                </c:pt>
                <c:pt idx="1124">
                  <c:v>1943</c:v>
                </c:pt>
                <c:pt idx="1125">
                  <c:v>1943</c:v>
                </c:pt>
                <c:pt idx="1126">
                  <c:v>1943</c:v>
                </c:pt>
                <c:pt idx="1127">
                  <c:v>1943</c:v>
                </c:pt>
                <c:pt idx="1128">
                  <c:v>1943</c:v>
                </c:pt>
                <c:pt idx="1129">
                  <c:v>1944</c:v>
                </c:pt>
                <c:pt idx="1130">
                  <c:v>1944</c:v>
                </c:pt>
                <c:pt idx="1131">
                  <c:v>1944</c:v>
                </c:pt>
                <c:pt idx="1132">
                  <c:v>1944</c:v>
                </c:pt>
                <c:pt idx="1133">
                  <c:v>1944</c:v>
                </c:pt>
                <c:pt idx="1134">
                  <c:v>1944</c:v>
                </c:pt>
                <c:pt idx="1135">
                  <c:v>1944</c:v>
                </c:pt>
                <c:pt idx="1136">
                  <c:v>1944</c:v>
                </c:pt>
                <c:pt idx="1137">
                  <c:v>1944</c:v>
                </c:pt>
                <c:pt idx="1138">
                  <c:v>1944</c:v>
                </c:pt>
                <c:pt idx="1139">
                  <c:v>1944</c:v>
                </c:pt>
                <c:pt idx="1140">
                  <c:v>1944</c:v>
                </c:pt>
                <c:pt idx="1141">
                  <c:v>1945</c:v>
                </c:pt>
                <c:pt idx="1142">
                  <c:v>1945</c:v>
                </c:pt>
                <c:pt idx="1143">
                  <c:v>1945</c:v>
                </c:pt>
                <c:pt idx="1144">
                  <c:v>1945</c:v>
                </c:pt>
                <c:pt idx="1145">
                  <c:v>1945</c:v>
                </c:pt>
                <c:pt idx="1146">
                  <c:v>1945</c:v>
                </c:pt>
                <c:pt idx="1147">
                  <c:v>1945</c:v>
                </c:pt>
                <c:pt idx="1148">
                  <c:v>1945</c:v>
                </c:pt>
                <c:pt idx="1149">
                  <c:v>1945</c:v>
                </c:pt>
                <c:pt idx="1150">
                  <c:v>1945</c:v>
                </c:pt>
                <c:pt idx="1151">
                  <c:v>1945</c:v>
                </c:pt>
                <c:pt idx="1152">
                  <c:v>1945</c:v>
                </c:pt>
                <c:pt idx="1153">
                  <c:v>1946</c:v>
                </c:pt>
                <c:pt idx="1154">
                  <c:v>1946</c:v>
                </c:pt>
                <c:pt idx="1155">
                  <c:v>1946</c:v>
                </c:pt>
                <c:pt idx="1156">
                  <c:v>1946</c:v>
                </c:pt>
                <c:pt idx="1157">
                  <c:v>1946</c:v>
                </c:pt>
                <c:pt idx="1158">
                  <c:v>1946</c:v>
                </c:pt>
                <c:pt idx="1159">
                  <c:v>1946</c:v>
                </c:pt>
                <c:pt idx="1160">
                  <c:v>1946</c:v>
                </c:pt>
                <c:pt idx="1161">
                  <c:v>1946</c:v>
                </c:pt>
                <c:pt idx="1162">
                  <c:v>1946</c:v>
                </c:pt>
                <c:pt idx="1163">
                  <c:v>1946</c:v>
                </c:pt>
                <c:pt idx="1164">
                  <c:v>1946</c:v>
                </c:pt>
                <c:pt idx="1165">
                  <c:v>1947</c:v>
                </c:pt>
                <c:pt idx="1166">
                  <c:v>1947</c:v>
                </c:pt>
                <c:pt idx="1167">
                  <c:v>1947</c:v>
                </c:pt>
                <c:pt idx="1168">
                  <c:v>1947</c:v>
                </c:pt>
                <c:pt idx="1169">
                  <c:v>1947</c:v>
                </c:pt>
                <c:pt idx="1170">
                  <c:v>1947</c:v>
                </c:pt>
                <c:pt idx="1171">
                  <c:v>1947</c:v>
                </c:pt>
                <c:pt idx="1172">
                  <c:v>1947</c:v>
                </c:pt>
                <c:pt idx="1173">
                  <c:v>1947</c:v>
                </c:pt>
                <c:pt idx="1174">
                  <c:v>1947</c:v>
                </c:pt>
                <c:pt idx="1175">
                  <c:v>1947</c:v>
                </c:pt>
                <c:pt idx="1176">
                  <c:v>1947</c:v>
                </c:pt>
                <c:pt idx="1177">
                  <c:v>1948</c:v>
                </c:pt>
                <c:pt idx="1178">
                  <c:v>1948</c:v>
                </c:pt>
                <c:pt idx="1179">
                  <c:v>1948</c:v>
                </c:pt>
                <c:pt idx="1180">
                  <c:v>1948</c:v>
                </c:pt>
                <c:pt idx="1181">
                  <c:v>1948</c:v>
                </c:pt>
                <c:pt idx="1182">
                  <c:v>1948</c:v>
                </c:pt>
                <c:pt idx="1183">
                  <c:v>1948</c:v>
                </c:pt>
                <c:pt idx="1184">
                  <c:v>1948</c:v>
                </c:pt>
                <c:pt idx="1185">
                  <c:v>1948</c:v>
                </c:pt>
                <c:pt idx="1186">
                  <c:v>1948</c:v>
                </c:pt>
                <c:pt idx="1187">
                  <c:v>1948</c:v>
                </c:pt>
                <c:pt idx="1188">
                  <c:v>1948</c:v>
                </c:pt>
                <c:pt idx="1189">
                  <c:v>1949</c:v>
                </c:pt>
                <c:pt idx="1190">
                  <c:v>1949</c:v>
                </c:pt>
                <c:pt idx="1191">
                  <c:v>1949</c:v>
                </c:pt>
                <c:pt idx="1192">
                  <c:v>1949</c:v>
                </c:pt>
                <c:pt idx="1193">
                  <c:v>1949</c:v>
                </c:pt>
                <c:pt idx="1194">
                  <c:v>1949</c:v>
                </c:pt>
                <c:pt idx="1195">
                  <c:v>1949</c:v>
                </c:pt>
                <c:pt idx="1196">
                  <c:v>1949</c:v>
                </c:pt>
                <c:pt idx="1197">
                  <c:v>1949</c:v>
                </c:pt>
                <c:pt idx="1198">
                  <c:v>1949</c:v>
                </c:pt>
                <c:pt idx="1199">
                  <c:v>1949</c:v>
                </c:pt>
                <c:pt idx="1200">
                  <c:v>1949</c:v>
                </c:pt>
                <c:pt idx="1201">
                  <c:v>1950</c:v>
                </c:pt>
                <c:pt idx="1202">
                  <c:v>1950</c:v>
                </c:pt>
                <c:pt idx="1203">
                  <c:v>1950</c:v>
                </c:pt>
                <c:pt idx="1204">
                  <c:v>1950</c:v>
                </c:pt>
                <c:pt idx="1205">
                  <c:v>1950</c:v>
                </c:pt>
                <c:pt idx="1206">
                  <c:v>1950</c:v>
                </c:pt>
                <c:pt idx="1207">
                  <c:v>1950</c:v>
                </c:pt>
                <c:pt idx="1208">
                  <c:v>1950</c:v>
                </c:pt>
                <c:pt idx="1209">
                  <c:v>1950</c:v>
                </c:pt>
                <c:pt idx="1210">
                  <c:v>1950</c:v>
                </c:pt>
                <c:pt idx="1211">
                  <c:v>1950</c:v>
                </c:pt>
                <c:pt idx="1212">
                  <c:v>1950</c:v>
                </c:pt>
                <c:pt idx="1213">
                  <c:v>1951</c:v>
                </c:pt>
                <c:pt idx="1214">
                  <c:v>1951</c:v>
                </c:pt>
                <c:pt idx="1215">
                  <c:v>1951</c:v>
                </c:pt>
                <c:pt idx="1216">
                  <c:v>1951</c:v>
                </c:pt>
                <c:pt idx="1217">
                  <c:v>1951</c:v>
                </c:pt>
                <c:pt idx="1218">
                  <c:v>1951</c:v>
                </c:pt>
                <c:pt idx="1219">
                  <c:v>1951</c:v>
                </c:pt>
                <c:pt idx="1220">
                  <c:v>1951</c:v>
                </c:pt>
                <c:pt idx="1221">
                  <c:v>1951</c:v>
                </c:pt>
                <c:pt idx="1222">
                  <c:v>1951</c:v>
                </c:pt>
                <c:pt idx="1223">
                  <c:v>1951</c:v>
                </c:pt>
                <c:pt idx="1224">
                  <c:v>1951</c:v>
                </c:pt>
                <c:pt idx="1225">
                  <c:v>1952</c:v>
                </c:pt>
                <c:pt idx="1226">
                  <c:v>1952</c:v>
                </c:pt>
                <c:pt idx="1227">
                  <c:v>1952</c:v>
                </c:pt>
                <c:pt idx="1228">
                  <c:v>1952</c:v>
                </c:pt>
                <c:pt idx="1229">
                  <c:v>1952</c:v>
                </c:pt>
                <c:pt idx="1230">
                  <c:v>1952</c:v>
                </c:pt>
                <c:pt idx="1231">
                  <c:v>1952</c:v>
                </c:pt>
                <c:pt idx="1232">
                  <c:v>1952</c:v>
                </c:pt>
                <c:pt idx="1233">
                  <c:v>1952</c:v>
                </c:pt>
                <c:pt idx="1234">
                  <c:v>1952</c:v>
                </c:pt>
                <c:pt idx="1235">
                  <c:v>1952</c:v>
                </c:pt>
                <c:pt idx="1236">
                  <c:v>1952</c:v>
                </c:pt>
                <c:pt idx="1237">
                  <c:v>1953</c:v>
                </c:pt>
                <c:pt idx="1238">
                  <c:v>1953</c:v>
                </c:pt>
                <c:pt idx="1239">
                  <c:v>1953</c:v>
                </c:pt>
                <c:pt idx="1240">
                  <c:v>1953</c:v>
                </c:pt>
                <c:pt idx="1241">
                  <c:v>1953</c:v>
                </c:pt>
                <c:pt idx="1242">
                  <c:v>1953</c:v>
                </c:pt>
                <c:pt idx="1243">
                  <c:v>1953</c:v>
                </c:pt>
                <c:pt idx="1244">
                  <c:v>1953</c:v>
                </c:pt>
                <c:pt idx="1245">
                  <c:v>1953</c:v>
                </c:pt>
                <c:pt idx="1246">
                  <c:v>1953</c:v>
                </c:pt>
                <c:pt idx="1247">
                  <c:v>1953</c:v>
                </c:pt>
                <c:pt idx="1248">
                  <c:v>1953</c:v>
                </c:pt>
                <c:pt idx="1249">
                  <c:v>1954</c:v>
                </c:pt>
                <c:pt idx="1250">
                  <c:v>1954</c:v>
                </c:pt>
                <c:pt idx="1251">
                  <c:v>1954</c:v>
                </c:pt>
                <c:pt idx="1252">
                  <c:v>1954</c:v>
                </c:pt>
                <c:pt idx="1253">
                  <c:v>1954</c:v>
                </c:pt>
                <c:pt idx="1254">
                  <c:v>1954</c:v>
                </c:pt>
                <c:pt idx="1255">
                  <c:v>1954</c:v>
                </c:pt>
                <c:pt idx="1256">
                  <c:v>1954</c:v>
                </c:pt>
                <c:pt idx="1257">
                  <c:v>1954</c:v>
                </c:pt>
                <c:pt idx="1258">
                  <c:v>1954</c:v>
                </c:pt>
                <c:pt idx="1259">
                  <c:v>1954</c:v>
                </c:pt>
                <c:pt idx="1260">
                  <c:v>1954</c:v>
                </c:pt>
                <c:pt idx="1261">
                  <c:v>1955</c:v>
                </c:pt>
                <c:pt idx="1262">
                  <c:v>1955</c:v>
                </c:pt>
                <c:pt idx="1263">
                  <c:v>1955</c:v>
                </c:pt>
                <c:pt idx="1264">
                  <c:v>1955</c:v>
                </c:pt>
                <c:pt idx="1265">
                  <c:v>1955</c:v>
                </c:pt>
                <c:pt idx="1266">
                  <c:v>1955</c:v>
                </c:pt>
                <c:pt idx="1267">
                  <c:v>1955</c:v>
                </c:pt>
                <c:pt idx="1268">
                  <c:v>1955</c:v>
                </c:pt>
                <c:pt idx="1269">
                  <c:v>1955</c:v>
                </c:pt>
                <c:pt idx="1270">
                  <c:v>1955</c:v>
                </c:pt>
                <c:pt idx="1271">
                  <c:v>1955</c:v>
                </c:pt>
                <c:pt idx="1272">
                  <c:v>1955</c:v>
                </c:pt>
                <c:pt idx="1273">
                  <c:v>1956</c:v>
                </c:pt>
                <c:pt idx="1274">
                  <c:v>1956</c:v>
                </c:pt>
                <c:pt idx="1275">
                  <c:v>1956</c:v>
                </c:pt>
                <c:pt idx="1276">
                  <c:v>1956</c:v>
                </c:pt>
                <c:pt idx="1277">
                  <c:v>1956</c:v>
                </c:pt>
                <c:pt idx="1278">
                  <c:v>1956</c:v>
                </c:pt>
                <c:pt idx="1279">
                  <c:v>1956</c:v>
                </c:pt>
                <c:pt idx="1280">
                  <c:v>1956</c:v>
                </c:pt>
                <c:pt idx="1281">
                  <c:v>1956</c:v>
                </c:pt>
                <c:pt idx="1282">
                  <c:v>1956</c:v>
                </c:pt>
                <c:pt idx="1283">
                  <c:v>1956</c:v>
                </c:pt>
                <c:pt idx="1284">
                  <c:v>1956</c:v>
                </c:pt>
                <c:pt idx="1285">
                  <c:v>1957</c:v>
                </c:pt>
                <c:pt idx="1286">
                  <c:v>1957</c:v>
                </c:pt>
                <c:pt idx="1287">
                  <c:v>1957</c:v>
                </c:pt>
                <c:pt idx="1288">
                  <c:v>1957</c:v>
                </c:pt>
                <c:pt idx="1289">
                  <c:v>1957</c:v>
                </c:pt>
                <c:pt idx="1290">
                  <c:v>1957</c:v>
                </c:pt>
                <c:pt idx="1291">
                  <c:v>1957</c:v>
                </c:pt>
                <c:pt idx="1292">
                  <c:v>1957</c:v>
                </c:pt>
                <c:pt idx="1293">
                  <c:v>1957</c:v>
                </c:pt>
                <c:pt idx="1294">
                  <c:v>1957</c:v>
                </c:pt>
                <c:pt idx="1295">
                  <c:v>1957</c:v>
                </c:pt>
                <c:pt idx="1296">
                  <c:v>1957</c:v>
                </c:pt>
                <c:pt idx="1297">
                  <c:v>1958</c:v>
                </c:pt>
                <c:pt idx="1298">
                  <c:v>1958</c:v>
                </c:pt>
                <c:pt idx="1299">
                  <c:v>1958</c:v>
                </c:pt>
                <c:pt idx="1300">
                  <c:v>1958</c:v>
                </c:pt>
                <c:pt idx="1301">
                  <c:v>1958</c:v>
                </c:pt>
                <c:pt idx="1302">
                  <c:v>1958</c:v>
                </c:pt>
                <c:pt idx="1303">
                  <c:v>1958</c:v>
                </c:pt>
                <c:pt idx="1304">
                  <c:v>1958</c:v>
                </c:pt>
                <c:pt idx="1305">
                  <c:v>1958</c:v>
                </c:pt>
                <c:pt idx="1306">
                  <c:v>1958</c:v>
                </c:pt>
                <c:pt idx="1307">
                  <c:v>1958</c:v>
                </c:pt>
                <c:pt idx="1308">
                  <c:v>1958</c:v>
                </c:pt>
                <c:pt idx="1309">
                  <c:v>1959</c:v>
                </c:pt>
                <c:pt idx="1310">
                  <c:v>1959</c:v>
                </c:pt>
                <c:pt idx="1311">
                  <c:v>1959</c:v>
                </c:pt>
                <c:pt idx="1312">
                  <c:v>1959</c:v>
                </c:pt>
                <c:pt idx="1313">
                  <c:v>1959</c:v>
                </c:pt>
                <c:pt idx="1314">
                  <c:v>1959</c:v>
                </c:pt>
                <c:pt idx="1315">
                  <c:v>1959</c:v>
                </c:pt>
                <c:pt idx="1316">
                  <c:v>1959</c:v>
                </c:pt>
                <c:pt idx="1317">
                  <c:v>1959</c:v>
                </c:pt>
                <c:pt idx="1318">
                  <c:v>1959</c:v>
                </c:pt>
                <c:pt idx="1319">
                  <c:v>1959</c:v>
                </c:pt>
                <c:pt idx="1320">
                  <c:v>1959</c:v>
                </c:pt>
                <c:pt idx="1321">
                  <c:v>1960</c:v>
                </c:pt>
                <c:pt idx="1322">
                  <c:v>1960</c:v>
                </c:pt>
                <c:pt idx="1323">
                  <c:v>1960</c:v>
                </c:pt>
                <c:pt idx="1324">
                  <c:v>1960</c:v>
                </c:pt>
                <c:pt idx="1325">
                  <c:v>1960</c:v>
                </c:pt>
                <c:pt idx="1326">
                  <c:v>1960</c:v>
                </c:pt>
                <c:pt idx="1327">
                  <c:v>1960</c:v>
                </c:pt>
                <c:pt idx="1328">
                  <c:v>1960</c:v>
                </c:pt>
                <c:pt idx="1329">
                  <c:v>1960</c:v>
                </c:pt>
                <c:pt idx="1330">
                  <c:v>1960</c:v>
                </c:pt>
                <c:pt idx="1331">
                  <c:v>1960</c:v>
                </c:pt>
                <c:pt idx="1332">
                  <c:v>1960</c:v>
                </c:pt>
                <c:pt idx="1333">
                  <c:v>1961</c:v>
                </c:pt>
                <c:pt idx="1334">
                  <c:v>1961</c:v>
                </c:pt>
                <c:pt idx="1335">
                  <c:v>1961</c:v>
                </c:pt>
                <c:pt idx="1336">
                  <c:v>1961</c:v>
                </c:pt>
                <c:pt idx="1337">
                  <c:v>1961</c:v>
                </c:pt>
                <c:pt idx="1338">
                  <c:v>1961</c:v>
                </c:pt>
                <c:pt idx="1339">
                  <c:v>1961</c:v>
                </c:pt>
                <c:pt idx="1340">
                  <c:v>1961</c:v>
                </c:pt>
                <c:pt idx="1341">
                  <c:v>1961</c:v>
                </c:pt>
                <c:pt idx="1342">
                  <c:v>1961</c:v>
                </c:pt>
                <c:pt idx="1343">
                  <c:v>1961</c:v>
                </c:pt>
                <c:pt idx="1344">
                  <c:v>1961</c:v>
                </c:pt>
                <c:pt idx="1345">
                  <c:v>1962</c:v>
                </c:pt>
                <c:pt idx="1346">
                  <c:v>1962</c:v>
                </c:pt>
                <c:pt idx="1347">
                  <c:v>1962</c:v>
                </c:pt>
                <c:pt idx="1348">
                  <c:v>1962</c:v>
                </c:pt>
                <c:pt idx="1349">
                  <c:v>1962</c:v>
                </c:pt>
                <c:pt idx="1350">
                  <c:v>1962</c:v>
                </c:pt>
                <c:pt idx="1351">
                  <c:v>1962</c:v>
                </c:pt>
                <c:pt idx="1352">
                  <c:v>1962</c:v>
                </c:pt>
                <c:pt idx="1353">
                  <c:v>1962</c:v>
                </c:pt>
                <c:pt idx="1354">
                  <c:v>1962</c:v>
                </c:pt>
                <c:pt idx="1355">
                  <c:v>1962</c:v>
                </c:pt>
                <c:pt idx="1356">
                  <c:v>1962</c:v>
                </c:pt>
                <c:pt idx="1357">
                  <c:v>1963</c:v>
                </c:pt>
                <c:pt idx="1358">
                  <c:v>1963</c:v>
                </c:pt>
                <c:pt idx="1359">
                  <c:v>1963</c:v>
                </c:pt>
                <c:pt idx="1360">
                  <c:v>1963</c:v>
                </c:pt>
                <c:pt idx="1361">
                  <c:v>1963</c:v>
                </c:pt>
                <c:pt idx="1362">
                  <c:v>1963</c:v>
                </c:pt>
                <c:pt idx="1363">
                  <c:v>1963</c:v>
                </c:pt>
                <c:pt idx="1364">
                  <c:v>1963</c:v>
                </c:pt>
                <c:pt idx="1365">
                  <c:v>1963</c:v>
                </c:pt>
                <c:pt idx="1366">
                  <c:v>1963</c:v>
                </c:pt>
                <c:pt idx="1367">
                  <c:v>1963</c:v>
                </c:pt>
                <c:pt idx="1368">
                  <c:v>1963</c:v>
                </c:pt>
                <c:pt idx="1369">
                  <c:v>1964</c:v>
                </c:pt>
                <c:pt idx="1370">
                  <c:v>1964</c:v>
                </c:pt>
                <c:pt idx="1371">
                  <c:v>1964</c:v>
                </c:pt>
                <c:pt idx="1372">
                  <c:v>1964</c:v>
                </c:pt>
                <c:pt idx="1373">
                  <c:v>1964</c:v>
                </c:pt>
                <c:pt idx="1374">
                  <c:v>1964</c:v>
                </c:pt>
                <c:pt idx="1375">
                  <c:v>1964</c:v>
                </c:pt>
                <c:pt idx="1376">
                  <c:v>1964</c:v>
                </c:pt>
                <c:pt idx="1377">
                  <c:v>1964</c:v>
                </c:pt>
                <c:pt idx="1378">
                  <c:v>1964</c:v>
                </c:pt>
                <c:pt idx="1379">
                  <c:v>1964</c:v>
                </c:pt>
                <c:pt idx="1380">
                  <c:v>1964</c:v>
                </c:pt>
                <c:pt idx="1381">
                  <c:v>1965</c:v>
                </c:pt>
                <c:pt idx="1382">
                  <c:v>1965</c:v>
                </c:pt>
                <c:pt idx="1383">
                  <c:v>1965</c:v>
                </c:pt>
                <c:pt idx="1384">
                  <c:v>1965</c:v>
                </c:pt>
                <c:pt idx="1385">
                  <c:v>1965</c:v>
                </c:pt>
                <c:pt idx="1386">
                  <c:v>1965</c:v>
                </c:pt>
                <c:pt idx="1387">
                  <c:v>1965</c:v>
                </c:pt>
                <c:pt idx="1388">
                  <c:v>1965</c:v>
                </c:pt>
                <c:pt idx="1389">
                  <c:v>1965</c:v>
                </c:pt>
                <c:pt idx="1390">
                  <c:v>1965</c:v>
                </c:pt>
                <c:pt idx="1391">
                  <c:v>1965</c:v>
                </c:pt>
                <c:pt idx="1392">
                  <c:v>1965</c:v>
                </c:pt>
                <c:pt idx="1393">
                  <c:v>1966</c:v>
                </c:pt>
                <c:pt idx="1394">
                  <c:v>1966</c:v>
                </c:pt>
                <c:pt idx="1395">
                  <c:v>1966</c:v>
                </c:pt>
                <c:pt idx="1396">
                  <c:v>1966</c:v>
                </c:pt>
                <c:pt idx="1397">
                  <c:v>1966</c:v>
                </c:pt>
                <c:pt idx="1398">
                  <c:v>1966</c:v>
                </c:pt>
                <c:pt idx="1399">
                  <c:v>1966</c:v>
                </c:pt>
                <c:pt idx="1400">
                  <c:v>1966</c:v>
                </c:pt>
                <c:pt idx="1401">
                  <c:v>1966</c:v>
                </c:pt>
                <c:pt idx="1402">
                  <c:v>1966</c:v>
                </c:pt>
                <c:pt idx="1403">
                  <c:v>1966</c:v>
                </c:pt>
                <c:pt idx="1404">
                  <c:v>1966</c:v>
                </c:pt>
                <c:pt idx="1405">
                  <c:v>1967</c:v>
                </c:pt>
                <c:pt idx="1406">
                  <c:v>1967</c:v>
                </c:pt>
                <c:pt idx="1407">
                  <c:v>1967</c:v>
                </c:pt>
                <c:pt idx="1408">
                  <c:v>1967</c:v>
                </c:pt>
                <c:pt idx="1409">
                  <c:v>1967</c:v>
                </c:pt>
                <c:pt idx="1410">
                  <c:v>1967</c:v>
                </c:pt>
                <c:pt idx="1411">
                  <c:v>1967</c:v>
                </c:pt>
                <c:pt idx="1412">
                  <c:v>1967</c:v>
                </c:pt>
                <c:pt idx="1413">
                  <c:v>1967</c:v>
                </c:pt>
                <c:pt idx="1414">
                  <c:v>1967</c:v>
                </c:pt>
                <c:pt idx="1415">
                  <c:v>1967</c:v>
                </c:pt>
                <c:pt idx="1416">
                  <c:v>1967</c:v>
                </c:pt>
                <c:pt idx="1417">
                  <c:v>1968</c:v>
                </c:pt>
                <c:pt idx="1418">
                  <c:v>1968</c:v>
                </c:pt>
                <c:pt idx="1419">
                  <c:v>1968</c:v>
                </c:pt>
                <c:pt idx="1420">
                  <c:v>1968</c:v>
                </c:pt>
                <c:pt idx="1421">
                  <c:v>1968</c:v>
                </c:pt>
                <c:pt idx="1422">
                  <c:v>1968</c:v>
                </c:pt>
                <c:pt idx="1423">
                  <c:v>1968</c:v>
                </c:pt>
                <c:pt idx="1424">
                  <c:v>1968</c:v>
                </c:pt>
                <c:pt idx="1425">
                  <c:v>1968</c:v>
                </c:pt>
                <c:pt idx="1426">
                  <c:v>1968</c:v>
                </c:pt>
                <c:pt idx="1427">
                  <c:v>1968</c:v>
                </c:pt>
                <c:pt idx="1428">
                  <c:v>1968</c:v>
                </c:pt>
                <c:pt idx="1429">
                  <c:v>1969</c:v>
                </c:pt>
                <c:pt idx="1430">
                  <c:v>1969</c:v>
                </c:pt>
                <c:pt idx="1431">
                  <c:v>1969</c:v>
                </c:pt>
                <c:pt idx="1432">
                  <c:v>1969</c:v>
                </c:pt>
                <c:pt idx="1433">
                  <c:v>1969</c:v>
                </c:pt>
                <c:pt idx="1434">
                  <c:v>1969</c:v>
                </c:pt>
                <c:pt idx="1435">
                  <c:v>1969</c:v>
                </c:pt>
                <c:pt idx="1436">
                  <c:v>1969</c:v>
                </c:pt>
                <c:pt idx="1437">
                  <c:v>1969</c:v>
                </c:pt>
                <c:pt idx="1438">
                  <c:v>1969</c:v>
                </c:pt>
                <c:pt idx="1439">
                  <c:v>1969</c:v>
                </c:pt>
                <c:pt idx="1440">
                  <c:v>1969</c:v>
                </c:pt>
                <c:pt idx="1441">
                  <c:v>1970</c:v>
                </c:pt>
                <c:pt idx="1442">
                  <c:v>1970</c:v>
                </c:pt>
                <c:pt idx="1443">
                  <c:v>1970</c:v>
                </c:pt>
                <c:pt idx="1444">
                  <c:v>1970</c:v>
                </c:pt>
                <c:pt idx="1445">
                  <c:v>1970</c:v>
                </c:pt>
                <c:pt idx="1446">
                  <c:v>1970</c:v>
                </c:pt>
                <c:pt idx="1447">
                  <c:v>1970</c:v>
                </c:pt>
                <c:pt idx="1448">
                  <c:v>1970</c:v>
                </c:pt>
                <c:pt idx="1449">
                  <c:v>1970</c:v>
                </c:pt>
                <c:pt idx="1450">
                  <c:v>1970</c:v>
                </c:pt>
                <c:pt idx="1451">
                  <c:v>1970</c:v>
                </c:pt>
                <c:pt idx="1452">
                  <c:v>1970</c:v>
                </c:pt>
                <c:pt idx="1453">
                  <c:v>1971</c:v>
                </c:pt>
                <c:pt idx="1454">
                  <c:v>1971</c:v>
                </c:pt>
                <c:pt idx="1455">
                  <c:v>1971</c:v>
                </c:pt>
                <c:pt idx="1456">
                  <c:v>1971</c:v>
                </c:pt>
                <c:pt idx="1457">
                  <c:v>1971</c:v>
                </c:pt>
                <c:pt idx="1458">
                  <c:v>1971</c:v>
                </c:pt>
                <c:pt idx="1459">
                  <c:v>1971</c:v>
                </c:pt>
                <c:pt idx="1460">
                  <c:v>1971</c:v>
                </c:pt>
                <c:pt idx="1461">
                  <c:v>1971</c:v>
                </c:pt>
                <c:pt idx="1462">
                  <c:v>1971</c:v>
                </c:pt>
                <c:pt idx="1463">
                  <c:v>1971</c:v>
                </c:pt>
                <c:pt idx="1464">
                  <c:v>1971</c:v>
                </c:pt>
                <c:pt idx="1465">
                  <c:v>1972</c:v>
                </c:pt>
                <c:pt idx="1466">
                  <c:v>1972</c:v>
                </c:pt>
                <c:pt idx="1467">
                  <c:v>1972</c:v>
                </c:pt>
                <c:pt idx="1468">
                  <c:v>1972</c:v>
                </c:pt>
                <c:pt idx="1469">
                  <c:v>1972</c:v>
                </c:pt>
                <c:pt idx="1470">
                  <c:v>1972</c:v>
                </c:pt>
                <c:pt idx="1471">
                  <c:v>1972</c:v>
                </c:pt>
                <c:pt idx="1472">
                  <c:v>1972</c:v>
                </c:pt>
                <c:pt idx="1473">
                  <c:v>1972</c:v>
                </c:pt>
                <c:pt idx="1474">
                  <c:v>1972</c:v>
                </c:pt>
                <c:pt idx="1475">
                  <c:v>1972</c:v>
                </c:pt>
                <c:pt idx="1476">
                  <c:v>1972</c:v>
                </c:pt>
                <c:pt idx="1477">
                  <c:v>1973</c:v>
                </c:pt>
                <c:pt idx="1478">
                  <c:v>1973</c:v>
                </c:pt>
                <c:pt idx="1479">
                  <c:v>1973</c:v>
                </c:pt>
                <c:pt idx="1480">
                  <c:v>1973</c:v>
                </c:pt>
                <c:pt idx="1481">
                  <c:v>1973</c:v>
                </c:pt>
                <c:pt idx="1482">
                  <c:v>1973</c:v>
                </c:pt>
                <c:pt idx="1483">
                  <c:v>1973</c:v>
                </c:pt>
                <c:pt idx="1484">
                  <c:v>1973</c:v>
                </c:pt>
                <c:pt idx="1485">
                  <c:v>1973</c:v>
                </c:pt>
                <c:pt idx="1486">
                  <c:v>1973</c:v>
                </c:pt>
                <c:pt idx="1487">
                  <c:v>1973</c:v>
                </c:pt>
                <c:pt idx="1488">
                  <c:v>1973</c:v>
                </c:pt>
                <c:pt idx="1489">
                  <c:v>1974</c:v>
                </c:pt>
                <c:pt idx="1490">
                  <c:v>1974</c:v>
                </c:pt>
                <c:pt idx="1491">
                  <c:v>1974</c:v>
                </c:pt>
                <c:pt idx="1492">
                  <c:v>1974</c:v>
                </c:pt>
                <c:pt idx="1493">
                  <c:v>1974</c:v>
                </c:pt>
                <c:pt idx="1494">
                  <c:v>1974</c:v>
                </c:pt>
                <c:pt idx="1495">
                  <c:v>1974</c:v>
                </c:pt>
                <c:pt idx="1496">
                  <c:v>1974</c:v>
                </c:pt>
                <c:pt idx="1497">
                  <c:v>1974</c:v>
                </c:pt>
                <c:pt idx="1498">
                  <c:v>1974</c:v>
                </c:pt>
                <c:pt idx="1499">
                  <c:v>1974</c:v>
                </c:pt>
                <c:pt idx="1500">
                  <c:v>1974</c:v>
                </c:pt>
                <c:pt idx="1501">
                  <c:v>1975</c:v>
                </c:pt>
                <c:pt idx="1502">
                  <c:v>1975</c:v>
                </c:pt>
                <c:pt idx="1503">
                  <c:v>1975</c:v>
                </c:pt>
                <c:pt idx="1504">
                  <c:v>1975</c:v>
                </c:pt>
                <c:pt idx="1505">
                  <c:v>1975</c:v>
                </c:pt>
                <c:pt idx="1506">
                  <c:v>1975</c:v>
                </c:pt>
                <c:pt idx="1507">
                  <c:v>1975</c:v>
                </c:pt>
                <c:pt idx="1508">
                  <c:v>1975</c:v>
                </c:pt>
                <c:pt idx="1509">
                  <c:v>1975</c:v>
                </c:pt>
                <c:pt idx="1510">
                  <c:v>1975</c:v>
                </c:pt>
                <c:pt idx="1511">
                  <c:v>1975</c:v>
                </c:pt>
                <c:pt idx="1512">
                  <c:v>1975</c:v>
                </c:pt>
                <c:pt idx="1513">
                  <c:v>1976</c:v>
                </c:pt>
                <c:pt idx="1514">
                  <c:v>1976</c:v>
                </c:pt>
                <c:pt idx="1515">
                  <c:v>1976</c:v>
                </c:pt>
                <c:pt idx="1516">
                  <c:v>1976</c:v>
                </c:pt>
                <c:pt idx="1517">
                  <c:v>1976</c:v>
                </c:pt>
                <c:pt idx="1518">
                  <c:v>1976</c:v>
                </c:pt>
                <c:pt idx="1519">
                  <c:v>1976</c:v>
                </c:pt>
                <c:pt idx="1520">
                  <c:v>1976</c:v>
                </c:pt>
                <c:pt idx="1521">
                  <c:v>1976</c:v>
                </c:pt>
                <c:pt idx="1522">
                  <c:v>1976</c:v>
                </c:pt>
                <c:pt idx="1523">
                  <c:v>1976</c:v>
                </c:pt>
                <c:pt idx="1524">
                  <c:v>1976</c:v>
                </c:pt>
                <c:pt idx="1525">
                  <c:v>1977</c:v>
                </c:pt>
                <c:pt idx="1526">
                  <c:v>1977</c:v>
                </c:pt>
                <c:pt idx="1527">
                  <c:v>1977</c:v>
                </c:pt>
                <c:pt idx="1528">
                  <c:v>1977</c:v>
                </c:pt>
                <c:pt idx="1529">
                  <c:v>1977</c:v>
                </c:pt>
                <c:pt idx="1530">
                  <c:v>1977</c:v>
                </c:pt>
                <c:pt idx="1531">
                  <c:v>1977</c:v>
                </c:pt>
                <c:pt idx="1532">
                  <c:v>1977</c:v>
                </c:pt>
                <c:pt idx="1533">
                  <c:v>1977</c:v>
                </c:pt>
                <c:pt idx="1534">
                  <c:v>1977</c:v>
                </c:pt>
                <c:pt idx="1535">
                  <c:v>1977</c:v>
                </c:pt>
                <c:pt idx="1536">
                  <c:v>1977</c:v>
                </c:pt>
                <c:pt idx="1537">
                  <c:v>1978</c:v>
                </c:pt>
                <c:pt idx="1538">
                  <c:v>1978</c:v>
                </c:pt>
                <c:pt idx="1539">
                  <c:v>1978</c:v>
                </c:pt>
                <c:pt idx="1540">
                  <c:v>1978</c:v>
                </c:pt>
                <c:pt idx="1541">
                  <c:v>1978</c:v>
                </c:pt>
                <c:pt idx="1542">
                  <c:v>1978</c:v>
                </c:pt>
                <c:pt idx="1543">
                  <c:v>1978</c:v>
                </c:pt>
                <c:pt idx="1544">
                  <c:v>1978</c:v>
                </c:pt>
                <c:pt idx="1545">
                  <c:v>1978</c:v>
                </c:pt>
                <c:pt idx="1546">
                  <c:v>1978</c:v>
                </c:pt>
                <c:pt idx="1547">
                  <c:v>1978</c:v>
                </c:pt>
                <c:pt idx="1548">
                  <c:v>1978</c:v>
                </c:pt>
                <c:pt idx="1549">
                  <c:v>1979</c:v>
                </c:pt>
                <c:pt idx="1550">
                  <c:v>1979</c:v>
                </c:pt>
                <c:pt idx="1551">
                  <c:v>1979</c:v>
                </c:pt>
                <c:pt idx="1552">
                  <c:v>1979</c:v>
                </c:pt>
                <c:pt idx="1553">
                  <c:v>1979</c:v>
                </c:pt>
                <c:pt idx="1554">
                  <c:v>1979</c:v>
                </c:pt>
                <c:pt idx="1555">
                  <c:v>1979</c:v>
                </c:pt>
                <c:pt idx="1556">
                  <c:v>1979</c:v>
                </c:pt>
                <c:pt idx="1557">
                  <c:v>1979</c:v>
                </c:pt>
                <c:pt idx="1558">
                  <c:v>1979</c:v>
                </c:pt>
                <c:pt idx="1559">
                  <c:v>1979</c:v>
                </c:pt>
                <c:pt idx="1560">
                  <c:v>1979</c:v>
                </c:pt>
                <c:pt idx="1561">
                  <c:v>1980</c:v>
                </c:pt>
                <c:pt idx="1562">
                  <c:v>1980</c:v>
                </c:pt>
                <c:pt idx="1563">
                  <c:v>1980</c:v>
                </c:pt>
                <c:pt idx="1564">
                  <c:v>1980</c:v>
                </c:pt>
                <c:pt idx="1565">
                  <c:v>1980</c:v>
                </c:pt>
                <c:pt idx="1566">
                  <c:v>1980</c:v>
                </c:pt>
                <c:pt idx="1567">
                  <c:v>1980</c:v>
                </c:pt>
                <c:pt idx="1568">
                  <c:v>1980</c:v>
                </c:pt>
                <c:pt idx="1569">
                  <c:v>1980</c:v>
                </c:pt>
                <c:pt idx="1570">
                  <c:v>1980</c:v>
                </c:pt>
                <c:pt idx="1571">
                  <c:v>1980</c:v>
                </c:pt>
                <c:pt idx="1572">
                  <c:v>1980</c:v>
                </c:pt>
                <c:pt idx="1573">
                  <c:v>1981</c:v>
                </c:pt>
                <c:pt idx="1574">
                  <c:v>1981</c:v>
                </c:pt>
                <c:pt idx="1575">
                  <c:v>1981</c:v>
                </c:pt>
                <c:pt idx="1576">
                  <c:v>1981</c:v>
                </c:pt>
                <c:pt idx="1577">
                  <c:v>1981</c:v>
                </c:pt>
                <c:pt idx="1578">
                  <c:v>1981</c:v>
                </c:pt>
                <c:pt idx="1579">
                  <c:v>1981</c:v>
                </c:pt>
                <c:pt idx="1580">
                  <c:v>1981</c:v>
                </c:pt>
                <c:pt idx="1581">
                  <c:v>1981</c:v>
                </c:pt>
                <c:pt idx="1582">
                  <c:v>1981</c:v>
                </c:pt>
                <c:pt idx="1583">
                  <c:v>1981</c:v>
                </c:pt>
                <c:pt idx="1584">
                  <c:v>1981</c:v>
                </c:pt>
                <c:pt idx="1585">
                  <c:v>1982</c:v>
                </c:pt>
                <c:pt idx="1586">
                  <c:v>1982</c:v>
                </c:pt>
                <c:pt idx="1587">
                  <c:v>1982</c:v>
                </c:pt>
                <c:pt idx="1588">
                  <c:v>1982</c:v>
                </c:pt>
                <c:pt idx="1589">
                  <c:v>1982</c:v>
                </c:pt>
                <c:pt idx="1590">
                  <c:v>1982</c:v>
                </c:pt>
                <c:pt idx="1591">
                  <c:v>1982</c:v>
                </c:pt>
                <c:pt idx="1592">
                  <c:v>1982</c:v>
                </c:pt>
                <c:pt idx="1593">
                  <c:v>1982</c:v>
                </c:pt>
                <c:pt idx="1594">
                  <c:v>1982</c:v>
                </c:pt>
                <c:pt idx="1595">
                  <c:v>1982</c:v>
                </c:pt>
                <c:pt idx="1596">
                  <c:v>1982</c:v>
                </c:pt>
                <c:pt idx="1597">
                  <c:v>1983</c:v>
                </c:pt>
                <c:pt idx="1598">
                  <c:v>1983</c:v>
                </c:pt>
                <c:pt idx="1599">
                  <c:v>1983</c:v>
                </c:pt>
                <c:pt idx="1600">
                  <c:v>1983</c:v>
                </c:pt>
                <c:pt idx="1601">
                  <c:v>1983</c:v>
                </c:pt>
                <c:pt idx="1602">
                  <c:v>1983</c:v>
                </c:pt>
                <c:pt idx="1603">
                  <c:v>1983</c:v>
                </c:pt>
                <c:pt idx="1604">
                  <c:v>1983</c:v>
                </c:pt>
                <c:pt idx="1605">
                  <c:v>1983</c:v>
                </c:pt>
                <c:pt idx="1606">
                  <c:v>1983</c:v>
                </c:pt>
                <c:pt idx="1607">
                  <c:v>1983</c:v>
                </c:pt>
                <c:pt idx="1608">
                  <c:v>1983</c:v>
                </c:pt>
                <c:pt idx="1609">
                  <c:v>1984</c:v>
                </c:pt>
                <c:pt idx="1610">
                  <c:v>1984</c:v>
                </c:pt>
                <c:pt idx="1611">
                  <c:v>1984</c:v>
                </c:pt>
                <c:pt idx="1612">
                  <c:v>1984</c:v>
                </c:pt>
                <c:pt idx="1613">
                  <c:v>1984</c:v>
                </c:pt>
                <c:pt idx="1614">
                  <c:v>1984</c:v>
                </c:pt>
                <c:pt idx="1615">
                  <c:v>1984</c:v>
                </c:pt>
                <c:pt idx="1616">
                  <c:v>1984</c:v>
                </c:pt>
                <c:pt idx="1617">
                  <c:v>1984</c:v>
                </c:pt>
                <c:pt idx="1618">
                  <c:v>1984</c:v>
                </c:pt>
                <c:pt idx="1619">
                  <c:v>1984</c:v>
                </c:pt>
                <c:pt idx="1620">
                  <c:v>1984</c:v>
                </c:pt>
                <c:pt idx="1621">
                  <c:v>1985</c:v>
                </c:pt>
                <c:pt idx="1622">
                  <c:v>1985</c:v>
                </c:pt>
                <c:pt idx="1623">
                  <c:v>1985</c:v>
                </c:pt>
                <c:pt idx="1624">
                  <c:v>1985</c:v>
                </c:pt>
                <c:pt idx="1625">
                  <c:v>1985</c:v>
                </c:pt>
                <c:pt idx="1626">
                  <c:v>1985</c:v>
                </c:pt>
                <c:pt idx="1627">
                  <c:v>1985</c:v>
                </c:pt>
                <c:pt idx="1628">
                  <c:v>1985</c:v>
                </c:pt>
                <c:pt idx="1629">
                  <c:v>1985</c:v>
                </c:pt>
                <c:pt idx="1630">
                  <c:v>1985</c:v>
                </c:pt>
                <c:pt idx="1631">
                  <c:v>1985</c:v>
                </c:pt>
                <c:pt idx="1632">
                  <c:v>1985</c:v>
                </c:pt>
                <c:pt idx="1633">
                  <c:v>1986</c:v>
                </c:pt>
                <c:pt idx="1634">
                  <c:v>1986</c:v>
                </c:pt>
                <c:pt idx="1635">
                  <c:v>1986</c:v>
                </c:pt>
                <c:pt idx="1636">
                  <c:v>1986</c:v>
                </c:pt>
                <c:pt idx="1637">
                  <c:v>1986</c:v>
                </c:pt>
                <c:pt idx="1638">
                  <c:v>1986</c:v>
                </c:pt>
                <c:pt idx="1639">
                  <c:v>1986</c:v>
                </c:pt>
                <c:pt idx="1640">
                  <c:v>1986</c:v>
                </c:pt>
                <c:pt idx="1641">
                  <c:v>1986</c:v>
                </c:pt>
                <c:pt idx="1642">
                  <c:v>1986</c:v>
                </c:pt>
                <c:pt idx="1643">
                  <c:v>1986</c:v>
                </c:pt>
                <c:pt idx="1644">
                  <c:v>1986</c:v>
                </c:pt>
                <c:pt idx="1645">
                  <c:v>1987</c:v>
                </c:pt>
                <c:pt idx="1646">
                  <c:v>1987</c:v>
                </c:pt>
                <c:pt idx="1647">
                  <c:v>1987</c:v>
                </c:pt>
                <c:pt idx="1648">
                  <c:v>1987</c:v>
                </c:pt>
                <c:pt idx="1649">
                  <c:v>1987</c:v>
                </c:pt>
                <c:pt idx="1650">
                  <c:v>1987</c:v>
                </c:pt>
                <c:pt idx="1651">
                  <c:v>1987</c:v>
                </c:pt>
                <c:pt idx="1652">
                  <c:v>1987</c:v>
                </c:pt>
                <c:pt idx="1653">
                  <c:v>1987</c:v>
                </c:pt>
                <c:pt idx="1654">
                  <c:v>1987</c:v>
                </c:pt>
                <c:pt idx="1655">
                  <c:v>1987</c:v>
                </c:pt>
                <c:pt idx="1656">
                  <c:v>1987</c:v>
                </c:pt>
                <c:pt idx="1657">
                  <c:v>1988</c:v>
                </c:pt>
                <c:pt idx="1658">
                  <c:v>1988</c:v>
                </c:pt>
                <c:pt idx="1659">
                  <c:v>1988</c:v>
                </c:pt>
                <c:pt idx="1660">
                  <c:v>1988</c:v>
                </c:pt>
                <c:pt idx="1661">
                  <c:v>1988</c:v>
                </c:pt>
                <c:pt idx="1662">
                  <c:v>1988</c:v>
                </c:pt>
                <c:pt idx="1663">
                  <c:v>1988</c:v>
                </c:pt>
                <c:pt idx="1664">
                  <c:v>1988</c:v>
                </c:pt>
                <c:pt idx="1665">
                  <c:v>1988</c:v>
                </c:pt>
                <c:pt idx="1666">
                  <c:v>1988</c:v>
                </c:pt>
                <c:pt idx="1667">
                  <c:v>1988</c:v>
                </c:pt>
                <c:pt idx="1668">
                  <c:v>1988</c:v>
                </c:pt>
                <c:pt idx="1669">
                  <c:v>1989</c:v>
                </c:pt>
                <c:pt idx="1670">
                  <c:v>1989</c:v>
                </c:pt>
                <c:pt idx="1671">
                  <c:v>1989</c:v>
                </c:pt>
                <c:pt idx="1672">
                  <c:v>1989</c:v>
                </c:pt>
                <c:pt idx="1673">
                  <c:v>1989</c:v>
                </c:pt>
                <c:pt idx="1674">
                  <c:v>1989</c:v>
                </c:pt>
                <c:pt idx="1675">
                  <c:v>1989</c:v>
                </c:pt>
                <c:pt idx="1676">
                  <c:v>1989</c:v>
                </c:pt>
                <c:pt idx="1677">
                  <c:v>1989</c:v>
                </c:pt>
                <c:pt idx="1678">
                  <c:v>1989</c:v>
                </c:pt>
                <c:pt idx="1679">
                  <c:v>1989</c:v>
                </c:pt>
                <c:pt idx="1680">
                  <c:v>1989</c:v>
                </c:pt>
                <c:pt idx="1681">
                  <c:v>1990</c:v>
                </c:pt>
                <c:pt idx="1682">
                  <c:v>1990</c:v>
                </c:pt>
                <c:pt idx="1683">
                  <c:v>1990</c:v>
                </c:pt>
                <c:pt idx="1684">
                  <c:v>1990</c:v>
                </c:pt>
                <c:pt idx="1685">
                  <c:v>1990</c:v>
                </c:pt>
                <c:pt idx="1686">
                  <c:v>1990</c:v>
                </c:pt>
                <c:pt idx="1687">
                  <c:v>1990</c:v>
                </c:pt>
                <c:pt idx="1688">
                  <c:v>1990</c:v>
                </c:pt>
                <c:pt idx="1689">
                  <c:v>1990</c:v>
                </c:pt>
                <c:pt idx="1690">
                  <c:v>1990</c:v>
                </c:pt>
                <c:pt idx="1691">
                  <c:v>1990</c:v>
                </c:pt>
                <c:pt idx="1692">
                  <c:v>1990</c:v>
                </c:pt>
                <c:pt idx="1693">
                  <c:v>1991</c:v>
                </c:pt>
                <c:pt idx="1694">
                  <c:v>1991</c:v>
                </c:pt>
                <c:pt idx="1695">
                  <c:v>1991</c:v>
                </c:pt>
                <c:pt idx="1696">
                  <c:v>1991</c:v>
                </c:pt>
                <c:pt idx="1697">
                  <c:v>1991</c:v>
                </c:pt>
                <c:pt idx="1698">
                  <c:v>1991</c:v>
                </c:pt>
                <c:pt idx="1699">
                  <c:v>1991</c:v>
                </c:pt>
                <c:pt idx="1700">
                  <c:v>1991</c:v>
                </c:pt>
                <c:pt idx="1701">
                  <c:v>1991</c:v>
                </c:pt>
                <c:pt idx="1702">
                  <c:v>1991</c:v>
                </c:pt>
                <c:pt idx="1703">
                  <c:v>1991</c:v>
                </c:pt>
                <c:pt idx="1704">
                  <c:v>1991</c:v>
                </c:pt>
                <c:pt idx="1705">
                  <c:v>1992</c:v>
                </c:pt>
                <c:pt idx="1706">
                  <c:v>1992</c:v>
                </c:pt>
                <c:pt idx="1707">
                  <c:v>1992</c:v>
                </c:pt>
                <c:pt idx="1708">
                  <c:v>1992</c:v>
                </c:pt>
                <c:pt idx="1709">
                  <c:v>1992</c:v>
                </c:pt>
                <c:pt idx="1710">
                  <c:v>1992</c:v>
                </c:pt>
                <c:pt idx="1711">
                  <c:v>1992</c:v>
                </c:pt>
                <c:pt idx="1712">
                  <c:v>1992</c:v>
                </c:pt>
                <c:pt idx="1713">
                  <c:v>1992</c:v>
                </c:pt>
                <c:pt idx="1714">
                  <c:v>1992</c:v>
                </c:pt>
                <c:pt idx="1715">
                  <c:v>1992</c:v>
                </c:pt>
                <c:pt idx="1716">
                  <c:v>1992</c:v>
                </c:pt>
                <c:pt idx="1717">
                  <c:v>1993</c:v>
                </c:pt>
                <c:pt idx="1718">
                  <c:v>1993</c:v>
                </c:pt>
                <c:pt idx="1719">
                  <c:v>1993</c:v>
                </c:pt>
                <c:pt idx="1720">
                  <c:v>1993</c:v>
                </c:pt>
                <c:pt idx="1721">
                  <c:v>1993</c:v>
                </c:pt>
                <c:pt idx="1722">
                  <c:v>1993</c:v>
                </c:pt>
                <c:pt idx="1723">
                  <c:v>1993</c:v>
                </c:pt>
                <c:pt idx="1724">
                  <c:v>1993</c:v>
                </c:pt>
                <c:pt idx="1725">
                  <c:v>1993</c:v>
                </c:pt>
                <c:pt idx="1726">
                  <c:v>1993</c:v>
                </c:pt>
                <c:pt idx="1727">
                  <c:v>1993</c:v>
                </c:pt>
                <c:pt idx="1728">
                  <c:v>1993</c:v>
                </c:pt>
                <c:pt idx="1729">
                  <c:v>1994</c:v>
                </c:pt>
                <c:pt idx="1730">
                  <c:v>1994</c:v>
                </c:pt>
                <c:pt idx="1731">
                  <c:v>1994</c:v>
                </c:pt>
                <c:pt idx="1732">
                  <c:v>1994</c:v>
                </c:pt>
                <c:pt idx="1733">
                  <c:v>1994</c:v>
                </c:pt>
                <c:pt idx="1734">
                  <c:v>1994</c:v>
                </c:pt>
                <c:pt idx="1735">
                  <c:v>1994</c:v>
                </c:pt>
                <c:pt idx="1736">
                  <c:v>1994</c:v>
                </c:pt>
                <c:pt idx="1737">
                  <c:v>1994</c:v>
                </c:pt>
                <c:pt idx="1738">
                  <c:v>1994</c:v>
                </c:pt>
                <c:pt idx="1739">
                  <c:v>1994</c:v>
                </c:pt>
                <c:pt idx="1740">
                  <c:v>1994</c:v>
                </c:pt>
                <c:pt idx="1741">
                  <c:v>1995</c:v>
                </c:pt>
                <c:pt idx="1742">
                  <c:v>1995</c:v>
                </c:pt>
                <c:pt idx="1743">
                  <c:v>1995</c:v>
                </c:pt>
                <c:pt idx="1744">
                  <c:v>1995</c:v>
                </c:pt>
                <c:pt idx="1745">
                  <c:v>1995</c:v>
                </c:pt>
                <c:pt idx="1746">
                  <c:v>1995</c:v>
                </c:pt>
                <c:pt idx="1747">
                  <c:v>1995</c:v>
                </c:pt>
                <c:pt idx="1748">
                  <c:v>1995</c:v>
                </c:pt>
                <c:pt idx="1749">
                  <c:v>1995</c:v>
                </c:pt>
                <c:pt idx="1750">
                  <c:v>1995</c:v>
                </c:pt>
                <c:pt idx="1751">
                  <c:v>1995</c:v>
                </c:pt>
                <c:pt idx="1752">
                  <c:v>1995</c:v>
                </c:pt>
                <c:pt idx="1753">
                  <c:v>1996</c:v>
                </c:pt>
                <c:pt idx="1754">
                  <c:v>1996</c:v>
                </c:pt>
                <c:pt idx="1755">
                  <c:v>1996</c:v>
                </c:pt>
                <c:pt idx="1756">
                  <c:v>1996</c:v>
                </c:pt>
                <c:pt idx="1757">
                  <c:v>1996</c:v>
                </c:pt>
                <c:pt idx="1758">
                  <c:v>1996</c:v>
                </c:pt>
                <c:pt idx="1759">
                  <c:v>1996</c:v>
                </c:pt>
                <c:pt idx="1760">
                  <c:v>1996</c:v>
                </c:pt>
                <c:pt idx="1761">
                  <c:v>1996</c:v>
                </c:pt>
                <c:pt idx="1762">
                  <c:v>1996</c:v>
                </c:pt>
                <c:pt idx="1763">
                  <c:v>1996</c:v>
                </c:pt>
                <c:pt idx="1764">
                  <c:v>1996</c:v>
                </c:pt>
                <c:pt idx="1765">
                  <c:v>1997</c:v>
                </c:pt>
                <c:pt idx="1766">
                  <c:v>1997</c:v>
                </c:pt>
                <c:pt idx="1767">
                  <c:v>1997</c:v>
                </c:pt>
                <c:pt idx="1768">
                  <c:v>1997</c:v>
                </c:pt>
                <c:pt idx="1769">
                  <c:v>1997</c:v>
                </c:pt>
                <c:pt idx="1770">
                  <c:v>1997</c:v>
                </c:pt>
                <c:pt idx="1771">
                  <c:v>1997</c:v>
                </c:pt>
                <c:pt idx="1772">
                  <c:v>1997</c:v>
                </c:pt>
                <c:pt idx="1773">
                  <c:v>1997</c:v>
                </c:pt>
                <c:pt idx="1774">
                  <c:v>1997</c:v>
                </c:pt>
                <c:pt idx="1775">
                  <c:v>1997</c:v>
                </c:pt>
                <c:pt idx="1776">
                  <c:v>1997</c:v>
                </c:pt>
                <c:pt idx="1777">
                  <c:v>1998</c:v>
                </c:pt>
                <c:pt idx="1778">
                  <c:v>1998</c:v>
                </c:pt>
                <c:pt idx="1779">
                  <c:v>1998</c:v>
                </c:pt>
                <c:pt idx="1780">
                  <c:v>1998</c:v>
                </c:pt>
                <c:pt idx="1781">
                  <c:v>1998</c:v>
                </c:pt>
                <c:pt idx="1782">
                  <c:v>1998</c:v>
                </c:pt>
                <c:pt idx="1783">
                  <c:v>1998</c:v>
                </c:pt>
                <c:pt idx="1784">
                  <c:v>1998</c:v>
                </c:pt>
                <c:pt idx="1785">
                  <c:v>1998</c:v>
                </c:pt>
                <c:pt idx="1786">
                  <c:v>1998</c:v>
                </c:pt>
                <c:pt idx="1787">
                  <c:v>1998</c:v>
                </c:pt>
                <c:pt idx="1788">
                  <c:v>1998</c:v>
                </c:pt>
                <c:pt idx="1789">
                  <c:v>1999</c:v>
                </c:pt>
                <c:pt idx="1790">
                  <c:v>1999</c:v>
                </c:pt>
                <c:pt idx="1791">
                  <c:v>1999</c:v>
                </c:pt>
                <c:pt idx="1792">
                  <c:v>1999</c:v>
                </c:pt>
                <c:pt idx="1793">
                  <c:v>1999</c:v>
                </c:pt>
                <c:pt idx="1794">
                  <c:v>1999</c:v>
                </c:pt>
                <c:pt idx="1795">
                  <c:v>1999</c:v>
                </c:pt>
                <c:pt idx="1796">
                  <c:v>1999</c:v>
                </c:pt>
                <c:pt idx="1797">
                  <c:v>1999</c:v>
                </c:pt>
                <c:pt idx="1798">
                  <c:v>1999</c:v>
                </c:pt>
                <c:pt idx="1799">
                  <c:v>1999</c:v>
                </c:pt>
                <c:pt idx="1800">
                  <c:v>1999</c:v>
                </c:pt>
                <c:pt idx="1801">
                  <c:v>2000</c:v>
                </c:pt>
                <c:pt idx="1802">
                  <c:v>2000</c:v>
                </c:pt>
                <c:pt idx="1803">
                  <c:v>2000</c:v>
                </c:pt>
                <c:pt idx="1804">
                  <c:v>2000</c:v>
                </c:pt>
                <c:pt idx="1805">
                  <c:v>2000</c:v>
                </c:pt>
                <c:pt idx="1806">
                  <c:v>2000</c:v>
                </c:pt>
                <c:pt idx="1807">
                  <c:v>2000</c:v>
                </c:pt>
                <c:pt idx="1808">
                  <c:v>2000</c:v>
                </c:pt>
                <c:pt idx="1809">
                  <c:v>2000</c:v>
                </c:pt>
                <c:pt idx="1810">
                  <c:v>2000</c:v>
                </c:pt>
                <c:pt idx="1811">
                  <c:v>2000</c:v>
                </c:pt>
                <c:pt idx="1812">
                  <c:v>2000</c:v>
                </c:pt>
                <c:pt idx="1813">
                  <c:v>2001</c:v>
                </c:pt>
                <c:pt idx="1814">
                  <c:v>2001</c:v>
                </c:pt>
                <c:pt idx="1815">
                  <c:v>2001</c:v>
                </c:pt>
                <c:pt idx="1816">
                  <c:v>2001</c:v>
                </c:pt>
                <c:pt idx="1817">
                  <c:v>2001</c:v>
                </c:pt>
                <c:pt idx="1818">
                  <c:v>2001</c:v>
                </c:pt>
                <c:pt idx="1819">
                  <c:v>2001</c:v>
                </c:pt>
                <c:pt idx="1820">
                  <c:v>2001</c:v>
                </c:pt>
                <c:pt idx="1821">
                  <c:v>2001</c:v>
                </c:pt>
                <c:pt idx="1822">
                  <c:v>2001</c:v>
                </c:pt>
                <c:pt idx="1823">
                  <c:v>2001</c:v>
                </c:pt>
                <c:pt idx="1824">
                  <c:v>2001</c:v>
                </c:pt>
                <c:pt idx="1825">
                  <c:v>2002</c:v>
                </c:pt>
                <c:pt idx="1826">
                  <c:v>2002</c:v>
                </c:pt>
                <c:pt idx="1827">
                  <c:v>2002</c:v>
                </c:pt>
                <c:pt idx="1828">
                  <c:v>2002</c:v>
                </c:pt>
                <c:pt idx="1829">
                  <c:v>2002</c:v>
                </c:pt>
                <c:pt idx="1830">
                  <c:v>2002</c:v>
                </c:pt>
                <c:pt idx="1831">
                  <c:v>2002</c:v>
                </c:pt>
                <c:pt idx="1832">
                  <c:v>2002</c:v>
                </c:pt>
                <c:pt idx="1833">
                  <c:v>2002</c:v>
                </c:pt>
                <c:pt idx="1834">
                  <c:v>2002</c:v>
                </c:pt>
                <c:pt idx="1835">
                  <c:v>2002</c:v>
                </c:pt>
                <c:pt idx="1836">
                  <c:v>2002</c:v>
                </c:pt>
                <c:pt idx="1837">
                  <c:v>2003</c:v>
                </c:pt>
                <c:pt idx="1838">
                  <c:v>2003</c:v>
                </c:pt>
                <c:pt idx="1839">
                  <c:v>2003</c:v>
                </c:pt>
                <c:pt idx="1840">
                  <c:v>2003</c:v>
                </c:pt>
                <c:pt idx="1841">
                  <c:v>2003</c:v>
                </c:pt>
                <c:pt idx="1842">
                  <c:v>2003</c:v>
                </c:pt>
                <c:pt idx="1843">
                  <c:v>2003</c:v>
                </c:pt>
                <c:pt idx="1844">
                  <c:v>2003</c:v>
                </c:pt>
                <c:pt idx="1845">
                  <c:v>2003</c:v>
                </c:pt>
                <c:pt idx="1846">
                  <c:v>2003</c:v>
                </c:pt>
                <c:pt idx="1847">
                  <c:v>2003</c:v>
                </c:pt>
                <c:pt idx="1848">
                  <c:v>2003</c:v>
                </c:pt>
                <c:pt idx="1849">
                  <c:v>2004</c:v>
                </c:pt>
                <c:pt idx="1850">
                  <c:v>2004</c:v>
                </c:pt>
                <c:pt idx="1851">
                  <c:v>2004</c:v>
                </c:pt>
                <c:pt idx="1852">
                  <c:v>2004</c:v>
                </c:pt>
                <c:pt idx="1853">
                  <c:v>2004</c:v>
                </c:pt>
                <c:pt idx="1854">
                  <c:v>2004</c:v>
                </c:pt>
                <c:pt idx="1855">
                  <c:v>2004</c:v>
                </c:pt>
                <c:pt idx="1856">
                  <c:v>2004</c:v>
                </c:pt>
                <c:pt idx="1857">
                  <c:v>2004</c:v>
                </c:pt>
                <c:pt idx="1858">
                  <c:v>2004</c:v>
                </c:pt>
                <c:pt idx="1859">
                  <c:v>2004</c:v>
                </c:pt>
                <c:pt idx="1860">
                  <c:v>2004</c:v>
                </c:pt>
                <c:pt idx="1861">
                  <c:v>2005</c:v>
                </c:pt>
                <c:pt idx="1862">
                  <c:v>2005</c:v>
                </c:pt>
                <c:pt idx="1863">
                  <c:v>2005</c:v>
                </c:pt>
                <c:pt idx="1864">
                  <c:v>2005</c:v>
                </c:pt>
                <c:pt idx="1865">
                  <c:v>2005</c:v>
                </c:pt>
                <c:pt idx="1866">
                  <c:v>2005</c:v>
                </c:pt>
                <c:pt idx="1867">
                  <c:v>2005</c:v>
                </c:pt>
                <c:pt idx="1868">
                  <c:v>2005</c:v>
                </c:pt>
                <c:pt idx="1869">
                  <c:v>2005</c:v>
                </c:pt>
                <c:pt idx="1870">
                  <c:v>2005</c:v>
                </c:pt>
                <c:pt idx="1871">
                  <c:v>2005</c:v>
                </c:pt>
                <c:pt idx="1872">
                  <c:v>2005</c:v>
                </c:pt>
                <c:pt idx="1873">
                  <c:v>2006</c:v>
                </c:pt>
                <c:pt idx="1874">
                  <c:v>2006</c:v>
                </c:pt>
                <c:pt idx="1875">
                  <c:v>2006</c:v>
                </c:pt>
                <c:pt idx="1876">
                  <c:v>2006</c:v>
                </c:pt>
                <c:pt idx="1877">
                  <c:v>2006</c:v>
                </c:pt>
                <c:pt idx="1878">
                  <c:v>2006</c:v>
                </c:pt>
                <c:pt idx="1879">
                  <c:v>2006</c:v>
                </c:pt>
                <c:pt idx="1880">
                  <c:v>2006</c:v>
                </c:pt>
                <c:pt idx="1881">
                  <c:v>2006</c:v>
                </c:pt>
                <c:pt idx="1882">
                  <c:v>2006</c:v>
                </c:pt>
                <c:pt idx="1883">
                  <c:v>2006</c:v>
                </c:pt>
                <c:pt idx="1884">
                  <c:v>2006</c:v>
                </c:pt>
                <c:pt idx="1885">
                  <c:v>2007</c:v>
                </c:pt>
                <c:pt idx="1886">
                  <c:v>2007</c:v>
                </c:pt>
                <c:pt idx="1887">
                  <c:v>2007</c:v>
                </c:pt>
                <c:pt idx="1888">
                  <c:v>2007</c:v>
                </c:pt>
                <c:pt idx="1889">
                  <c:v>2007</c:v>
                </c:pt>
                <c:pt idx="1890">
                  <c:v>2007</c:v>
                </c:pt>
                <c:pt idx="1891">
                  <c:v>2007</c:v>
                </c:pt>
                <c:pt idx="1892">
                  <c:v>2007</c:v>
                </c:pt>
                <c:pt idx="1893">
                  <c:v>2007</c:v>
                </c:pt>
                <c:pt idx="1894">
                  <c:v>2007</c:v>
                </c:pt>
                <c:pt idx="1895">
                  <c:v>2007</c:v>
                </c:pt>
                <c:pt idx="1896">
                  <c:v>2007</c:v>
                </c:pt>
                <c:pt idx="1897">
                  <c:v>2008</c:v>
                </c:pt>
                <c:pt idx="1898">
                  <c:v>2008</c:v>
                </c:pt>
                <c:pt idx="1899">
                  <c:v>2008</c:v>
                </c:pt>
                <c:pt idx="1900">
                  <c:v>2008</c:v>
                </c:pt>
                <c:pt idx="1901">
                  <c:v>2008</c:v>
                </c:pt>
                <c:pt idx="1902">
                  <c:v>2008</c:v>
                </c:pt>
                <c:pt idx="1903">
                  <c:v>2008</c:v>
                </c:pt>
                <c:pt idx="1904">
                  <c:v>2008</c:v>
                </c:pt>
                <c:pt idx="1905">
                  <c:v>2008</c:v>
                </c:pt>
                <c:pt idx="1906">
                  <c:v>2008</c:v>
                </c:pt>
                <c:pt idx="1907">
                  <c:v>2008</c:v>
                </c:pt>
                <c:pt idx="1908">
                  <c:v>2008</c:v>
                </c:pt>
                <c:pt idx="1909">
                  <c:v>2009</c:v>
                </c:pt>
                <c:pt idx="1910">
                  <c:v>2009</c:v>
                </c:pt>
                <c:pt idx="1911">
                  <c:v>2009</c:v>
                </c:pt>
                <c:pt idx="1912">
                  <c:v>2009</c:v>
                </c:pt>
                <c:pt idx="1913">
                  <c:v>2009</c:v>
                </c:pt>
                <c:pt idx="1914">
                  <c:v>2009</c:v>
                </c:pt>
                <c:pt idx="1915">
                  <c:v>2009</c:v>
                </c:pt>
                <c:pt idx="1916">
                  <c:v>2009</c:v>
                </c:pt>
                <c:pt idx="1917">
                  <c:v>2009</c:v>
                </c:pt>
                <c:pt idx="1918">
                  <c:v>2009</c:v>
                </c:pt>
                <c:pt idx="1919">
                  <c:v>2009</c:v>
                </c:pt>
                <c:pt idx="1920">
                  <c:v>2009</c:v>
                </c:pt>
                <c:pt idx="1921">
                  <c:v>2010</c:v>
                </c:pt>
                <c:pt idx="1922">
                  <c:v>2010</c:v>
                </c:pt>
                <c:pt idx="1923">
                  <c:v>2010</c:v>
                </c:pt>
                <c:pt idx="1924">
                  <c:v>2010</c:v>
                </c:pt>
                <c:pt idx="1925">
                  <c:v>2010</c:v>
                </c:pt>
                <c:pt idx="1926">
                  <c:v>2010</c:v>
                </c:pt>
                <c:pt idx="1927">
                  <c:v>2010</c:v>
                </c:pt>
                <c:pt idx="1928">
                  <c:v>2010</c:v>
                </c:pt>
                <c:pt idx="1929">
                  <c:v>2010</c:v>
                </c:pt>
                <c:pt idx="1930">
                  <c:v>2010</c:v>
                </c:pt>
                <c:pt idx="1931">
                  <c:v>2010</c:v>
                </c:pt>
                <c:pt idx="1932">
                  <c:v>2010</c:v>
                </c:pt>
                <c:pt idx="1933">
                  <c:v>2011</c:v>
                </c:pt>
                <c:pt idx="1934">
                  <c:v>2011</c:v>
                </c:pt>
                <c:pt idx="1935">
                  <c:v>2011</c:v>
                </c:pt>
                <c:pt idx="1936">
                  <c:v>2011</c:v>
                </c:pt>
                <c:pt idx="1937">
                  <c:v>2011</c:v>
                </c:pt>
                <c:pt idx="1938">
                  <c:v>2011</c:v>
                </c:pt>
                <c:pt idx="1939">
                  <c:v>2011</c:v>
                </c:pt>
                <c:pt idx="1940">
                  <c:v>2011</c:v>
                </c:pt>
                <c:pt idx="1941">
                  <c:v>2011</c:v>
                </c:pt>
                <c:pt idx="1942">
                  <c:v>2011</c:v>
                </c:pt>
                <c:pt idx="1943">
                  <c:v>2011</c:v>
                </c:pt>
                <c:pt idx="1944">
                  <c:v>2011</c:v>
                </c:pt>
                <c:pt idx="1945">
                  <c:v>2012</c:v>
                </c:pt>
                <c:pt idx="1946">
                  <c:v>2012</c:v>
                </c:pt>
                <c:pt idx="1947">
                  <c:v>2012</c:v>
                </c:pt>
                <c:pt idx="1948">
                  <c:v>2012</c:v>
                </c:pt>
                <c:pt idx="1949">
                  <c:v>2012</c:v>
                </c:pt>
                <c:pt idx="1950">
                  <c:v>2012</c:v>
                </c:pt>
                <c:pt idx="1951">
                  <c:v>2012</c:v>
                </c:pt>
                <c:pt idx="1952">
                  <c:v>2012</c:v>
                </c:pt>
                <c:pt idx="1953">
                  <c:v>2012</c:v>
                </c:pt>
                <c:pt idx="1954">
                  <c:v>2012</c:v>
                </c:pt>
                <c:pt idx="1955">
                  <c:v>2012</c:v>
                </c:pt>
                <c:pt idx="1956">
                  <c:v>2012</c:v>
                </c:pt>
                <c:pt idx="1957">
                  <c:v>2013</c:v>
                </c:pt>
                <c:pt idx="1958">
                  <c:v>2013</c:v>
                </c:pt>
                <c:pt idx="1959">
                  <c:v>2013</c:v>
                </c:pt>
                <c:pt idx="1960">
                  <c:v>2013</c:v>
                </c:pt>
                <c:pt idx="1961">
                  <c:v>2013</c:v>
                </c:pt>
                <c:pt idx="1962">
                  <c:v>2013</c:v>
                </c:pt>
                <c:pt idx="1963">
                  <c:v>2013</c:v>
                </c:pt>
                <c:pt idx="1964">
                  <c:v>2013</c:v>
                </c:pt>
                <c:pt idx="1965">
                  <c:v>2013</c:v>
                </c:pt>
                <c:pt idx="1966">
                  <c:v>2013</c:v>
                </c:pt>
                <c:pt idx="1967">
                  <c:v>2013</c:v>
                </c:pt>
                <c:pt idx="1968">
                  <c:v>2013</c:v>
                </c:pt>
                <c:pt idx="1969">
                  <c:v>2014</c:v>
                </c:pt>
                <c:pt idx="1970">
                  <c:v>2014</c:v>
                </c:pt>
                <c:pt idx="1971">
                  <c:v>2014</c:v>
                </c:pt>
                <c:pt idx="1972">
                  <c:v>2014</c:v>
                </c:pt>
                <c:pt idx="1973">
                  <c:v>2014</c:v>
                </c:pt>
                <c:pt idx="1974">
                  <c:v>2014</c:v>
                </c:pt>
                <c:pt idx="1975">
                  <c:v>2014</c:v>
                </c:pt>
                <c:pt idx="1976">
                  <c:v>2014</c:v>
                </c:pt>
                <c:pt idx="1977">
                  <c:v>2014</c:v>
                </c:pt>
                <c:pt idx="1978">
                  <c:v>2014</c:v>
                </c:pt>
                <c:pt idx="1979">
                  <c:v>2014</c:v>
                </c:pt>
                <c:pt idx="1980">
                  <c:v>2014</c:v>
                </c:pt>
                <c:pt idx="1981">
                  <c:v>2015</c:v>
                </c:pt>
                <c:pt idx="1982">
                  <c:v>2015</c:v>
                </c:pt>
                <c:pt idx="1983">
                  <c:v>2015</c:v>
                </c:pt>
                <c:pt idx="1984">
                  <c:v>2015</c:v>
                </c:pt>
                <c:pt idx="1985">
                  <c:v>2015</c:v>
                </c:pt>
                <c:pt idx="1986">
                  <c:v>2015</c:v>
                </c:pt>
                <c:pt idx="1987">
                  <c:v>2015</c:v>
                </c:pt>
                <c:pt idx="1988">
                  <c:v>2015</c:v>
                </c:pt>
                <c:pt idx="1989">
                  <c:v>2015</c:v>
                </c:pt>
                <c:pt idx="1990">
                  <c:v>2015</c:v>
                </c:pt>
                <c:pt idx="1991">
                  <c:v>2015</c:v>
                </c:pt>
                <c:pt idx="1992">
                  <c:v>2015</c:v>
                </c:pt>
                <c:pt idx="1993">
                  <c:v>2016</c:v>
                </c:pt>
                <c:pt idx="1994">
                  <c:v>2016</c:v>
                </c:pt>
                <c:pt idx="1995">
                  <c:v>2016</c:v>
                </c:pt>
                <c:pt idx="1996">
                  <c:v>2016</c:v>
                </c:pt>
                <c:pt idx="1997">
                  <c:v>2016</c:v>
                </c:pt>
                <c:pt idx="1998">
                  <c:v>2016</c:v>
                </c:pt>
                <c:pt idx="1999">
                  <c:v>2016</c:v>
                </c:pt>
                <c:pt idx="2000">
                  <c:v>2016</c:v>
                </c:pt>
                <c:pt idx="2001">
                  <c:v>2016</c:v>
                </c:pt>
                <c:pt idx="2002">
                  <c:v>2016</c:v>
                </c:pt>
                <c:pt idx="2003">
                  <c:v>2016</c:v>
                </c:pt>
                <c:pt idx="2004">
                  <c:v>2016</c:v>
                </c:pt>
                <c:pt idx="2005">
                  <c:v>2017</c:v>
                </c:pt>
                <c:pt idx="2006">
                  <c:v>2017</c:v>
                </c:pt>
                <c:pt idx="2007">
                  <c:v>2017</c:v>
                </c:pt>
                <c:pt idx="2008">
                  <c:v>2017</c:v>
                </c:pt>
                <c:pt idx="2009">
                  <c:v>2017</c:v>
                </c:pt>
                <c:pt idx="2010">
                  <c:v>2017</c:v>
                </c:pt>
                <c:pt idx="2011">
                  <c:v>2017</c:v>
                </c:pt>
                <c:pt idx="2012">
                  <c:v>2017</c:v>
                </c:pt>
                <c:pt idx="2013">
                  <c:v>2017</c:v>
                </c:pt>
                <c:pt idx="2014">
                  <c:v>2017</c:v>
                </c:pt>
              </c:strCache>
            </c:strRef>
          </c:cat>
          <c:val>
            <c:numRef>
              <c:f>Sheet1!$B$2:$B$2016</c:f>
              <c:numCache>
                <c:formatCode>0.000</c:formatCode>
                <c:ptCount val="2015"/>
                <c:pt idx="0">
                  <c:v>2.7101953102934147</c:v>
                </c:pt>
                <c:pt idx="1">
                  <c:v>2.7199695837976385</c:v>
                </c:pt>
                <c:pt idx="2">
                  <c:v>2.6827944037647824</c:v>
                </c:pt>
                <c:pt idx="3">
                  <c:v>2.7608219951363089</c:v>
                </c:pt>
                <c:pt idx="4">
                  <c:v>2.7580548169271424</c:v>
                </c:pt>
                <c:pt idx="5">
                  <c:v>2.802002666009265</c:v>
                </c:pt>
                <c:pt idx="6">
                  <c:v>2.805549562282208</c:v>
                </c:pt>
                <c:pt idx="7">
                  <c:v>2.8091176764485706</c:v>
                </c:pt>
                <c:pt idx="8">
                  <c:v>2.8294540422078653</c:v>
                </c:pt>
                <c:pt idx="9">
                  <c:v>2.8495757599721649</c:v>
                </c:pt>
                <c:pt idx="10">
                  <c:v>2.9166897809722818</c:v>
                </c:pt>
                <c:pt idx="11">
                  <c:v>2.9346411944242696</c:v>
                </c:pt>
                <c:pt idx="12">
                  <c:v>2.9881654908495774</c:v>
                </c:pt>
                <c:pt idx="13">
                  <c:v>2.9673553684653906</c:v>
                </c:pt>
                <c:pt idx="14">
                  <c:v>2.9663757101634594</c:v>
                </c:pt>
                <c:pt idx="15">
                  <c:v>2.9460245195090988</c:v>
                </c:pt>
                <c:pt idx="16">
                  <c:v>2.9574848314399591</c:v>
                </c:pt>
                <c:pt idx="17">
                  <c:v>2.9366314161512883</c:v>
                </c:pt>
                <c:pt idx="18">
                  <c:v>2.9380937274204779</c:v>
                </c:pt>
                <c:pt idx="19">
                  <c:v>2.8984064978293547</c:v>
                </c:pt>
                <c:pt idx="20">
                  <c:v>2.8217820429924951</c:v>
                </c:pt>
                <c:pt idx="21">
                  <c:v>2.8238616244239547</c:v>
                </c:pt>
                <c:pt idx="22">
                  <c:v>2.8279980120216237</c:v>
                </c:pt>
                <c:pt idx="23">
                  <c:v>2.8402862468351646</c:v>
                </c:pt>
                <c:pt idx="24">
                  <c:v>2.8440510137899442</c:v>
                </c:pt>
                <c:pt idx="25">
                  <c:v>2.8163142489106581</c:v>
                </c:pt>
                <c:pt idx="26">
                  <c:v>2.8194343515857119</c:v>
                </c:pt>
                <c:pt idx="27">
                  <c:v>2.8769388433352523</c:v>
                </c:pt>
                <c:pt idx="28">
                  <c:v>2.9030651579737636</c:v>
                </c:pt>
                <c:pt idx="29">
                  <c:v>2.9266622666952347</c:v>
                </c:pt>
                <c:pt idx="30">
                  <c:v>2.9313156117717112</c:v>
                </c:pt>
                <c:pt idx="31">
                  <c:v>2.946062466400595</c:v>
                </c:pt>
                <c:pt idx="32">
                  <c:v>2.9686776101112402</c:v>
                </c:pt>
                <c:pt idx="33">
                  <c:v>2.9828874167068609</c:v>
                </c:pt>
                <c:pt idx="34">
                  <c:v>2.9968981952542717</c:v>
                </c:pt>
                <c:pt idx="35">
                  <c:v>3.0285653306820048</c:v>
                </c:pt>
                <c:pt idx="36">
                  <c:v>3.0706334254668763</c:v>
                </c:pt>
                <c:pt idx="37">
                  <c:v>3.0238685189293548</c:v>
                </c:pt>
                <c:pt idx="38">
                  <c:v>3.0116033274559211</c:v>
                </c:pt>
                <c:pt idx="39">
                  <c:v>3.0010273434218235</c:v>
                </c:pt>
                <c:pt idx="40">
                  <c:v>2.9904551507301131</c:v>
                </c:pt>
                <c:pt idx="41">
                  <c:v>3.0178813270937703</c:v>
                </c:pt>
                <c:pt idx="42">
                  <c:v>3.0075082396055337</c:v>
                </c:pt>
                <c:pt idx="43">
                  <c:v>2.9979755703658348</c:v>
                </c:pt>
                <c:pt idx="44">
                  <c:v>2.9464418845411848</c:v>
                </c:pt>
                <c:pt idx="45">
                  <c:v>2.9243605216110238</c:v>
                </c:pt>
                <c:pt idx="46">
                  <c:v>2.9137274178972663</c:v>
                </c:pt>
                <c:pt idx="47">
                  <c:v>2.8466228107517777</c:v>
                </c:pt>
                <c:pt idx="48">
                  <c:v>2.9218841499864583</c:v>
                </c:pt>
                <c:pt idx="49">
                  <c:v>2.9068329670745312</c:v>
                </c:pt>
                <c:pt idx="50">
                  <c:v>2.9103948526739285</c:v>
                </c:pt>
                <c:pt idx="51">
                  <c:v>2.9555806980187582</c:v>
                </c:pt>
                <c:pt idx="52">
                  <c:v>2.9393062289388929</c:v>
                </c:pt>
                <c:pt idx="53">
                  <c:v>2.9112833617920688</c:v>
                </c:pt>
                <c:pt idx="54">
                  <c:v>2.9157140382182436</c:v>
                </c:pt>
                <c:pt idx="55">
                  <c:v>2.8318325772941564</c:v>
                </c:pt>
                <c:pt idx="56">
                  <c:v>2.7631830029846709</c:v>
                </c:pt>
                <c:pt idx="57">
                  <c:v>2.7026871083302164</c:v>
                </c:pt>
                <c:pt idx="58">
                  <c:v>2.7476144934141429</c:v>
                </c:pt>
                <c:pt idx="59">
                  <c:v>2.7114018267419322</c:v>
                </c:pt>
                <c:pt idx="60">
                  <c:v>2.6182584428817179</c:v>
                </c:pt>
                <c:pt idx="61">
                  <c:v>2.6191098683299647</c:v>
                </c:pt>
                <c:pt idx="62">
                  <c:v>2.7176199340819518</c:v>
                </c:pt>
                <c:pt idx="63">
                  <c:v>2.7453324933233141</c:v>
                </c:pt>
                <c:pt idx="64">
                  <c:v>2.7456149107192753</c:v>
                </c:pt>
                <c:pt idx="65">
                  <c:v>2.7438374361349438</c:v>
                </c:pt>
                <c:pt idx="66">
                  <c:v>2.7583807014470847</c:v>
                </c:pt>
                <c:pt idx="67">
                  <c:v>2.797130338946316</c:v>
                </c:pt>
                <c:pt idx="68">
                  <c:v>2.7845755837461201</c:v>
                </c:pt>
                <c:pt idx="69">
                  <c:v>2.771957778694059</c:v>
                </c:pt>
                <c:pt idx="70">
                  <c:v>2.7340851356239786</c:v>
                </c:pt>
                <c:pt idx="71">
                  <c:v>2.6066646380381657</c:v>
                </c:pt>
                <c:pt idx="72">
                  <c:v>2.6369813194446476</c:v>
                </c:pt>
                <c:pt idx="73">
                  <c:v>2.6413034412277914</c:v>
                </c:pt>
                <c:pt idx="74">
                  <c:v>2.6444919280957335</c:v>
                </c:pt>
                <c:pt idx="75">
                  <c:v>2.7043317799183288</c:v>
                </c:pt>
                <c:pt idx="76">
                  <c:v>2.7206109196610031</c:v>
                </c:pt>
                <c:pt idx="77">
                  <c:v>2.7091072811483774</c:v>
                </c:pt>
                <c:pt idx="78">
                  <c:v>2.68385016079863</c:v>
                </c:pt>
                <c:pt idx="79">
                  <c:v>2.7025021811078287</c:v>
                </c:pt>
                <c:pt idx="80">
                  <c:v>2.7043741256730365</c:v>
                </c:pt>
                <c:pt idx="81">
                  <c:v>2.6641707821266079</c:v>
                </c:pt>
                <c:pt idx="82">
                  <c:v>2.6682980038198667</c:v>
                </c:pt>
                <c:pt idx="83">
                  <c:v>2.6702705807416613</c:v>
                </c:pt>
                <c:pt idx="84">
                  <c:v>2.7168707248135795</c:v>
                </c:pt>
                <c:pt idx="85">
                  <c:v>2.71948530172947</c:v>
                </c:pt>
                <c:pt idx="86">
                  <c:v>2.72006824507756</c:v>
                </c:pt>
                <c:pt idx="87">
                  <c:v>2.7216515431094876</c:v>
                </c:pt>
                <c:pt idx="88">
                  <c:v>2.6814032246733484</c:v>
                </c:pt>
                <c:pt idx="89">
                  <c:v>2.6820983445691677</c:v>
                </c:pt>
                <c:pt idx="90">
                  <c:v>2.6086816775929571</c:v>
                </c:pt>
                <c:pt idx="91">
                  <c:v>2.5310449973666835</c:v>
                </c:pt>
                <c:pt idx="92">
                  <c:v>2.5813120992466554</c:v>
                </c:pt>
                <c:pt idx="93">
                  <c:v>2.4251397082124897</c:v>
                </c:pt>
                <c:pt idx="94">
                  <c:v>2.1421288916231123</c:v>
                </c:pt>
                <c:pt idx="95">
                  <c:v>2.2176121891209379</c:v>
                </c:pt>
                <c:pt idx="96">
                  <c:v>2.3744839237821642</c:v>
                </c:pt>
                <c:pt idx="97">
                  <c:v>2.3812163606763765</c:v>
                </c:pt>
                <c:pt idx="98">
                  <c:v>2.4440090127124923</c:v>
                </c:pt>
                <c:pt idx="99">
                  <c:v>2.6078528084872703</c:v>
                </c:pt>
                <c:pt idx="100">
                  <c:v>2.5105330240657833</c:v>
                </c:pt>
                <c:pt idx="101">
                  <c:v>2.5662468074310851</c:v>
                </c:pt>
                <c:pt idx="102">
                  <c:v>2.5369988104296781</c:v>
                </c:pt>
                <c:pt idx="103">
                  <c:v>2.4894688413796495</c:v>
                </c:pt>
                <c:pt idx="104">
                  <c:v>2.5488692676511215</c:v>
                </c:pt>
                <c:pt idx="105">
                  <c:v>2.5358378183075789</c:v>
                </c:pt>
                <c:pt idx="106">
                  <c:v>2.5238135692674963</c:v>
                </c:pt>
                <c:pt idx="107">
                  <c:v>2.5641943088038972</c:v>
                </c:pt>
                <c:pt idx="108">
                  <c:v>2.5712061715428693</c:v>
                </c:pt>
                <c:pt idx="109">
                  <c:v>2.5830975960668989</c:v>
                </c:pt>
                <c:pt idx="110">
                  <c:v>2.5576335051387469</c:v>
                </c:pt>
                <c:pt idx="111">
                  <c:v>2.5697639263844949</c:v>
                </c:pt>
                <c:pt idx="112">
                  <c:v>2.5249070926079638</c:v>
                </c:pt>
                <c:pt idx="113">
                  <c:v>2.5160346221934704</c:v>
                </c:pt>
                <c:pt idx="114">
                  <c:v>2.4674676858917626</c:v>
                </c:pt>
                <c:pt idx="115">
                  <c:v>2.4804267430340752</c:v>
                </c:pt>
                <c:pt idx="116">
                  <c:v>2.5118371391752947</c:v>
                </c:pt>
                <c:pt idx="117">
                  <c:v>2.5440288035052738</c:v>
                </c:pt>
                <c:pt idx="118">
                  <c:v>2.5364257385741347</c:v>
                </c:pt>
                <c:pt idx="119">
                  <c:v>2.5260151405707632</c:v>
                </c:pt>
                <c:pt idx="120">
                  <c:v>2.6013326800500534</c:v>
                </c:pt>
                <c:pt idx="121">
                  <c:v>2.5676590595052899</c:v>
                </c:pt>
                <c:pt idx="122">
                  <c:v>2.5741337207442965</c:v>
                </c:pt>
                <c:pt idx="123">
                  <c:v>2.6215242236535881</c:v>
                </c:pt>
                <c:pt idx="124">
                  <c:v>2.7235827211479062</c:v>
                </c:pt>
                <c:pt idx="125">
                  <c:v>2.7984011037185668</c:v>
                </c:pt>
                <c:pt idx="126">
                  <c:v>2.8382566378952117</c:v>
                </c:pt>
                <c:pt idx="127">
                  <c:v>2.8458666188901081</c:v>
                </c:pt>
                <c:pt idx="128">
                  <c:v>2.9448561589745377</c:v>
                </c:pt>
                <c:pt idx="129">
                  <c:v>2.9954179704948491</c:v>
                </c:pt>
                <c:pt idx="130">
                  <c:v>3.0575054332645224</c:v>
                </c:pt>
                <c:pt idx="131">
                  <c:v>2.9485292018760725</c:v>
                </c:pt>
                <c:pt idx="132">
                  <c:v>2.8111817576173705</c:v>
                </c:pt>
                <c:pt idx="133">
                  <c:v>2.8308580520742237</c:v>
                </c:pt>
                <c:pt idx="134">
                  <c:v>2.8990755550608416</c:v>
                </c:pt>
                <c:pt idx="135">
                  <c:v>2.9010419304906518</c:v>
                </c:pt>
                <c:pt idx="136">
                  <c:v>2.9177542416019757</c:v>
                </c:pt>
                <c:pt idx="137">
                  <c:v>2.6889315885430132</c:v>
                </c:pt>
                <c:pt idx="138">
                  <c:v>2.69082229509171</c:v>
                </c:pt>
                <c:pt idx="139">
                  <c:v>2.6938363556816824</c:v>
                </c:pt>
                <c:pt idx="140">
                  <c:v>2.7147428993160161</c:v>
                </c:pt>
                <c:pt idx="141">
                  <c:v>2.716502936366556</c:v>
                </c:pt>
                <c:pt idx="142">
                  <c:v>2.7378590252291439</c:v>
                </c:pt>
                <c:pt idx="143">
                  <c:v>2.8463724773850529</c:v>
                </c:pt>
                <c:pt idx="144">
                  <c:v>2.814338915058463</c:v>
                </c:pt>
                <c:pt idx="145">
                  <c:v>2.8280671536869515</c:v>
                </c:pt>
                <c:pt idx="146">
                  <c:v>2.857460159950822</c:v>
                </c:pt>
                <c:pt idx="147">
                  <c:v>2.9034988482298703</c:v>
                </c:pt>
                <c:pt idx="148">
                  <c:v>2.8993232066184187</c:v>
                </c:pt>
                <c:pt idx="149">
                  <c:v>2.9264467589118892</c:v>
                </c:pt>
                <c:pt idx="150">
                  <c:v>2.9688529170982734</c:v>
                </c:pt>
                <c:pt idx="151">
                  <c:v>3.0097088804843626</c:v>
                </c:pt>
                <c:pt idx="152">
                  <c:v>2.9763245731878447</c:v>
                </c:pt>
                <c:pt idx="153">
                  <c:v>3.0431681786533504</c:v>
                </c:pt>
                <c:pt idx="154">
                  <c:v>3.179233516485688</c:v>
                </c:pt>
                <c:pt idx="155">
                  <c:v>3.2440499934199472</c:v>
                </c:pt>
                <c:pt idx="156">
                  <c:v>3.2078074249481108</c:v>
                </c:pt>
                <c:pt idx="157">
                  <c:v>3.3431543311509846</c:v>
                </c:pt>
                <c:pt idx="158">
                  <c:v>3.3308703216651656</c:v>
                </c:pt>
                <c:pt idx="159">
                  <c:v>3.3037233336265088</c:v>
                </c:pt>
                <c:pt idx="160">
                  <c:v>3.3177341804900373</c:v>
                </c:pt>
                <c:pt idx="161">
                  <c:v>3.4168242715495625</c:v>
                </c:pt>
                <c:pt idx="162">
                  <c:v>3.3342704937965406</c:v>
                </c:pt>
                <c:pt idx="163">
                  <c:v>3.3802626578341211</c:v>
                </c:pt>
                <c:pt idx="164">
                  <c:v>3.4427109760605026</c:v>
                </c:pt>
                <c:pt idx="165">
                  <c:v>3.4156890484283355</c:v>
                </c:pt>
                <c:pt idx="166">
                  <c:v>3.4497168853579088</c:v>
                </c:pt>
                <c:pt idx="167">
                  <c:v>3.4334345367812324</c:v>
                </c:pt>
                <c:pt idx="168">
                  <c:v>3.4207123564683197</c:v>
                </c:pt>
                <c:pt idx="169">
                  <c:v>3.4617904993659452</c:v>
                </c:pt>
                <c:pt idx="170">
                  <c:v>3.4892960230264447</c:v>
                </c:pt>
                <c:pt idx="171">
                  <c:v>3.5482248777936025</c:v>
                </c:pt>
                <c:pt idx="172">
                  <c:v>3.5344311843494607</c:v>
                </c:pt>
                <c:pt idx="173">
                  <c:v>3.4645237204889399</c:v>
                </c:pt>
                <c:pt idx="174">
                  <c:v>3.4927121944454997</c:v>
                </c:pt>
                <c:pt idx="175">
                  <c:v>3.4575528481449367</c:v>
                </c:pt>
                <c:pt idx="176">
                  <c:v>3.4615826073942007</c:v>
                </c:pt>
                <c:pt idx="177">
                  <c:v>3.3684322024172384</c:v>
                </c:pt>
                <c:pt idx="178">
                  <c:v>3.3008550620814603</c:v>
                </c:pt>
                <c:pt idx="179">
                  <c:v>3.3685312924594841</c:v>
                </c:pt>
                <c:pt idx="180">
                  <c:v>3.3222659101910033</c:v>
                </c:pt>
                <c:pt idx="181">
                  <c:v>3.2719454324580526</c:v>
                </c:pt>
                <c:pt idx="182">
                  <c:v>3.2546043694068199</c:v>
                </c:pt>
                <c:pt idx="183">
                  <c:v>3.1350105106322568</c:v>
                </c:pt>
                <c:pt idx="184">
                  <c:v>3.1503760386794806</c:v>
                </c:pt>
                <c:pt idx="185">
                  <c:v>3.1707184667112389</c:v>
                </c:pt>
                <c:pt idx="186">
                  <c:v>3.1384618202135472</c:v>
                </c:pt>
                <c:pt idx="187">
                  <c:v>3.1992488990466854</c:v>
                </c:pt>
                <c:pt idx="188">
                  <c:v>3.1619218681884274</c:v>
                </c:pt>
                <c:pt idx="189">
                  <c:v>3.2205417763003457</c:v>
                </c:pt>
                <c:pt idx="190">
                  <c:v>3.2357416177271778</c:v>
                </c:pt>
                <c:pt idx="191">
                  <c:v>3.2388985845936751</c:v>
                </c:pt>
                <c:pt idx="192">
                  <c:v>3.2181073449448148</c:v>
                </c:pt>
                <c:pt idx="193">
                  <c:v>3.1698519580656472</c:v>
                </c:pt>
                <c:pt idx="194">
                  <c:v>3.1569244069350524</c:v>
                </c:pt>
                <c:pt idx="195">
                  <c:v>3.1695081892348145</c:v>
                </c:pt>
                <c:pt idx="196">
                  <c:v>3.1916140722593571</c:v>
                </c:pt>
                <c:pt idx="197">
                  <c:v>3.2140273469023306</c:v>
                </c:pt>
                <c:pt idx="198">
                  <c:v>3.2278656231821317</c:v>
                </c:pt>
                <c:pt idx="199">
                  <c:v>3.2506109475633855</c:v>
                </c:pt>
                <c:pt idx="200">
                  <c:v>3.29418139712388</c:v>
                </c:pt>
                <c:pt idx="201">
                  <c:v>3.2899660798488579</c:v>
                </c:pt>
                <c:pt idx="202">
                  <c:v>3.3332441221392188</c:v>
                </c:pt>
                <c:pt idx="203">
                  <c:v>3.3037549327370535</c:v>
                </c:pt>
                <c:pt idx="204">
                  <c:v>3.2931997371390773</c:v>
                </c:pt>
                <c:pt idx="205">
                  <c:v>3.2544424579137097</c:v>
                </c:pt>
                <c:pt idx="206">
                  <c:v>3.2611137414590594</c:v>
                </c:pt>
                <c:pt idx="207">
                  <c:v>3.2568479335610725</c:v>
                </c:pt>
                <c:pt idx="208">
                  <c:v>3.2378886712530326</c:v>
                </c:pt>
                <c:pt idx="209">
                  <c:v>3.2639392436148609</c:v>
                </c:pt>
                <c:pt idx="210">
                  <c:v>3.3052006831905367</c:v>
                </c:pt>
                <c:pt idx="211">
                  <c:v>3.3445304113619345</c:v>
                </c:pt>
                <c:pt idx="212">
                  <c:v>3.3435441673170696</c:v>
                </c:pt>
                <c:pt idx="213">
                  <c:v>3.3475986625304088</c:v>
                </c:pt>
                <c:pt idx="214">
                  <c:v>3.3505683236686292</c:v>
                </c:pt>
                <c:pt idx="215">
                  <c:v>3.3517435352554878</c:v>
                </c:pt>
                <c:pt idx="216">
                  <c:v>3.3769911234087391</c:v>
                </c:pt>
                <c:pt idx="217">
                  <c:v>3.4240613977135852</c:v>
                </c:pt>
                <c:pt idx="218">
                  <c:v>3.4469044642503901</c:v>
                </c:pt>
                <c:pt idx="219">
                  <c:v>3.442619126855293</c:v>
                </c:pt>
                <c:pt idx="220">
                  <c:v>3.4465855834157151</c:v>
                </c:pt>
                <c:pt idx="221">
                  <c:v>3.4967220829752925</c:v>
                </c:pt>
                <c:pt idx="222">
                  <c:v>3.5113416154395174</c:v>
                </c:pt>
                <c:pt idx="223">
                  <c:v>3.5184157486642125</c:v>
                </c:pt>
                <c:pt idx="224">
                  <c:v>3.5123988375690249</c:v>
                </c:pt>
                <c:pt idx="225">
                  <c:v>3.5344051411567632</c:v>
                </c:pt>
                <c:pt idx="226">
                  <c:v>3.5566858010094315</c:v>
                </c:pt>
                <c:pt idx="227">
                  <c:v>3.5228283099454489</c:v>
                </c:pt>
                <c:pt idx="228">
                  <c:v>3.5679854933894366</c:v>
                </c:pt>
                <c:pt idx="229">
                  <c:v>3.609182261517903</c:v>
                </c:pt>
                <c:pt idx="230">
                  <c:v>3.6137668074405824</c:v>
                </c:pt>
                <c:pt idx="231">
                  <c:v>3.6114133565385851</c:v>
                </c:pt>
                <c:pt idx="232">
                  <c:v>3.6425938106273903</c:v>
                </c:pt>
                <c:pt idx="233">
                  <c:v>3.6944213975203346</c:v>
                </c:pt>
                <c:pt idx="234">
                  <c:v>3.6986185167989523</c:v>
                </c:pt>
                <c:pt idx="235">
                  <c:v>3.7046910834003746</c:v>
                </c:pt>
                <c:pt idx="236">
                  <c:v>3.7281730902577399</c:v>
                </c:pt>
                <c:pt idx="237">
                  <c:v>3.6442213561994641</c:v>
                </c:pt>
                <c:pt idx="238">
                  <c:v>3.6685607107770948</c:v>
                </c:pt>
                <c:pt idx="239">
                  <c:v>3.6596733944118465</c:v>
                </c:pt>
                <c:pt idx="240">
                  <c:v>3.6518007834161548</c:v>
                </c:pt>
                <c:pt idx="241">
                  <c:v>3.6837244977205743</c:v>
                </c:pt>
                <c:pt idx="242">
                  <c:v>3.7226684133535923</c:v>
                </c:pt>
                <c:pt idx="243">
                  <c:v>3.7124633629031214</c:v>
                </c:pt>
                <c:pt idx="244">
                  <c:v>3.7454298201377196</c:v>
                </c:pt>
                <c:pt idx="245">
                  <c:v>3.7925642507662722</c:v>
                </c:pt>
                <c:pt idx="246">
                  <c:v>3.7976547285712026</c:v>
                </c:pt>
                <c:pt idx="247">
                  <c:v>3.7687327132347703</c:v>
                </c:pt>
                <c:pt idx="248">
                  <c:v>3.7644994679016719</c:v>
                </c:pt>
                <c:pt idx="249">
                  <c:v>3.7865654979553862</c:v>
                </c:pt>
                <c:pt idx="250">
                  <c:v>3.7960997504621874</c:v>
                </c:pt>
                <c:pt idx="251">
                  <c:v>3.802554336800501</c:v>
                </c:pt>
                <c:pt idx="252">
                  <c:v>3.7974950433163035</c:v>
                </c:pt>
                <c:pt idx="253">
                  <c:v>3.8118647849612937</c:v>
                </c:pt>
                <c:pt idx="254">
                  <c:v>3.8335883028507269</c:v>
                </c:pt>
                <c:pt idx="255">
                  <c:v>3.8646574797714988</c:v>
                </c:pt>
                <c:pt idx="256">
                  <c:v>3.9000629481350035</c:v>
                </c:pt>
                <c:pt idx="257">
                  <c:v>3.9298395497454446</c:v>
                </c:pt>
                <c:pt idx="258">
                  <c:v>3.9160890621272193</c:v>
                </c:pt>
                <c:pt idx="259">
                  <c:v>3.9093504591141701</c:v>
                </c:pt>
                <c:pt idx="260">
                  <c:v>3.9301496857566729</c:v>
                </c:pt>
                <c:pt idx="261">
                  <c:v>3.9433864110256205</c:v>
                </c:pt>
                <c:pt idx="262">
                  <c:v>3.8836633042302418</c:v>
                </c:pt>
                <c:pt idx="263">
                  <c:v>3.9230745176370965</c:v>
                </c:pt>
                <c:pt idx="264">
                  <c:v>3.9503439764657551</c:v>
                </c:pt>
                <c:pt idx="265">
                  <c:v>3.9785765663800903</c:v>
                </c:pt>
                <c:pt idx="266">
                  <c:v>3.9787383623981998</c:v>
                </c:pt>
                <c:pt idx="267">
                  <c:v>4.0175561499080628</c:v>
                </c:pt>
                <c:pt idx="268">
                  <c:v>4.0477329966165181</c:v>
                </c:pt>
                <c:pt idx="269">
                  <c:v>4.044552001874175</c:v>
                </c:pt>
                <c:pt idx="270">
                  <c:v>4.0356066841461518</c:v>
                </c:pt>
                <c:pt idx="271">
                  <c:v>4.034469924445534</c:v>
                </c:pt>
                <c:pt idx="272">
                  <c:v>4.0258758396355407</c:v>
                </c:pt>
                <c:pt idx="273">
                  <c:v>4.0115494078047265</c:v>
                </c:pt>
                <c:pt idx="274">
                  <c:v>4.0287906011043111</c:v>
                </c:pt>
                <c:pt idx="275">
                  <c:v>4.0255845058861031</c:v>
                </c:pt>
                <c:pt idx="276">
                  <c:v>4.0577090575211896</c:v>
                </c:pt>
                <c:pt idx="277">
                  <c:v>4.0703417942759916</c:v>
                </c:pt>
                <c:pt idx="278">
                  <c:v>4.0877615799525691</c:v>
                </c:pt>
                <c:pt idx="279">
                  <c:v>4.0764398505110613</c:v>
                </c:pt>
                <c:pt idx="280">
                  <c:v>4.0695516452826128</c:v>
                </c:pt>
                <c:pt idx="281">
                  <c:v>4.0862934590679831</c:v>
                </c:pt>
                <c:pt idx="282">
                  <c:v>4.0726914208170388</c:v>
                </c:pt>
                <c:pt idx="283">
                  <c:v>4.0831262238144399</c:v>
                </c:pt>
                <c:pt idx="284">
                  <c:v>4.0907365469225496</c:v>
                </c:pt>
                <c:pt idx="285">
                  <c:v>3.9943280453685501</c:v>
                </c:pt>
                <c:pt idx="286">
                  <c:v>3.9231588904096921</c:v>
                </c:pt>
                <c:pt idx="287">
                  <c:v>3.9059188669048051</c:v>
                </c:pt>
                <c:pt idx="288">
                  <c:v>4.0282932581985245</c:v>
                </c:pt>
                <c:pt idx="289">
                  <c:v>4.0678715735489854</c:v>
                </c:pt>
                <c:pt idx="290">
                  <c:v>4.0967082432704771</c:v>
                </c:pt>
                <c:pt idx="291">
                  <c:v>4.0737462069726913</c:v>
                </c:pt>
                <c:pt idx="292">
                  <c:v>4.0566343751607201</c:v>
                </c:pt>
                <c:pt idx="293">
                  <c:v>4.0408957824510638</c:v>
                </c:pt>
                <c:pt idx="294">
                  <c:v>4.0438137163607495</c:v>
                </c:pt>
                <c:pt idx="295">
                  <c:v>4.0521038742837359</c:v>
                </c:pt>
                <c:pt idx="296">
                  <c:v>4.0584818566191254</c:v>
                </c:pt>
                <c:pt idx="297">
                  <c:v>4.0783809644536664</c:v>
                </c:pt>
                <c:pt idx="298">
                  <c:v>4.0817929374591992</c:v>
                </c:pt>
                <c:pt idx="299">
                  <c:v>4.0978918700401907</c:v>
                </c:pt>
                <c:pt idx="300">
                  <c:v>4.0965107966383769</c:v>
                </c:pt>
                <c:pt idx="301">
                  <c:v>4.1279490908354539</c:v>
                </c:pt>
                <c:pt idx="302">
                  <c:v>4.1302956313725403</c:v>
                </c:pt>
                <c:pt idx="303">
                  <c:v>4.1479128912858565</c:v>
                </c:pt>
                <c:pt idx="304">
                  <c:v>4.1686144580366413</c:v>
                </c:pt>
                <c:pt idx="305">
                  <c:v>4.1216647132758455</c:v>
                </c:pt>
                <c:pt idx="306">
                  <c:v>4.1133560966657647</c:v>
                </c:pt>
                <c:pt idx="307">
                  <c:v>4.1310764732085463</c:v>
                </c:pt>
                <c:pt idx="308">
                  <c:v>4.1378839377723535</c:v>
                </c:pt>
                <c:pt idx="309">
                  <c:v>4.1257932767428933</c:v>
                </c:pt>
                <c:pt idx="310">
                  <c:v>4.1367880354475002</c:v>
                </c:pt>
                <c:pt idx="311">
                  <c:v>4.1725859749291399</c:v>
                </c:pt>
                <c:pt idx="312">
                  <c:v>4.1681650845753699</c:v>
                </c:pt>
                <c:pt idx="313">
                  <c:v>4.2098573850615182</c:v>
                </c:pt>
                <c:pt idx="314">
                  <c:v>4.2214310095357659</c:v>
                </c:pt>
                <c:pt idx="315">
                  <c:v>4.2300413896032198</c:v>
                </c:pt>
                <c:pt idx="316">
                  <c:v>4.1904026200947921</c:v>
                </c:pt>
                <c:pt idx="317">
                  <c:v>4.1739947285651127</c:v>
                </c:pt>
                <c:pt idx="318">
                  <c:v>4.1934208188954871</c:v>
                </c:pt>
                <c:pt idx="319">
                  <c:v>4.175563998239225</c:v>
                </c:pt>
                <c:pt idx="320">
                  <c:v>4.128614476824807</c:v>
                </c:pt>
                <c:pt idx="321">
                  <c:v>4.0847837811312733</c:v>
                </c:pt>
                <c:pt idx="322">
                  <c:v>4.1009531384410005</c:v>
                </c:pt>
                <c:pt idx="323">
                  <c:v>4.079772344038374</c:v>
                </c:pt>
                <c:pt idx="324">
                  <c:v>4.0854355794890065</c:v>
                </c:pt>
                <c:pt idx="325">
                  <c:v>4.0841315576553354</c:v>
                </c:pt>
                <c:pt idx="326">
                  <c:v>4.0124631373643806</c:v>
                </c:pt>
                <c:pt idx="327">
                  <c:v>3.9741205692075661</c:v>
                </c:pt>
                <c:pt idx="328">
                  <c:v>3.914635986102839</c:v>
                </c:pt>
                <c:pt idx="329">
                  <c:v>3.9291830764076123</c:v>
                </c:pt>
                <c:pt idx="330">
                  <c:v>3.8468912353839686</c:v>
                </c:pt>
                <c:pt idx="331">
                  <c:v>3.9306860732883329</c:v>
                </c:pt>
                <c:pt idx="332">
                  <c:v>4.0070199170138556</c:v>
                </c:pt>
                <c:pt idx="333">
                  <c:v>4.0817793931440951</c:v>
                </c:pt>
                <c:pt idx="334">
                  <c:v>4.0999678431116484</c:v>
                </c:pt>
                <c:pt idx="335">
                  <c:v>4.0936640592635634</c:v>
                </c:pt>
                <c:pt idx="336">
                  <c:v>4.1131950142770481</c:v>
                </c:pt>
                <c:pt idx="337">
                  <c:v>4.1206099705055035</c:v>
                </c:pt>
                <c:pt idx="338">
                  <c:v>4.1016263654179665</c:v>
                </c:pt>
                <c:pt idx="339">
                  <c:v>4.1468951281754167</c:v>
                </c:pt>
                <c:pt idx="340">
                  <c:v>4.1924509223229078</c:v>
                </c:pt>
                <c:pt idx="341">
                  <c:v>4.2040789241696803</c:v>
                </c:pt>
                <c:pt idx="342">
                  <c:v>4.2530661844101356</c:v>
                </c:pt>
                <c:pt idx="343">
                  <c:v>4.2591961913704521</c:v>
                </c:pt>
                <c:pt idx="344">
                  <c:v>4.2415727916691264</c:v>
                </c:pt>
                <c:pt idx="345">
                  <c:v>4.2938881739880479</c:v>
                </c:pt>
                <c:pt idx="346">
                  <c:v>4.2737870139345686</c:v>
                </c:pt>
                <c:pt idx="347">
                  <c:v>4.2816745894402644</c:v>
                </c:pt>
                <c:pt idx="348">
                  <c:v>4.2887846901039888</c:v>
                </c:pt>
                <c:pt idx="349">
                  <c:v>4.3499820571097301</c:v>
                </c:pt>
                <c:pt idx="350">
                  <c:v>4.3651206903506061</c:v>
                </c:pt>
                <c:pt idx="351">
                  <c:v>4.3405438450146345</c:v>
                </c:pt>
                <c:pt idx="352">
                  <c:v>4.4038584661422524</c:v>
                </c:pt>
                <c:pt idx="353">
                  <c:v>4.451537003575246</c:v>
                </c:pt>
                <c:pt idx="354">
                  <c:v>4.4405911514454282</c:v>
                </c:pt>
                <c:pt idx="355">
                  <c:v>4.4663771749348209</c:v>
                </c:pt>
                <c:pt idx="356">
                  <c:v>4.4752142233590853</c:v>
                </c:pt>
                <c:pt idx="357">
                  <c:v>4.5187416808822736</c:v>
                </c:pt>
                <c:pt idx="358">
                  <c:v>4.610963977453908</c:v>
                </c:pt>
                <c:pt idx="359">
                  <c:v>4.6294740615726857</c:v>
                </c:pt>
                <c:pt idx="360">
                  <c:v>4.6091611309854663</c:v>
                </c:pt>
                <c:pt idx="361">
                  <c:v>4.6266707873867032</c:v>
                </c:pt>
                <c:pt idx="362">
                  <c:v>4.6372501526783196</c:v>
                </c:pt>
                <c:pt idx="363">
                  <c:v>4.6573245135995185</c:v>
                </c:pt>
                <c:pt idx="364">
                  <c:v>4.6432386662476341</c:v>
                </c:pt>
                <c:pt idx="365">
                  <c:v>4.5547809746076462</c:v>
                </c:pt>
                <c:pt idx="366">
                  <c:v>4.6017630634256665</c:v>
                </c:pt>
                <c:pt idx="367">
                  <c:v>4.6558374153858981</c:v>
                </c:pt>
                <c:pt idx="368">
                  <c:v>4.6904113258133382</c:v>
                </c:pt>
                <c:pt idx="369">
                  <c:v>4.6673731167268073</c:v>
                </c:pt>
                <c:pt idx="370">
                  <c:v>4.7110676314985378</c:v>
                </c:pt>
                <c:pt idx="371">
                  <c:v>4.7541201477822881</c:v>
                </c:pt>
                <c:pt idx="372">
                  <c:v>4.7919873417771557</c:v>
                </c:pt>
                <c:pt idx="373">
                  <c:v>4.8607016699866641</c:v>
                </c:pt>
                <c:pt idx="374">
                  <c:v>4.8374423708200531</c:v>
                </c:pt>
                <c:pt idx="375">
                  <c:v>4.8633666516724849</c:v>
                </c:pt>
                <c:pt idx="376">
                  <c:v>4.8585438983343794</c:v>
                </c:pt>
                <c:pt idx="377">
                  <c:v>4.9033930200821079</c:v>
                </c:pt>
                <c:pt idx="378">
                  <c:v>4.9043634682272961</c:v>
                </c:pt>
                <c:pt idx="379">
                  <c:v>4.8662052089393146</c:v>
                </c:pt>
                <c:pt idx="380">
                  <c:v>4.8395650767508371</c:v>
                </c:pt>
                <c:pt idx="381">
                  <c:v>4.8568863871367558</c:v>
                </c:pt>
                <c:pt idx="382">
                  <c:v>4.8133369339804695</c:v>
                </c:pt>
                <c:pt idx="383">
                  <c:v>4.8313828143430424</c:v>
                </c:pt>
                <c:pt idx="384">
                  <c:v>4.8100579122036748</c:v>
                </c:pt>
                <c:pt idx="385">
                  <c:v>4.8070692333542455</c:v>
                </c:pt>
                <c:pt idx="386">
                  <c:v>4.7848308879036177</c:v>
                </c:pt>
                <c:pt idx="387">
                  <c:v>4.7808982951266881</c:v>
                </c:pt>
                <c:pt idx="388">
                  <c:v>4.7716880194527969</c:v>
                </c:pt>
                <c:pt idx="389">
                  <c:v>4.7599250539069509</c:v>
                </c:pt>
                <c:pt idx="390">
                  <c:v>4.7629054152248473</c:v>
                </c:pt>
                <c:pt idx="391">
                  <c:v>4.8377267632391128</c:v>
                </c:pt>
                <c:pt idx="392">
                  <c:v>4.8421347016706076</c:v>
                </c:pt>
                <c:pt idx="393">
                  <c:v>4.8775236953730721</c:v>
                </c:pt>
                <c:pt idx="394">
                  <c:v>4.8603461256408833</c:v>
                </c:pt>
                <c:pt idx="395">
                  <c:v>4.8213507808967702</c:v>
                </c:pt>
                <c:pt idx="396">
                  <c:v>4.8594939050283052</c:v>
                </c:pt>
                <c:pt idx="397">
                  <c:v>4.8537684187306898</c:v>
                </c:pt>
                <c:pt idx="398">
                  <c:v>4.8190876306718557</c:v>
                </c:pt>
                <c:pt idx="399">
                  <c:v>4.8456122076100288</c:v>
                </c:pt>
                <c:pt idx="400">
                  <c:v>4.8713536771433885</c:v>
                </c:pt>
                <c:pt idx="401">
                  <c:v>4.8583915908276571</c:v>
                </c:pt>
                <c:pt idx="402">
                  <c:v>4.8858853752597975</c:v>
                </c:pt>
                <c:pt idx="403">
                  <c:v>4.8732340852029381</c:v>
                </c:pt>
                <c:pt idx="404">
                  <c:v>4.8288368487621636</c:v>
                </c:pt>
                <c:pt idx="405">
                  <c:v>4.8617616397691519</c:v>
                </c:pt>
                <c:pt idx="406">
                  <c:v>4.8380724699347182</c:v>
                </c:pt>
                <c:pt idx="407">
                  <c:v>4.8735510667201174</c:v>
                </c:pt>
                <c:pt idx="408">
                  <c:v>4.8422631603518651</c:v>
                </c:pt>
                <c:pt idx="409">
                  <c:v>4.8103618089436342</c:v>
                </c:pt>
                <c:pt idx="410">
                  <c:v>4.8548552584144078</c:v>
                </c:pt>
                <c:pt idx="411">
                  <c:v>4.8528706054763333</c:v>
                </c:pt>
                <c:pt idx="412">
                  <c:v>4.8139518592078616</c:v>
                </c:pt>
                <c:pt idx="413">
                  <c:v>4.7337551642012476</c:v>
                </c:pt>
                <c:pt idx="414">
                  <c:v>4.6856259532870954</c:v>
                </c:pt>
                <c:pt idx="415">
                  <c:v>4.7405795332260316</c:v>
                </c:pt>
                <c:pt idx="416">
                  <c:v>4.8088998743891747</c:v>
                </c:pt>
                <c:pt idx="417">
                  <c:v>4.7473576457314826</c:v>
                </c:pt>
                <c:pt idx="418">
                  <c:v>4.7481803237338509</c:v>
                </c:pt>
                <c:pt idx="419">
                  <c:v>4.746154426249201</c:v>
                </c:pt>
                <c:pt idx="420">
                  <c:v>4.7552150623800991</c:v>
                </c:pt>
                <c:pt idx="421">
                  <c:v>4.7439471318116295</c:v>
                </c:pt>
                <c:pt idx="422">
                  <c:v>4.7929748105763723</c:v>
                </c:pt>
                <c:pt idx="423">
                  <c:v>4.7586816952094564</c:v>
                </c:pt>
                <c:pt idx="424">
                  <c:v>4.7985200675075932</c:v>
                </c:pt>
                <c:pt idx="425">
                  <c:v>4.7546215278974833</c:v>
                </c:pt>
                <c:pt idx="426">
                  <c:v>4.7752090103411247</c:v>
                </c:pt>
                <c:pt idx="427">
                  <c:v>4.8559482660859228</c:v>
                </c:pt>
                <c:pt idx="428">
                  <c:v>4.8781277198140298</c:v>
                </c:pt>
                <c:pt idx="429">
                  <c:v>4.8849265597332403</c:v>
                </c:pt>
                <c:pt idx="430">
                  <c:v>5.003531690616664</c:v>
                </c:pt>
                <c:pt idx="431">
                  <c:v>5.0466933575363164</c:v>
                </c:pt>
                <c:pt idx="432">
                  <c:v>5.0478613013524782</c:v>
                </c:pt>
                <c:pt idx="433">
                  <c:v>5.0091431487591542</c:v>
                </c:pt>
                <c:pt idx="434">
                  <c:v>5.037482553083299</c:v>
                </c:pt>
                <c:pt idx="435">
                  <c:v>5.0133715361066891</c:v>
                </c:pt>
                <c:pt idx="436">
                  <c:v>4.9875050629099444</c:v>
                </c:pt>
                <c:pt idx="437">
                  <c:v>5.0340734948185908</c:v>
                </c:pt>
                <c:pt idx="438">
                  <c:v>5.0530885974055986</c:v>
                </c:pt>
                <c:pt idx="439">
                  <c:v>5.0838520256617326</c:v>
                </c:pt>
                <c:pt idx="440">
                  <c:v>5.0675626488029062</c:v>
                </c:pt>
                <c:pt idx="441">
                  <c:v>5.1291738398639923</c:v>
                </c:pt>
                <c:pt idx="442">
                  <c:v>5.1554290361543433</c:v>
                </c:pt>
                <c:pt idx="443">
                  <c:v>5.1639758085326957</c:v>
                </c:pt>
                <c:pt idx="444">
                  <c:v>5.1282216216773726</c:v>
                </c:pt>
                <c:pt idx="445">
                  <c:v>5.1074560225885364</c:v>
                </c:pt>
                <c:pt idx="446">
                  <c:v>5.1228218115517681</c:v>
                </c:pt>
                <c:pt idx="447">
                  <c:v>5.145389081513617</c:v>
                </c:pt>
                <c:pt idx="448">
                  <c:v>5.1564040074373318</c:v>
                </c:pt>
                <c:pt idx="449">
                  <c:v>5.1702425751852452</c:v>
                </c:pt>
                <c:pt idx="450">
                  <c:v>5.1312823990589234</c:v>
                </c:pt>
                <c:pt idx="451">
                  <c:v>5.0643346446910371</c:v>
                </c:pt>
                <c:pt idx="452">
                  <c:v>5.0733025466887129</c:v>
                </c:pt>
                <c:pt idx="453">
                  <c:v>5.0789757065366352</c:v>
                </c:pt>
                <c:pt idx="454">
                  <c:v>5.0276366025391832</c:v>
                </c:pt>
                <c:pt idx="455">
                  <c:v>5.0643250455178332</c:v>
                </c:pt>
                <c:pt idx="456">
                  <c:v>5.0555956918126528</c:v>
                </c:pt>
                <c:pt idx="457">
                  <c:v>5.0624228361738961</c:v>
                </c:pt>
                <c:pt idx="458">
                  <c:v>5.0446093887071104</c:v>
                </c:pt>
                <c:pt idx="459">
                  <c:v>4.9829540817456799</c:v>
                </c:pt>
                <c:pt idx="460">
                  <c:v>5.0769579414217674</c:v>
                </c:pt>
                <c:pt idx="461">
                  <c:v>5.0242384756082039</c:v>
                </c:pt>
                <c:pt idx="462">
                  <c:v>5.0258478280176284</c:v>
                </c:pt>
                <c:pt idx="463">
                  <c:v>5.10268307615324</c:v>
                </c:pt>
                <c:pt idx="464">
                  <c:v>5.1280050359416709</c:v>
                </c:pt>
                <c:pt idx="465">
                  <c:v>5.1363038171218438</c:v>
                </c:pt>
                <c:pt idx="466">
                  <c:v>5.1148404706654169</c:v>
                </c:pt>
                <c:pt idx="467">
                  <c:v>5.1020156201108877</c:v>
                </c:pt>
                <c:pt idx="468">
                  <c:v>5.1444841547295264</c:v>
                </c:pt>
                <c:pt idx="469">
                  <c:v>5.1551380650199805</c:v>
                </c:pt>
                <c:pt idx="470">
                  <c:v>5.1701298229570387</c:v>
                </c:pt>
                <c:pt idx="471">
                  <c:v>5.1399752088430795</c:v>
                </c:pt>
                <c:pt idx="472">
                  <c:v>5.174821396058304</c:v>
                </c:pt>
                <c:pt idx="473">
                  <c:v>5.2184757550190737</c:v>
                </c:pt>
                <c:pt idx="474">
                  <c:v>5.2112056760917405</c:v>
                </c:pt>
                <c:pt idx="475">
                  <c:v>5.1990972237981392</c:v>
                </c:pt>
                <c:pt idx="476">
                  <c:v>5.2444952926201598</c:v>
                </c:pt>
                <c:pt idx="477">
                  <c:v>5.2648769192921439</c:v>
                </c:pt>
                <c:pt idx="478">
                  <c:v>5.2497202700808971</c:v>
                </c:pt>
                <c:pt idx="479">
                  <c:v>5.2382183605208743</c:v>
                </c:pt>
                <c:pt idx="480">
                  <c:v>5.2591573805646288</c:v>
                </c:pt>
                <c:pt idx="481">
                  <c:v>5.2624434519175392</c:v>
                </c:pt>
                <c:pt idx="482">
                  <c:v>5.2339783618556597</c:v>
                </c:pt>
                <c:pt idx="483">
                  <c:v>5.242286758609997</c:v>
                </c:pt>
                <c:pt idx="484">
                  <c:v>5.2971602374570619</c:v>
                </c:pt>
                <c:pt idx="485">
                  <c:v>5.3280743031720572</c:v>
                </c:pt>
                <c:pt idx="486">
                  <c:v>5.3118311050904188</c:v>
                </c:pt>
                <c:pt idx="487">
                  <c:v>5.3028648122269955</c:v>
                </c:pt>
                <c:pt idx="488">
                  <c:v>5.2972964627280836</c:v>
                </c:pt>
                <c:pt idx="489">
                  <c:v>5.2454540544238384</c:v>
                </c:pt>
                <c:pt idx="490">
                  <c:v>5.1973184074617436</c:v>
                </c:pt>
                <c:pt idx="491">
                  <c:v>5.1370139461126669</c:v>
                </c:pt>
                <c:pt idx="492">
                  <c:v>5.1319494795932679</c:v>
                </c:pt>
                <c:pt idx="493">
                  <c:v>5.1609425165994258</c:v>
                </c:pt>
                <c:pt idx="494">
                  <c:v>5.1825043801043407</c:v>
                </c:pt>
                <c:pt idx="495">
                  <c:v>5.1805427417695524</c:v>
                </c:pt>
                <c:pt idx="496">
                  <c:v>5.2426900058206787</c:v>
                </c:pt>
                <c:pt idx="497">
                  <c:v>5.1983575953959855</c:v>
                </c:pt>
                <c:pt idx="498">
                  <c:v>5.1677736650000998</c:v>
                </c:pt>
                <c:pt idx="499">
                  <c:v>5.1599931692254808</c:v>
                </c:pt>
                <c:pt idx="500">
                  <c:v>5.2856525232937299</c:v>
                </c:pt>
                <c:pt idx="501">
                  <c:v>5.2847319150385434</c:v>
                </c:pt>
                <c:pt idx="502">
                  <c:v>5.2842554511058895</c:v>
                </c:pt>
                <c:pt idx="503">
                  <c:v>5.2880609020220577</c:v>
                </c:pt>
                <c:pt idx="504">
                  <c:v>5.3377996740076679</c:v>
                </c:pt>
                <c:pt idx="505">
                  <c:v>5.3396942974226196</c:v>
                </c:pt>
                <c:pt idx="506">
                  <c:v>5.3747743752886867</c:v>
                </c:pt>
                <c:pt idx="507">
                  <c:v>5.346977980790915</c:v>
                </c:pt>
                <c:pt idx="508">
                  <c:v>5.3571637308631184</c:v>
                </c:pt>
                <c:pt idx="509">
                  <c:v>5.3408685051773466</c:v>
                </c:pt>
                <c:pt idx="510">
                  <c:v>5.3546826030204127</c:v>
                </c:pt>
                <c:pt idx="511">
                  <c:v>5.3771713567707238</c:v>
                </c:pt>
                <c:pt idx="512">
                  <c:v>5.3507648428459866</c:v>
                </c:pt>
                <c:pt idx="513">
                  <c:v>5.3352044426936631</c:v>
                </c:pt>
                <c:pt idx="514">
                  <c:v>5.364797431000774</c:v>
                </c:pt>
                <c:pt idx="515">
                  <c:v>5.3150682018757935</c:v>
                </c:pt>
                <c:pt idx="516">
                  <c:v>5.3267965825286101</c:v>
                </c:pt>
                <c:pt idx="517">
                  <c:v>5.3400858272977212</c:v>
                </c:pt>
                <c:pt idx="518">
                  <c:v>5.2770729157468823</c:v>
                </c:pt>
                <c:pt idx="519">
                  <c:v>5.2813026757957404</c:v>
                </c:pt>
                <c:pt idx="520">
                  <c:v>5.2523090761564033</c:v>
                </c:pt>
                <c:pt idx="521">
                  <c:v>5.1651357879460864</c:v>
                </c:pt>
                <c:pt idx="522">
                  <c:v>5.1320298303439706</c:v>
                </c:pt>
                <c:pt idx="523">
                  <c:v>4.9358922307188609</c:v>
                </c:pt>
                <c:pt idx="524">
                  <c:v>5.0387180376035694</c:v>
                </c:pt>
                <c:pt idx="525">
                  <c:v>5.0886036637210976</c:v>
                </c:pt>
                <c:pt idx="526">
                  <c:v>5.1560795799557102</c:v>
                </c:pt>
                <c:pt idx="527">
                  <c:v>5.1783380461467399</c:v>
                </c:pt>
                <c:pt idx="528">
                  <c:v>5.0925854419999492</c:v>
                </c:pt>
                <c:pt idx="529">
                  <c:v>5.166342400320544</c:v>
                </c:pt>
                <c:pt idx="530">
                  <c:v>5.1696863377909175</c:v>
                </c:pt>
                <c:pt idx="531">
                  <c:v>5.218018386047822</c:v>
                </c:pt>
                <c:pt idx="532">
                  <c:v>5.2178552293998726</c:v>
                </c:pt>
                <c:pt idx="533">
                  <c:v>5.1756595179837666</c:v>
                </c:pt>
                <c:pt idx="534">
                  <c:v>5.1615413182644252</c:v>
                </c:pt>
                <c:pt idx="535">
                  <c:v>5.1546930258485588</c:v>
                </c:pt>
                <c:pt idx="536">
                  <c:v>5.2431077887428525</c:v>
                </c:pt>
                <c:pt idx="537">
                  <c:v>5.1979205192602578</c:v>
                </c:pt>
                <c:pt idx="538">
                  <c:v>5.1574706498662684</c:v>
                </c:pt>
                <c:pt idx="539">
                  <c:v>5.1563278909056685</c:v>
                </c:pt>
                <c:pt idx="540">
                  <c:v>5.1584490914734058</c:v>
                </c:pt>
                <c:pt idx="541">
                  <c:v>5.1503479270999826</c:v>
                </c:pt>
                <c:pt idx="542">
                  <c:v>5.1240415755425595</c:v>
                </c:pt>
                <c:pt idx="543">
                  <c:v>5.198155566680545</c:v>
                </c:pt>
                <c:pt idx="544">
                  <c:v>5.2423587232313071</c:v>
                </c:pt>
                <c:pt idx="545">
                  <c:v>5.3022777504019487</c:v>
                </c:pt>
                <c:pt idx="546">
                  <c:v>5.3067847925756819</c:v>
                </c:pt>
                <c:pt idx="547">
                  <c:v>5.3648600808097209</c:v>
                </c:pt>
                <c:pt idx="548">
                  <c:v>5.3947091921320593</c:v>
                </c:pt>
                <c:pt idx="549">
                  <c:v>5.376199191233324</c:v>
                </c:pt>
                <c:pt idx="550">
                  <c:v>5.3324503071527323</c:v>
                </c:pt>
                <c:pt idx="551">
                  <c:v>5.3158080376336114</c:v>
                </c:pt>
                <c:pt idx="552">
                  <c:v>5.2384245665460325</c:v>
                </c:pt>
                <c:pt idx="553">
                  <c:v>5.2768908061885353</c:v>
                </c:pt>
                <c:pt idx="554">
                  <c:v>5.2942129388927155</c:v>
                </c:pt>
                <c:pt idx="555">
                  <c:v>5.2801891060983364</c:v>
                </c:pt>
                <c:pt idx="556">
                  <c:v>5.3135074852069053</c:v>
                </c:pt>
                <c:pt idx="557">
                  <c:v>5.2890767566355859</c:v>
                </c:pt>
                <c:pt idx="558">
                  <c:v>5.2231253380705711</c:v>
                </c:pt>
                <c:pt idx="559">
                  <c:v>5.1260627487637214</c:v>
                </c:pt>
                <c:pt idx="560">
                  <c:v>5.1170587395053344</c:v>
                </c:pt>
                <c:pt idx="561">
                  <c:v>5.2159724720779197</c:v>
                </c:pt>
                <c:pt idx="562">
                  <c:v>5.2713693488155169</c:v>
                </c:pt>
                <c:pt idx="563">
                  <c:v>5.2959431112294295</c:v>
                </c:pt>
                <c:pt idx="564">
                  <c:v>5.2771843884946055</c:v>
                </c:pt>
                <c:pt idx="565">
                  <c:v>5.3249780603378198</c:v>
                </c:pt>
                <c:pt idx="566">
                  <c:v>5.3180974066513054</c:v>
                </c:pt>
                <c:pt idx="567">
                  <c:v>5.2600849680184716</c:v>
                </c:pt>
                <c:pt idx="568">
                  <c:v>5.2524404555332502</c:v>
                </c:pt>
                <c:pt idx="569">
                  <c:v>5.2826009117793467</c:v>
                </c:pt>
                <c:pt idx="570">
                  <c:v>5.3821653086969077</c:v>
                </c:pt>
                <c:pt idx="571">
                  <c:v>5.4536127037896254</c:v>
                </c:pt>
                <c:pt idx="572">
                  <c:v>5.5520321641493693</c:v>
                </c:pt>
                <c:pt idx="573">
                  <c:v>5.5128002950443964</c:v>
                </c:pt>
                <c:pt idx="574">
                  <c:v>5.4871925269175694</c:v>
                </c:pt>
                <c:pt idx="575">
                  <c:v>5.4730529453218226</c:v>
                </c:pt>
                <c:pt idx="576">
                  <c:v>5.5139594336699531</c:v>
                </c:pt>
                <c:pt idx="577">
                  <c:v>5.5599738424936325</c:v>
                </c:pt>
                <c:pt idx="578">
                  <c:v>5.4940108031778507</c:v>
                </c:pt>
                <c:pt idx="579">
                  <c:v>5.4658467204374332</c:v>
                </c:pt>
                <c:pt idx="580">
                  <c:v>5.4623155090832958</c:v>
                </c:pt>
                <c:pt idx="581">
                  <c:v>5.5924637858746076</c:v>
                </c:pt>
                <c:pt idx="582">
                  <c:v>5.5840753050319565</c:v>
                </c:pt>
                <c:pt idx="583">
                  <c:v>5.6053919570315758</c:v>
                </c:pt>
                <c:pt idx="584">
                  <c:v>5.6706635547759685</c:v>
                </c:pt>
                <c:pt idx="585">
                  <c:v>5.6092959011257379</c:v>
                </c:pt>
                <c:pt idx="586">
                  <c:v>5.629932389218693</c:v>
                </c:pt>
                <c:pt idx="587">
                  <c:v>5.6732764821616009</c:v>
                </c:pt>
                <c:pt idx="588">
                  <c:v>5.7274513657714348</c:v>
                </c:pt>
                <c:pt idx="589">
                  <c:v>5.795944752983563</c:v>
                </c:pt>
                <c:pt idx="590">
                  <c:v>5.821244548218087</c:v>
                </c:pt>
                <c:pt idx="591">
                  <c:v>5.8702671676934006</c:v>
                </c:pt>
                <c:pt idx="592">
                  <c:v>5.8756617983819259</c:v>
                </c:pt>
                <c:pt idx="593">
                  <c:v>5.7727754045898205</c:v>
                </c:pt>
                <c:pt idx="594">
                  <c:v>5.8386000382496563</c:v>
                </c:pt>
                <c:pt idx="595">
                  <c:v>5.8692548819118082</c:v>
                </c:pt>
                <c:pt idx="596">
                  <c:v>5.8858665526934324</c:v>
                </c:pt>
                <c:pt idx="597">
                  <c:v>5.8301054050285543</c:v>
                </c:pt>
                <c:pt idx="598">
                  <c:v>5.8622387710361847</c:v>
                </c:pt>
                <c:pt idx="599">
                  <c:v>5.8668726400237201</c:v>
                </c:pt>
                <c:pt idx="600">
                  <c:v>5.7765776515022855</c:v>
                </c:pt>
                <c:pt idx="601">
                  <c:v>5.7725665124576055</c:v>
                </c:pt>
                <c:pt idx="602">
                  <c:v>5.7685475166044418</c:v>
                </c:pt>
                <c:pt idx="603">
                  <c:v>5.8124136505754826</c:v>
                </c:pt>
                <c:pt idx="604">
                  <c:v>5.7693861654363525</c:v>
                </c:pt>
                <c:pt idx="605">
                  <c:v>5.7584289894420255</c:v>
                </c:pt>
                <c:pt idx="606">
                  <c:v>5.6955586292181621</c:v>
                </c:pt>
                <c:pt idx="607">
                  <c:v>5.7231953636228425</c:v>
                </c:pt>
                <c:pt idx="608">
                  <c:v>5.7420663312127029</c:v>
                </c:pt>
                <c:pt idx="609">
                  <c:v>5.710828861057184</c:v>
                </c:pt>
                <c:pt idx="610">
                  <c:v>5.7781493281199294</c:v>
                </c:pt>
                <c:pt idx="611">
                  <c:v>5.896093944550362</c:v>
                </c:pt>
                <c:pt idx="612">
                  <c:v>5.9633128949011072</c:v>
                </c:pt>
                <c:pt idx="613">
                  <c:v>5.9661053996431566</c:v>
                </c:pt>
                <c:pt idx="614">
                  <c:v>5.9721464902689423</c:v>
                </c:pt>
                <c:pt idx="615">
                  <c:v>6.0269716385893304</c:v>
                </c:pt>
                <c:pt idx="616">
                  <c:v>6.1258072893478372</c:v>
                </c:pt>
                <c:pt idx="617">
                  <c:v>6.1143663207115706</c:v>
                </c:pt>
                <c:pt idx="618">
                  <c:v>6.1445734775014635</c:v>
                </c:pt>
                <c:pt idx="619">
                  <c:v>6.0609520374455839</c:v>
                </c:pt>
                <c:pt idx="620">
                  <c:v>6.097844922549581</c:v>
                </c:pt>
                <c:pt idx="621">
                  <c:v>6.0522918307565252</c:v>
                </c:pt>
                <c:pt idx="622">
                  <c:v>6.0650541149557444</c:v>
                </c:pt>
                <c:pt idx="623">
                  <c:v>6.0806729506536925</c:v>
                </c:pt>
                <c:pt idx="624">
                  <c:v>6.0877672621356105</c:v>
                </c:pt>
                <c:pt idx="625">
                  <c:v>6.0882424001131525</c:v>
                </c:pt>
                <c:pt idx="626">
                  <c:v>6.0870244732370855</c:v>
                </c:pt>
                <c:pt idx="627">
                  <c:v>6.1019879925731146</c:v>
                </c:pt>
                <c:pt idx="628">
                  <c:v>6.1368210821574749</c:v>
                </c:pt>
                <c:pt idx="629">
                  <c:v>6.1245719944204327</c:v>
                </c:pt>
                <c:pt idx="630">
                  <c:v>6.1271128074356094</c:v>
                </c:pt>
                <c:pt idx="631">
                  <c:v>6.1574706926729332</c:v>
                </c:pt>
                <c:pt idx="632">
                  <c:v>6.1708587299964259</c:v>
                </c:pt>
                <c:pt idx="633">
                  <c:v>6.1573356421606489</c:v>
                </c:pt>
                <c:pt idx="634">
                  <c:v>6.1419276626689587</c:v>
                </c:pt>
                <c:pt idx="635">
                  <c:v>6.1036194906858237</c:v>
                </c:pt>
                <c:pt idx="636">
                  <c:v>6.1258325939298262</c:v>
                </c:pt>
                <c:pt idx="637">
                  <c:v>6.12038318823876</c:v>
                </c:pt>
                <c:pt idx="638">
                  <c:v>6.1030133487021256</c:v>
                </c:pt>
                <c:pt idx="639">
                  <c:v>6.0614856518080558</c:v>
                </c:pt>
                <c:pt idx="640">
                  <c:v>6.0576315424158453</c:v>
                </c:pt>
                <c:pt idx="641">
                  <c:v>6.0233796218592426</c:v>
                </c:pt>
                <c:pt idx="642">
                  <c:v>6.0210914217475713</c:v>
                </c:pt>
                <c:pt idx="643">
                  <c:v>5.9362700066114176</c:v>
                </c:pt>
                <c:pt idx="644">
                  <c:v>5.9627724107363003</c:v>
                </c:pt>
                <c:pt idx="645">
                  <c:v>5.8618975617082336</c:v>
                </c:pt>
                <c:pt idx="646">
                  <c:v>5.8910167744422299</c:v>
                </c:pt>
                <c:pt idx="647">
                  <c:v>5.8988483850873514</c:v>
                </c:pt>
                <c:pt idx="648">
                  <c:v>5.9627724107362994</c:v>
                </c:pt>
                <c:pt idx="649">
                  <c:v>5.9495948253688455</c:v>
                </c:pt>
                <c:pt idx="650">
                  <c:v>5.9005977167389085</c:v>
                </c:pt>
                <c:pt idx="651">
                  <c:v>5.9452833614551022</c:v>
                </c:pt>
                <c:pt idx="652">
                  <c:v>5.9439962731508338</c:v>
                </c:pt>
                <c:pt idx="653">
                  <c:v>5.931166567405719</c:v>
                </c:pt>
                <c:pt idx="654">
                  <c:v>5.964297368168868</c:v>
                </c:pt>
                <c:pt idx="655">
                  <c:v>6.0082044684049887</c:v>
                </c:pt>
                <c:pt idx="656">
                  <c:v>6.0565107886525311</c:v>
                </c:pt>
                <c:pt idx="657">
                  <c:v>6.0967399847441408</c:v>
                </c:pt>
                <c:pt idx="658">
                  <c:v>6.1537881956417619</c:v>
                </c:pt>
                <c:pt idx="659">
                  <c:v>6.2268532747620444</c:v>
                </c:pt>
                <c:pt idx="660">
                  <c:v>6.2125146853339555</c:v>
                </c:pt>
                <c:pt idx="661">
                  <c:v>6.2452010432354825</c:v>
                </c:pt>
                <c:pt idx="662">
                  <c:v>6.2789104107060911</c:v>
                </c:pt>
                <c:pt idx="663">
                  <c:v>6.3039452093912267</c:v>
                </c:pt>
                <c:pt idx="664">
                  <c:v>6.2408655448449393</c:v>
                </c:pt>
                <c:pt idx="665">
                  <c:v>6.2456300622034311</c:v>
                </c:pt>
                <c:pt idx="666">
                  <c:v>6.2912844086105562</c:v>
                </c:pt>
                <c:pt idx="667">
                  <c:v>6.3199585859713467</c:v>
                </c:pt>
                <c:pt idx="668">
                  <c:v>6.3396760243904611</c:v>
                </c:pt>
                <c:pt idx="669">
                  <c:v>6.3581717079927014</c:v>
                </c:pt>
                <c:pt idx="670">
                  <c:v>6.3700237172025851</c:v>
                </c:pt>
                <c:pt idx="671">
                  <c:v>6.3740697865824796</c:v>
                </c:pt>
                <c:pt idx="672">
                  <c:v>6.4087236623712904</c:v>
                </c:pt>
                <c:pt idx="673">
                  <c:v>6.4363048032489427</c:v>
                </c:pt>
                <c:pt idx="674">
                  <c:v>6.3761036157663336</c:v>
                </c:pt>
                <c:pt idx="675">
                  <c:v>6.4041314612563447</c:v>
                </c:pt>
                <c:pt idx="676">
                  <c:v>6.3278510622171362</c:v>
                </c:pt>
                <c:pt idx="677">
                  <c:v>6.3661899324659927</c:v>
                </c:pt>
                <c:pt idx="678">
                  <c:v>6.3181349863110121</c:v>
                </c:pt>
                <c:pt idx="679">
                  <c:v>6.3742044492173493</c:v>
                </c:pt>
                <c:pt idx="680">
                  <c:v>6.4139705105922458</c:v>
                </c:pt>
                <c:pt idx="681">
                  <c:v>6.410950460611609</c:v>
                </c:pt>
                <c:pt idx="682">
                  <c:v>6.3846732124330972</c:v>
                </c:pt>
                <c:pt idx="683">
                  <c:v>6.4065013699585149</c:v>
                </c:pt>
                <c:pt idx="684">
                  <c:v>6.3769088872029007</c:v>
                </c:pt>
                <c:pt idx="685">
                  <c:v>6.3181906279089759</c:v>
                </c:pt>
                <c:pt idx="686">
                  <c:v>6.2964402951675558</c:v>
                </c:pt>
                <c:pt idx="687">
                  <c:v>6.1843544837761923</c:v>
                </c:pt>
                <c:pt idx="688">
                  <c:v>6.2287242018415157</c:v>
                </c:pt>
                <c:pt idx="689">
                  <c:v>6.139734309845835</c:v>
                </c:pt>
                <c:pt idx="690">
                  <c:v>6.1824761949858198</c:v>
                </c:pt>
                <c:pt idx="691">
                  <c:v>6.1827839447504376</c:v>
                </c:pt>
                <c:pt idx="692">
                  <c:v>6.1085084058325014</c:v>
                </c:pt>
                <c:pt idx="693">
                  <c:v>6.0857435301908875</c:v>
                </c:pt>
                <c:pt idx="694">
                  <c:v>5.9348762258896217</c:v>
                </c:pt>
                <c:pt idx="695">
                  <c:v>5.9659432606870615</c:v>
                </c:pt>
                <c:pt idx="696">
                  <c:v>5.986463450854238</c:v>
                </c:pt>
                <c:pt idx="697">
                  <c:v>6.0377952131325348</c:v>
                </c:pt>
                <c:pt idx="698">
                  <c:v>5.9966106181319141</c:v>
                </c:pt>
                <c:pt idx="699">
                  <c:v>6.0777495148948129</c:v>
                </c:pt>
                <c:pt idx="700">
                  <c:v>6.1281510471383491</c:v>
                </c:pt>
                <c:pt idx="701">
                  <c:v>6.1604745777150942</c:v>
                </c:pt>
                <c:pt idx="702">
                  <c:v>6.1697508212902683</c:v>
                </c:pt>
                <c:pt idx="703">
                  <c:v>6.2526506809048801</c:v>
                </c:pt>
                <c:pt idx="704">
                  <c:v>6.2863579884344292</c:v>
                </c:pt>
                <c:pt idx="705">
                  <c:v>6.2539522123733553</c:v>
                </c:pt>
                <c:pt idx="706">
                  <c:v>6.2788276973646946</c:v>
                </c:pt>
                <c:pt idx="707">
                  <c:v>6.3453578872392207</c:v>
                </c:pt>
                <c:pt idx="708">
                  <c:v>6.3633604063306333</c:v>
                </c:pt>
                <c:pt idx="709">
                  <c:v>6.3428278128932591</c:v>
                </c:pt>
                <c:pt idx="710">
                  <c:v>6.3345756856023447</c:v>
                </c:pt>
                <c:pt idx="711">
                  <c:v>6.3733296829480031</c:v>
                </c:pt>
                <c:pt idx="712">
                  <c:v>6.3955457027346485</c:v>
                </c:pt>
                <c:pt idx="713">
                  <c:v>6.4115188289959422</c:v>
                </c:pt>
                <c:pt idx="714">
                  <c:v>6.4249639198115656</c:v>
                </c:pt>
                <c:pt idx="715">
                  <c:v>6.4617664199539933</c:v>
                </c:pt>
                <c:pt idx="716">
                  <c:v>6.4649662793406408</c:v>
                </c:pt>
                <c:pt idx="717">
                  <c:v>6.4709084121526095</c:v>
                </c:pt>
                <c:pt idx="718">
                  <c:v>6.4594171680206136</c:v>
                </c:pt>
                <c:pt idx="719">
                  <c:v>6.4220151189552315</c:v>
                </c:pt>
                <c:pt idx="720">
                  <c:v>6.458981182930227</c:v>
                </c:pt>
                <c:pt idx="721">
                  <c:v>6.3882469802058717</c:v>
                </c:pt>
                <c:pt idx="722">
                  <c:v>6.3926155321668876</c:v>
                </c:pt>
                <c:pt idx="723">
                  <c:v>6.3823683703597096</c:v>
                </c:pt>
                <c:pt idx="724">
                  <c:v>6.3536488793034369</c:v>
                </c:pt>
                <c:pt idx="725">
                  <c:v>6.3744445663982621</c:v>
                </c:pt>
                <c:pt idx="726">
                  <c:v>6.3119276903070229</c:v>
                </c:pt>
                <c:pt idx="727">
                  <c:v>6.2742117708283924</c:v>
                </c:pt>
                <c:pt idx="728">
                  <c:v>6.3077127152222028</c:v>
                </c:pt>
                <c:pt idx="729">
                  <c:v>6.3278646140337989</c:v>
                </c:pt>
                <c:pt idx="730">
                  <c:v>6.3643760520962109</c:v>
                </c:pt>
                <c:pt idx="731">
                  <c:v>6.3359750056561159</c:v>
                </c:pt>
                <c:pt idx="732">
                  <c:v>6.3519479893631434</c:v>
                </c:pt>
                <c:pt idx="733">
                  <c:v>6.3979495118258622</c:v>
                </c:pt>
                <c:pt idx="734">
                  <c:v>6.3926418654823181</c:v>
                </c:pt>
                <c:pt idx="735">
                  <c:v>6.3932889153347574</c:v>
                </c:pt>
                <c:pt idx="736">
                  <c:v>6.4025350961787337</c:v>
                </c:pt>
                <c:pt idx="737">
                  <c:v>6.4244388632792022</c:v>
                </c:pt>
                <c:pt idx="738">
                  <c:v>6.444440250271283</c:v>
                </c:pt>
                <c:pt idx="739">
                  <c:v>6.4420112507213458</c:v>
                </c:pt>
                <c:pt idx="740">
                  <c:v>6.3593303734244477</c:v>
                </c:pt>
                <c:pt idx="741">
                  <c:v>6.3314322626537525</c:v>
                </c:pt>
                <c:pt idx="742">
                  <c:v>6.3558052534470111</c:v>
                </c:pt>
                <c:pt idx="743">
                  <c:v>6.393962238236548</c:v>
                </c:pt>
                <c:pt idx="744">
                  <c:v>6.3985763948971712</c:v>
                </c:pt>
                <c:pt idx="745">
                  <c:v>6.3678219092207016</c:v>
                </c:pt>
                <c:pt idx="746">
                  <c:v>6.3801610118109977</c:v>
                </c:pt>
                <c:pt idx="747">
                  <c:v>6.4306766070362809</c:v>
                </c:pt>
                <c:pt idx="748">
                  <c:v>6.4553165395933023</c:v>
                </c:pt>
                <c:pt idx="749">
                  <c:v>6.4207922766636214</c:v>
                </c:pt>
                <c:pt idx="750">
                  <c:v>6.4536785823032519</c:v>
                </c:pt>
                <c:pt idx="751">
                  <c:v>6.460617508458955</c:v>
                </c:pt>
                <c:pt idx="752">
                  <c:v>6.4794272781820874</c:v>
                </c:pt>
                <c:pt idx="753">
                  <c:v>6.4920233328279711</c:v>
                </c:pt>
                <c:pt idx="754">
                  <c:v>6.4642067232835325</c:v>
                </c:pt>
                <c:pt idx="755">
                  <c:v>6.4692977617586473</c:v>
                </c:pt>
                <c:pt idx="756">
                  <c:v>6.4402790570934112</c:v>
                </c:pt>
                <c:pt idx="757">
                  <c:v>6.4227995964267759</c:v>
                </c:pt>
                <c:pt idx="758">
                  <c:v>6.3894528146197729</c:v>
                </c:pt>
                <c:pt idx="759">
                  <c:v>6.4021371152315849</c:v>
                </c:pt>
                <c:pt idx="760">
                  <c:v>6.3723790294580507</c:v>
                </c:pt>
                <c:pt idx="761">
                  <c:v>6.3812402539028348</c:v>
                </c:pt>
                <c:pt idx="762">
                  <c:v>6.338720273734971</c:v>
                </c:pt>
                <c:pt idx="763">
                  <c:v>6.3638637291024249</c:v>
                </c:pt>
                <c:pt idx="764">
                  <c:v>6.3894946997329836</c:v>
                </c:pt>
                <c:pt idx="765">
                  <c:v>6.3775259180030055</c:v>
                </c:pt>
                <c:pt idx="766">
                  <c:v>6.3545613378595904</c:v>
                </c:pt>
                <c:pt idx="767">
                  <c:v>6.3297561330016396</c:v>
                </c:pt>
                <c:pt idx="768">
                  <c:v>6.3614924466049372</c:v>
                </c:pt>
                <c:pt idx="769">
                  <c:v>6.4172550118341363</c:v>
                </c:pt>
                <c:pt idx="770">
                  <c:v>6.4031895493136695</c:v>
                </c:pt>
                <c:pt idx="771">
                  <c:v>6.4043432230749318</c:v>
                </c:pt>
                <c:pt idx="772">
                  <c:v>6.381626049105722</c:v>
                </c:pt>
                <c:pt idx="773">
                  <c:v>6.3960707065704128</c:v>
                </c:pt>
                <c:pt idx="774">
                  <c:v>6.3931346260031239</c:v>
                </c:pt>
                <c:pt idx="775">
                  <c:v>6.2586058006558005</c:v>
                </c:pt>
                <c:pt idx="776">
                  <c:v>6.242871544001801</c:v>
                </c:pt>
                <c:pt idx="777">
                  <c:v>6.2469234114988375</c:v>
                </c:pt>
                <c:pt idx="778">
                  <c:v>6.2608111675713172</c:v>
                </c:pt>
                <c:pt idx="779">
                  <c:v>6.2549782237391156</c:v>
                </c:pt>
                <c:pt idx="780">
                  <c:v>6.2688336697631808</c:v>
                </c:pt>
                <c:pt idx="781">
                  <c:v>6.3115910188498354</c:v>
                </c:pt>
                <c:pt idx="782">
                  <c:v>6.2886017457383776</c:v>
                </c:pt>
                <c:pt idx="783">
                  <c:v>6.3740779715574414</c:v>
                </c:pt>
                <c:pt idx="784">
                  <c:v>6.4635441508679783</c:v>
                </c:pt>
                <c:pt idx="785">
                  <c:v>6.3805083780578258</c:v>
                </c:pt>
                <c:pt idx="786">
                  <c:v>6.4244195624634814</c:v>
                </c:pt>
                <c:pt idx="787">
                  <c:v>6.4563187586217552</c:v>
                </c:pt>
                <c:pt idx="788">
                  <c:v>6.5060947415220198</c:v>
                </c:pt>
                <c:pt idx="789">
                  <c:v>6.5829982970599081</c:v>
                </c:pt>
                <c:pt idx="790">
                  <c:v>6.6521037678227932</c:v>
                </c:pt>
                <c:pt idx="791">
                  <c:v>6.6443837050585168</c:v>
                </c:pt>
                <c:pt idx="792">
                  <c:v>6.6582851634202669</c:v>
                </c:pt>
                <c:pt idx="793">
                  <c:v>6.5742977897565673</c:v>
                </c:pt>
                <c:pt idx="794">
                  <c:v>6.5886619861182449</c:v>
                </c:pt>
                <c:pt idx="795">
                  <c:v>6.5974704567547038</c:v>
                </c:pt>
                <c:pt idx="796">
                  <c:v>6.5760752795587392</c:v>
                </c:pt>
                <c:pt idx="797">
                  <c:v>6.6045515255992839</c:v>
                </c:pt>
                <c:pt idx="798">
                  <c:v>6.5866823765562605</c:v>
                </c:pt>
                <c:pt idx="799">
                  <c:v>6.5801895300734214</c:v>
                </c:pt>
                <c:pt idx="800">
                  <c:v>6.5966449832766685</c:v>
                </c:pt>
                <c:pt idx="801">
                  <c:v>6.6601481693528353</c:v>
                </c:pt>
                <c:pt idx="802">
                  <c:v>6.6552467430539686</c:v>
                </c:pt>
                <c:pt idx="803">
                  <c:v>6.6376112982294266</c:v>
                </c:pt>
                <c:pt idx="804">
                  <c:v>6.5690460833829043</c:v>
                </c:pt>
                <c:pt idx="805">
                  <c:v>6.5558309652297471</c:v>
                </c:pt>
                <c:pt idx="806">
                  <c:v>6.4889009321118554</c:v>
                </c:pt>
                <c:pt idx="807">
                  <c:v>6.5298202151405702</c:v>
                </c:pt>
                <c:pt idx="808">
                  <c:v>6.4573799736369306</c:v>
                </c:pt>
                <c:pt idx="809">
                  <c:v>6.4680262189643996</c:v>
                </c:pt>
                <c:pt idx="810">
                  <c:v>6.4467448791512068</c:v>
                </c:pt>
                <c:pt idx="811">
                  <c:v>6.4446900460579144</c:v>
                </c:pt>
                <c:pt idx="812">
                  <c:v>6.3651875955255566</c:v>
                </c:pt>
                <c:pt idx="813">
                  <c:v>6.3352941409969441</c:v>
                </c:pt>
                <c:pt idx="814">
                  <c:v>6.2281748820050895</c:v>
                </c:pt>
                <c:pt idx="815">
                  <c:v>6.1953573521300846</c:v>
                </c:pt>
                <c:pt idx="816">
                  <c:v>6.2265511216372325</c:v>
                </c:pt>
                <c:pt idx="817">
                  <c:v>6.25768130201154</c:v>
                </c:pt>
                <c:pt idx="818">
                  <c:v>6.2597712671056174</c:v>
                </c:pt>
                <c:pt idx="819">
                  <c:v>6.2466879861858802</c:v>
                </c:pt>
                <c:pt idx="820">
                  <c:v>6.2347420877852571</c:v>
                </c:pt>
                <c:pt idx="821">
                  <c:v>6.2480562341286534</c:v>
                </c:pt>
                <c:pt idx="822">
                  <c:v>6.2732363282348089</c:v>
                </c:pt>
                <c:pt idx="823">
                  <c:v>6.2405081366100914</c:v>
                </c:pt>
                <c:pt idx="824">
                  <c:v>6.2558248659110287</c:v>
                </c:pt>
                <c:pt idx="825">
                  <c:v>6.2483138421966551</c:v>
                </c:pt>
                <c:pt idx="826">
                  <c:v>6.2551621127030108</c:v>
                </c:pt>
                <c:pt idx="827">
                  <c:v>6.2078614601391608</c:v>
                </c:pt>
                <c:pt idx="828">
                  <c:v>6.1956661402392408</c:v>
                </c:pt>
                <c:pt idx="829">
                  <c:v>6.1765474112714847</c:v>
                </c:pt>
                <c:pt idx="830">
                  <c:v>6.2379265855060728</c:v>
                </c:pt>
                <c:pt idx="831">
                  <c:v>6.2529959097953638</c:v>
                </c:pt>
                <c:pt idx="832">
                  <c:v>6.2714184843280529</c:v>
                </c:pt>
                <c:pt idx="833">
                  <c:v>6.362364755920682</c:v>
                </c:pt>
                <c:pt idx="834">
                  <c:v>6.3529386230686002</c:v>
                </c:pt>
                <c:pt idx="835">
                  <c:v>6.3287062273161849</c:v>
                </c:pt>
                <c:pt idx="836">
                  <c:v>6.2742831084589383</c:v>
                </c:pt>
                <c:pt idx="837">
                  <c:v>6.3065930533424766</c:v>
                </c:pt>
                <c:pt idx="838">
                  <c:v>6.3306363215961321</c:v>
                </c:pt>
                <c:pt idx="839">
                  <c:v>6.2078393105124619</c:v>
                </c:pt>
                <c:pt idx="840">
                  <c:v>6.2091647334507591</c:v>
                </c:pt>
                <c:pt idx="841">
                  <c:v>6.171365257400736</c:v>
                </c:pt>
                <c:pt idx="842">
                  <c:v>6.0922376167039918</c:v>
                </c:pt>
                <c:pt idx="843">
                  <c:v>6.1611965619836653</c:v>
                </c:pt>
                <c:pt idx="844">
                  <c:v>6.0614684754841273</c:v>
                </c:pt>
                <c:pt idx="845">
                  <c:v>6.0466374604836544</c:v>
                </c:pt>
                <c:pt idx="846">
                  <c:v>6.0164605466018948</c:v>
                </c:pt>
                <c:pt idx="847">
                  <c:v>6.0156294354793536</c:v>
                </c:pt>
                <c:pt idx="848">
                  <c:v>6.0680834371049306</c:v>
                </c:pt>
                <c:pt idx="849">
                  <c:v>6.091875363229696</c:v>
                </c:pt>
                <c:pt idx="850">
                  <c:v>6.1218865561976523</c:v>
                </c:pt>
                <c:pt idx="851">
                  <c:v>6.0431486210992427</c:v>
                </c:pt>
                <c:pt idx="852">
                  <c:v>6.0344080339303714</c:v>
                </c:pt>
                <c:pt idx="853">
                  <c:v>6.0903210551633604</c:v>
                </c:pt>
                <c:pt idx="854">
                  <c:v>6.0997461106295123</c:v>
                </c:pt>
                <c:pt idx="855">
                  <c:v>6.0991297756818863</c:v>
                </c:pt>
                <c:pt idx="856">
                  <c:v>6.1403964528913786</c:v>
                </c:pt>
                <c:pt idx="857">
                  <c:v>6.1334102031842779</c:v>
                </c:pt>
                <c:pt idx="858">
                  <c:v>6.105275018428614</c:v>
                </c:pt>
                <c:pt idx="859">
                  <c:v>6.1267827645454842</c:v>
                </c:pt>
                <c:pt idx="860">
                  <c:v>6.1078781318893416</c:v>
                </c:pt>
                <c:pt idx="861">
                  <c:v>6.1675883312016984</c:v>
                </c:pt>
                <c:pt idx="862">
                  <c:v>6.1773036911176025</c:v>
                </c:pt>
                <c:pt idx="863">
                  <c:v>6.2384817959626711</c:v>
                </c:pt>
                <c:pt idx="864">
                  <c:v>6.2625721807122483</c:v>
                </c:pt>
                <c:pt idx="865">
                  <c:v>6.2942611778908439</c:v>
                </c:pt>
                <c:pt idx="866">
                  <c:v>6.3484456780254748</c:v>
                </c:pt>
                <c:pt idx="867">
                  <c:v>6.4006154392676953</c:v>
                </c:pt>
                <c:pt idx="868">
                  <c:v>6.448263827321103</c:v>
                </c:pt>
                <c:pt idx="869">
                  <c:v>6.4727256357201703</c:v>
                </c:pt>
                <c:pt idx="870">
                  <c:v>6.4597169799742522</c:v>
                </c:pt>
                <c:pt idx="871">
                  <c:v>6.5058375290186756</c:v>
                </c:pt>
                <c:pt idx="872">
                  <c:v>6.5586163923044642</c:v>
                </c:pt>
                <c:pt idx="873">
                  <c:v>6.5266094804830397</c:v>
                </c:pt>
                <c:pt idx="874">
                  <c:v>6.5215026157717446</c:v>
                </c:pt>
                <c:pt idx="875">
                  <c:v>6.4844443976220605</c:v>
                </c:pt>
                <c:pt idx="876">
                  <c:v>6.5175402058485661</c:v>
                </c:pt>
                <c:pt idx="877">
                  <c:v>6.5218827674043398</c:v>
                </c:pt>
                <c:pt idx="878">
                  <c:v>6.5764696032028942</c:v>
                </c:pt>
                <c:pt idx="879">
                  <c:v>6.5639898764464109</c:v>
                </c:pt>
                <c:pt idx="880">
                  <c:v>6.5263822466705497</c:v>
                </c:pt>
                <c:pt idx="881">
                  <c:v>6.5139848956759474</c:v>
                </c:pt>
                <c:pt idx="882">
                  <c:v>6.4246020736659961</c:v>
                </c:pt>
                <c:pt idx="883">
                  <c:v>6.4143735025949846</c:v>
                </c:pt>
                <c:pt idx="884">
                  <c:v>6.4463204016239626</c:v>
                </c:pt>
                <c:pt idx="885">
                  <c:v>6.4381608475164578</c:v>
                </c:pt>
                <c:pt idx="886">
                  <c:v>6.4442323922324141</c:v>
                </c:pt>
                <c:pt idx="887">
                  <c:v>6.4832576245847955</c:v>
                </c:pt>
                <c:pt idx="888">
                  <c:v>6.5070534096138859</c:v>
                </c:pt>
                <c:pt idx="889">
                  <c:v>6.5481446193432218</c:v>
                </c:pt>
                <c:pt idx="890">
                  <c:v>6.5316823655409779</c:v>
                </c:pt>
                <c:pt idx="891">
                  <c:v>6.5223335662016488</c:v>
                </c:pt>
                <c:pt idx="892">
                  <c:v>6.5179058163070431</c:v>
                </c:pt>
                <c:pt idx="893">
                  <c:v>6.5237177921533611</c:v>
                </c:pt>
                <c:pt idx="894">
                  <c:v>6.586455573491711</c:v>
                </c:pt>
                <c:pt idx="895">
                  <c:v>6.6402732740441968</c:v>
                </c:pt>
                <c:pt idx="896">
                  <c:v>6.6664777342068193</c:v>
                </c:pt>
                <c:pt idx="897">
                  <c:v>6.6554553479780143</c:v>
                </c:pt>
                <c:pt idx="898">
                  <c:v>6.6545269827129614</c:v>
                </c:pt>
                <c:pt idx="899">
                  <c:v>6.728329471496016</c:v>
                </c:pt>
                <c:pt idx="900">
                  <c:v>6.7813922232843167</c:v>
                </c:pt>
                <c:pt idx="901">
                  <c:v>6.8029469946851169</c:v>
                </c:pt>
                <c:pt idx="902">
                  <c:v>6.8111354793080343</c:v>
                </c:pt>
                <c:pt idx="903">
                  <c:v>6.7564819853363023</c:v>
                </c:pt>
                <c:pt idx="904">
                  <c:v>6.7920702936130075</c:v>
                </c:pt>
                <c:pt idx="905">
                  <c:v>6.8503588105850062</c:v>
                </c:pt>
                <c:pt idx="906">
                  <c:v>6.8421037875323396</c:v>
                </c:pt>
                <c:pt idx="907">
                  <c:v>6.8494196890227643</c:v>
                </c:pt>
                <c:pt idx="908">
                  <c:v>6.8965000267212329</c:v>
                </c:pt>
                <c:pt idx="909">
                  <c:v>6.9131418821034201</c:v>
                </c:pt>
                <c:pt idx="910">
                  <c:v>6.9791084060875637</c:v>
                </c:pt>
                <c:pt idx="911">
                  <c:v>6.9538009314467484</c:v>
                </c:pt>
                <c:pt idx="912">
                  <c:v>7.0077725083843623</c:v>
                </c:pt>
                <c:pt idx="913">
                  <c:v>7.0081717754810349</c:v>
                </c:pt>
                <c:pt idx="914">
                  <c:v>6.975617572679254</c:v>
                </c:pt>
                <c:pt idx="915">
                  <c:v>6.9145188724022306</c:v>
                </c:pt>
                <c:pt idx="916">
                  <c:v>6.9451963416866516</c:v>
                </c:pt>
                <c:pt idx="917">
                  <c:v>6.9652500951650502</c:v>
                </c:pt>
                <c:pt idx="918">
                  <c:v>7.0248198255125862</c:v>
                </c:pt>
                <c:pt idx="919">
                  <c:v>7.0641385348092998</c:v>
                </c:pt>
                <c:pt idx="920">
                  <c:v>7.0972778342160066</c:v>
                </c:pt>
                <c:pt idx="921">
                  <c:v>7.0939265292543352</c:v>
                </c:pt>
                <c:pt idx="922">
                  <c:v>7.0601641884804724</c:v>
                </c:pt>
                <c:pt idx="923">
                  <c:v>7.0818082254559949</c:v>
                </c:pt>
                <c:pt idx="924">
                  <c:v>7.1106223113858507</c:v>
                </c:pt>
                <c:pt idx="925">
                  <c:v>7.1237003936235919</c:v>
                </c:pt>
                <c:pt idx="926">
                  <c:v>7.1737072716022574</c:v>
                </c:pt>
                <c:pt idx="927">
                  <c:v>7.1861925083312164</c:v>
                </c:pt>
                <c:pt idx="928">
                  <c:v>7.1929299056528251</c:v>
                </c:pt>
                <c:pt idx="929">
                  <c:v>7.2430404811962319</c:v>
                </c:pt>
                <c:pt idx="930">
                  <c:v>7.2109694725671645</c:v>
                </c:pt>
                <c:pt idx="931">
                  <c:v>7.300746020040533</c:v>
                </c:pt>
                <c:pt idx="932">
                  <c:v>7.3317111151935856</c:v>
                </c:pt>
                <c:pt idx="933">
                  <c:v>7.3712093714930251</c:v>
                </c:pt>
                <c:pt idx="934">
                  <c:v>7.3253117466902031</c:v>
                </c:pt>
                <c:pt idx="935">
                  <c:v>7.3981847463153239</c:v>
                </c:pt>
                <c:pt idx="936">
                  <c:v>7.4220523528774409</c:v>
                </c:pt>
                <c:pt idx="937">
                  <c:v>7.4193147752265212</c:v>
                </c:pt>
                <c:pt idx="938">
                  <c:v>7.4172923560859454</c:v>
                </c:pt>
                <c:pt idx="939">
                  <c:v>7.5029381260579955</c:v>
                </c:pt>
                <c:pt idx="940">
                  <c:v>7.5450682279934584</c:v>
                </c:pt>
                <c:pt idx="941">
                  <c:v>7.558340733344858</c:v>
                </c:pt>
                <c:pt idx="942">
                  <c:v>7.5172124895975232</c:v>
                </c:pt>
                <c:pt idx="943">
                  <c:v>7.5273157192116509</c:v>
                </c:pt>
                <c:pt idx="944">
                  <c:v>7.5927700534701392</c:v>
                </c:pt>
                <c:pt idx="945">
                  <c:v>7.6119425039051256</c:v>
                </c:pt>
                <c:pt idx="946">
                  <c:v>7.6384390534047757</c:v>
                </c:pt>
                <c:pt idx="947">
                  <c:v>7.7517727967729231</c:v>
                </c:pt>
                <c:pt idx="948">
                  <c:v>7.7622103932063968</c:v>
                </c:pt>
                <c:pt idx="949">
                  <c:v>7.814125577858805</c:v>
                </c:pt>
                <c:pt idx="950">
                  <c:v>7.8135442100884722</c:v>
                </c:pt>
                <c:pt idx="951">
                  <c:v>7.8122187284474514</c:v>
                </c:pt>
                <c:pt idx="952">
                  <c:v>7.8350503233893898</c:v>
                </c:pt>
                <c:pt idx="953">
                  <c:v>7.7733296440300874</c:v>
                </c:pt>
                <c:pt idx="954">
                  <c:v>7.8617721185185863</c:v>
                </c:pt>
                <c:pt idx="955">
                  <c:v>7.8940874990983314</c:v>
                </c:pt>
                <c:pt idx="956">
                  <c:v>7.9745190003168398</c:v>
                </c:pt>
                <c:pt idx="957">
                  <c:v>7.9242710662487799</c:v>
                </c:pt>
                <c:pt idx="958">
                  <c:v>7.7066571233403245</c:v>
                </c:pt>
                <c:pt idx="959">
                  <c:v>7.5783199526901912</c:v>
                </c:pt>
                <c:pt idx="960">
                  <c:v>7.6013325185080305</c:v>
                </c:pt>
                <c:pt idx="961">
                  <c:v>7.6614857382147115</c:v>
                </c:pt>
                <c:pt idx="962">
                  <c:v>7.693213445709052</c:v>
                </c:pt>
                <c:pt idx="963">
                  <c:v>7.7723789880659098</c:v>
                </c:pt>
                <c:pt idx="964">
                  <c:v>7.7460284784945461</c:v>
                </c:pt>
                <c:pt idx="965">
                  <c:v>7.7389753579060789</c:v>
                </c:pt>
                <c:pt idx="966">
                  <c:v>7.5745646606399637</c:v>
                </c:pt>
                <c:pt idx="967">
                  <c:v>7.62642049897297</c:v>
                </c:pt>
                <c:pt idx="968">
                  <c:v>7.6359740878277176</c:v>
                </c:pt>
                <c:pt idx="969">
                  <c:v>7.4984059598544253</c:v>
                </c:pt>
                <c:pt idx="970">
                  <c:v>7.4183918146039804</c:v>
                </c:pt>
                <c:pt idx="971">
                  <c:v>7.3974120754682797</c:v>
                </c:pt>
                <c:pt idx="972">
                  <c:v>7.3377089128802089</c:v>
                </c:pt>
                <c:pt idx="973">
                  <c:v>7.4100769621373832</c:v>
                </c:pt>
                <c:pt idx="974">
                  <c:v>7.5249839660831501</c:v>
                </c:pt>
                <c:pt idx="975">
                  <c:v>7.4656809897798713</c:v>
                </c:pt>
                <c:pt idx="976">
                  <c:v>7.3690964823818028</c:v>
                </c:pt>
                <c:pt idx="977">
                  <c:v>7.2397450009673889</c:v>
                </c:pt>
                <c:pt idx="978">
                  <c:v>7.3817039384018575</c:v>
                </c:pt>
                <c:pt idx="979">
                  <c:v>7.3161872769310818</c:v>
                </c:pt>
                <c:pt idx="980">
                  <c:v>7.3168737515659705</c:v>
                </c:pt>
                <c:pt idx="981">
                  <c:v>6.9839259180961193</c:v>
                </c:pt>
                <c:pt idx="982">
                  <c:v>7.0678290150547323</c:v>
                </c:pt>
                <c:pt idx="983">
                  <c:v>6.9868430430705892</c:v>
                </c:pt>
                <c:pt idx="984">
                  <c:v>6.8505323805411038</c:v>
                </c:pt>
                <c:pt idx="985">
                  <c:v>6.8602603923167615</c:v>
                </c:pt>
                <c:pt idx="986">
                  <c:v>6.9316726388115031</c:v>
                </c:pt>
                <c:pt idx="987">
                  <c:v>6.8226252539676215</c:v>
                </c:pt>
                <c:pt idx="988">
                  <c:v>6.6328734945196199</c:v>
                </c:pt>
                <c:pt idx="989">
                  <c:v>6.421634156547575</c:v>
                </c:pt>
                <c:pt idx="990">
                  <c:v>6.4151932017788429</c:v>
                </c:pt>
                <c:pt idx="991">
                  <c:v>6.697977820439406</c:v>
                </c:pt>
                <c:pt idx="992">
                  <c:v>7.0142551675858531</c:v>
                </c:pt>
                <c:pt idx="993">
                  <c:v>6.9904695316535514</c:v>
                </c:pt>
                <c:pt idx="994">
                  <c:v>6.8599383031367207</c:v>
                </c:pt>
                <c:pt idx="995">
                  <c:v>6.8123784336750752</c:v>
                </c:pt>
                <c:pt idx="996">
                  <c:v>6.8643456185173157</c:v>
                </c:pt>
                <c:pt idx="997">
                  <c:v>6.8894887174907229</c:v>
                </c:pt>
                <c:pt idx="998">
                  <c:v>6.7636666839067461</c:v>
                </c:pt>
                <c:pt idx="999">
                  <c:v>6.7882117141840315</c:v>
                </c:pt>
                <c:pt idx="1000">
                  <c:v>7.1079777778386228</c:v>
                </c:pt>
                <c:pt idx="1001">
                  <c:v>7.2993950202035593</c:v>
                </c:pt>
                <c:pt idx="1002">
                  <c:v>7.4170269790569696</c:v>
                </c:pt>
                <c:pt idx="1003">
                  <c:v>7.2857262296831546</c:v>
                </c:pt>
                <c:pt idx="1004">
                  <c:v>7.3934215888788053</c:v>
                </c:pt>
                <c:pt idx="1005">
                  <c:v>7.2820372272175353</c:v>
                </c:pt>
                <c:pt idx="1006">
                  <c:v>7.1967035635949381</c:v>
                </c:pt>
                <c:pt idx="1007">
                  <c:v>7.2929197513399258</c:v>
                </c:pt>
                <c:pt idx="1008">
                  <c:v>7.312750640334321</c:v>
                </c:pt>
                <c:pt idx="1009">
                  <c:v>7.4345794943139456</c:v>
                </c:pt>
                <c:pt idx="1010">
                  <c:v>7.4032718530834902</c:v>
                </c:pt>
                <c:pt idx="1011">
                  <c:v>7.4105017378362597</c:v>
                </c:pt>
                <c:pt idx="1012">
                  <c:v>7.3900143322639185</c:v>
                </c:pt>
                <c:pt idx="1013">
                  <c:v>7.3170076588601463</c:v>
                </c:pt>
                <c:pt idx="1014">
                  <c:v>7.3357994025071527</c:v>
                </c:pt>
                <c:pt idx="1015">
                  <c:v>7.2208814803739019</c:v>
                </c:pt>
                <c:pt idx="1016">
                  <c:v>7.2784847171024047</c:v>
                </c:pt>
                <c:pt idx="1017">
                  <c:v>7.2606776068344674</c:v>
                </c:pt>
                <c:pt idx="1018">
                  <c:v>7.2490729168293333</c:v>
                </c:pt>
                <c:pt idx="1019">
                  <c:v>7.3289138400506664</c:v>
                </c:pt>
                <c:pt idx="1020">
                  <c:v>7.3421559117743556</c:v>
                </c:pt>
                <c:pt idx="1021">
                  <c:v>7.2951761907002126</c:v>
                </c:pt>
                <c:pt idx="1022">
                  <c:v>7.2682281621858369</c:v>
                </c:pt>
                <c:pt idx="1023">
                  <c:v>7.2305790277264919</c:v>
                </c:pt>
                <c:pt idx="1024">
                  <c:v>7.3087951673150711</c:v>
                </c:pt>
                <c:pt idx="1025">
                  <c:v>7.3430417516573803</c:v>
                </c:pt>
                <c:pt idx="1026">
                  <c:v>7.403848066043297</c:v>
                </c:pt>
                <c:pt idx="1027">
                  <c:v>7.4739106282967702</c:v>
                </c:pt>
                <c:pt idx="1028">
                  <c:v>7.5009853287650685</c:v>
                </c:pt>
                <c:pt idx="1029">
                  <c:v>7.5244509683229825</c:v>
                </c:pt>
                <c:pt idx="1030">
                  <c:v>7.5919059264784465</c:v>
                </c:pt>
                <c:pt idx="1031">
                  <c:v>7.6348592191431139</c:v>
                </c:pt>
                <c:pt idx="1032">
                  <c:v>7.6793988018852568</c:v>
                </c:pt>
                <c:pt idx="1033">
                  <c:v>7.7432099784544652</c:v>
                </c:pt>
                <c:pt idx="1034">
                  <c:v>7.7684934611386618</c:v>
                </c:pt>
                <c:pt idx="1035">
                  <c:v>7.7845613286923392</c:v>
                </c:pt>
                <c:pt idx="1036">
                  <c:v>7.703985955013203</c:v>
                </c:pt>
                <c:pt idx="1037">
                  <c:v>7.7529278483459123</c:v>
                </c:pt>
                <c:pt idx="1038">
                  <c:v>7.7712871346484231</c:v>
                </c:pt>
                <c:pt idx="1039">
                  <c:v>7.8250843043017424</c:v>
                </c:pt>
                <c:pt idx="1040">
                  <c:v>7.8287776665030036</c:v>
                </c:pt>
                <c:pt idx="1041">
                  <c:v>7.8429995557268084</c:v>
                </c:pt>
                <c:pt idx="1042">
                  <c:v>7.909917024409622</c:v>
                </c:pt>
                <c:pt idx="1043">
                  <c:v>7.9436888882000485</c:v>
                </c:pt>
                <c:pt idx="1044">
                  <c:v>7.9450467142753984</c:v>
                </c:pt>
                <c:pt idx="1045">
                  <c:v>7.9702233410409749</c:v>
                </c:pt>
                <c:pt idx="1046">
                  <c:v>7.9834787409100656</c:v>
                </c:pt>
                <c:pt idx="1047">
                  <c:v>7.9720579903277686</c:v>
                </c:pt>
                <c:pt idx="1048">
                  <c:v>7.8874055493229616</c:v>
                </c:pt>
                <c:pt idx="1049">
                  <c:v>7.8718436658075523</c:v>
                </c:pt>
                <c:pt idx="1050">
                  <c:v>7.8305829374946265</c:v>
                </c:pt>
                <c:pt idx="1051">
                  <c:v>7.9044443429226749</c:v>
                </c:pt>
                <c:pt idx="1052">
                  <c:v>7.8584220999863668</c:v>
                </c:pt>
                <c:pt idx="1053">
                  <c:v>7.7070718471431201</c:v>
                </c:pt>
                <c:pt idx="1054">
                  <c:v>7.6075310787235253</c:v>
                </c:pt>
                <c:pt idx="1055">
                  <c:v>7.5278273724696714</c:v>
                </c:pt>
                <c:pt idx="1056">
                  <c:v>7.4929266956501612</c:v>
                </c:pt>
                <c:pt idx="1057">
                  <c:v>7.5143506394190425</c:v>
                </c:pt>
                <c:pt idx="1058">
                  <c:v>7.5773216457705734</c:v>
                </c:pt>
                <c:pt idx="1059">
                  <c:v>7.3099004695516641</c:v>
                </c:pt>
                <c:pt idx="1060">
                  <c:v>7.4370114037440258</c:v>
                </c:pt>
                <c:pt idx="1061">
                  <c:v>7.4043999406032386</c:v>
                </c:pt>
                <c:pt idx="1062">
                  <c:v>7.6153927151555143</c:v>
                </c:pt>
                <c:pt idx="1063">
                  <c:v>7.684526258893186</c:v>
                </c:pt>
                <c:pt idx="1064">
                  <c:v>7.6573498214186895</c:v>
                </c:pt>
                <c:pt idx="1065">
                  <c:v>7.6660292153729852</c:v>
                </c:pt>
                <c:pt idx="1066">
                  <c:v>7.7474889408472141</c:v>
                </c:pt>
                <c:pt idx="1067">
                  <c:v>7.7291480549052096</c:v>
                </c:pt>
                <c:pt idx="1068">
                  <c:v>7.7684396469324977</c:v>
                </c:pt>
                <c:pt idx="1069">
                  <c:v>7.7069373633366078</c:v>
                </c:pt>
                <c:pt idx="1070">
                  <c:v>7.7480409522097702</c:v>
                </c:pt>
                <c:pt idx="1071">
                  <c:v>7.621825949329569</c:v>
                </c:pt>
                <c:pt idx="1072">
                  <c:v>7.6262169935847721</c:v>
                </c:pt>
                <c:pt idx="1073">
                  <c:v>7.6925927567225001</c:v>
                </c:pt>
                <c:pt idx="1074">
                  <c:v>7.6381668020463573</c:v>
                </c:pt>
                <c:pt idx="1075">
                  <c:v>7.7344922802874301</c:v>
                </c:pt>
                <c:pt idx="1076">
                  <c:v>7.6661778026464908</c:v>
                </c:pt>
                <c:pt idx="1077">
                  <c:v>7.7926943331331957</c:v>
                </c:pt>
                <c:pt idx="1078">
                  <c:v>7.7956053968601342</c:v>
                </c:pt>
                <c:pt idx="1079">
                  <c:v>7.7600407366542035</c:v>
                </c:pt>
                <c:pt idx="1080">
                  <c:v>7.7898833720243932</c:v>
                </c:pt>
                <c:pt idx="1081">
                  <c:v>7.7719254112215577</c:v>
                </c:pt>
                <c:pt idx="1082">
                  <c:v>7.7784836639019099</c:v>
                </c:pt>
                <c:pt idx="1083">
                  <c:v>7.7973059447323969</c:v>
                </c:pt>
                <c:pt idx="1084">
                  <c:v>7.7985993053065394</c:v>
                </c:pt>
                <c:pt idx="1085">
                  <c:v>7.5498685022558867</c:v>
                </c:pt>
                <c:pt idx="1086">
                  <c:v>7.6070149191183072</c:v>
                </c:pt>
                <c:pt idx="1087">
                  <c:v>7.6459373038986493</c:v>
                </c:pt>
                <c:pt idx="1088">
                  <c:v>7.669051672840669</c:v>
                </c:pt>
                <c:pt idx="1089">
                  <c:v>7.6920318096474656</c:v>
                </c:pt>
                <c:pt idx="1090">
                  <c:v>7.7211554560737632</c:v>
                </c:pt>
                <c:pt idx="1091">
                  <c:v>7.7044545300242468</c:v>
                </c:pt>
                <c:pt idx="1092">
                  <c:v>7.7043035625406926</c:v>
                </c:pt>
                <c:pt idx="1093">
                  <c:v>7.6631111216225518</c:v>
                </c:pt>
                <c:pt idx="1094">
                  <c:v>7.6478807671280169</c:v>
                </c:pt>
                <c:pt idx="1095">
                  <c:v>7.6506311494117503</c:v>
                </c:pt>
                <c:pt idx="1096">
                  <c:v>7.5892579859060278</c:v>
                </c:pt>
                <c:pt idx="1097">
                  <c:v>7.5965214057342205</c:v>
                </c:pt>
                <c:pt idx="1098">
                  <c:v>7.6324604595481</c:v>
                </c:pt>
                <c:pt idx="1099">
                  <c:v>7.6893929484656836</c:v>
                </c:pt>
                <c:pt idx="1100">
                  <c:v>7.6767039495809266</c:v>
                </c:pt>
                <c:pt idx="1101">
                  <c:v>7.6558828099608025</c:v>
                </c:pt>
                <c:pt idx="1102">
                  <c:v>7.5898414707752782</c:v>
                </c:pt>
                <c:pt idx="1103">
                  <c:v>7.5637972141539587</c:v>
                </c:pt>
                <c:pt idx="1104">
                  <c:v>7.5098795390602771</c:v>
                </c:pt>
                <c:pt idx="1105">
                  <c:v>7.5027979219961543</c:v>
                </c:pt>
                <c:pt idx="1106">
                  <c:v>7.4962554762492424</c:v>
                </c:pt>
                <c:pt idx="1107">
                  <c:v>7.3927860704880812</c:v>
                </c:pt>
                <c:pt idx="1108">
                  <c:v>7.342570128224537</c:v>
                </c:pt>
                <c:pt idx="1109">
                  <c:v>7.3898254593551247</c:v>
                </c:pt>
                <c:pt idx="1110">
                  <c:v>7.4147096924355944</c:v>
                </c:pt>
                <c:pt idx="1111">
                  <c:v>7.4427784721519483</c:v>
                </c:pt>
                <c:pt idx="1112">
                  <c:v>7.4552984717768975</c:v>
                </c:pt>
                <c:pt idx="1113">
                  <c:v>7.4811663869964402</c:v>
                </c:pt>
                <c:pt idx="1114">
                  <c:v>7.5347497885263621</c:v>
                </c:pt>
                <c:pt idx="1115">
                  <c:v>7.5305949933213618</c:v>
                </c:pt>
                <c:pt idx="1116">
                  <c:v>7.5727952050598404</c:v>
                </c:pt>
                <c:pt idx="1117">
                  <c:v>7.6451401806522412</c:v>
                </c:pt>
                <c:pt idx="1118">
                  <c:v>7.7033255579605591</c:v>
                </c:pt>
                <c:pt idx="1119">
                  <c:v>7.7453172975890174</c:v>
                </c:pt>
                <c:pt idx="1120">
                  <c:v>7.7404344975586667</c:v>
                </c:pt>
                <c:pt idx="1121">
                  <c:v>7.7900340786758058</c:v>
                </c:pt>
                <c:pt idx="1122">
                  <c:v>7.8066893956309071</c:v>
                </c:pt>
                <c:pt idx="1123">
                  <c:v>7.765305799392821</c:v>
                </c:pt>
                <c:pt idx="1124">
                  <c:v>7.7838933488586388</c:v>
                </c:pt>
                <c:pt idx="1125">
                  <c:v>7.8019461046535685</c:v>
                </c:pt>
                <c:pt idx="1126">
                  <c:v>7.7895354681954814</c:v>
                </c:pt>
                <c:pt idx="1127">
                  <c:v>7.7295559746561295</c:v>
                </c:pt>
                <c:pt idx="1128">
                  <c:v>7.7907340476795346</c:v>
                </c:pt>
                <c:pt idx="1129">
                  <c:v>7.8087386441553868</c:v>
                </c:pt>
                <c:pt idx="1130">
                  <c:v>7.8129013693440106</c:v>
                </c:pt>
                <c:pt idx="1131">
                  <c:v>7.8367557327461101</c:v>
                </c:pt>
                <c:pt idx="1132">
                  <c:v>7.8135915106599114</c:v>
                </c:pt>
                <c:pt idx="1133">
                  <c:v>7.8642398784586316</c:v>
                </c:pt>
                <c:pt idx="1134">
                  <c:v>7.9136913599570082</c:v>
                </c:pt>
                <c:pt idx="1135">
                  <c:v>7.8930237699939827</c:v>
                </c:pt>
                <c:pt idx="1136">
                  <c:v>7.9081337109765597</c:v>
                </c:pt>
                <c:pt idx="1137">
                  <c:v>7.9084556731625328</c:v>
                </c:pt>
                <c:pt idx="1138">
                  <c:v>7.9112204510554731</c:v>
                </c:pt>
                <c:pt idx="1139">
                  <c:v>7.926504659006703</c:v>
                </c:pt>
                <c:pt idx="1140">
                  <c:v>7.9621104077976632</c:v>
                </c:pt>
                <c:pt idx="1141">
                  <c:v>7.9801774335439228</c:v>
                </c:pt>
                <c:pt idx="1142">
                  <c:v>8.0433729140287724</c:v>
                </c:pt>
                <c:pt idx="1143">
                  <c:v>8.0035884814672187</c:v>
                </c:pt>
                <c:pt idx="1144">
                  <c:v>8.078521042727246</c:v>
                </c:pt>
                <c:pt idx="1145">
                  <c:v>8.0911758880408851</c:v>
                </c:pt>
                <c:pt idx="1146">
                  <c:v>8.0839661359354444</c:v>
                </c:pt>
                <c:pt idx="1147">
                  <c:v>8.0614642215666503</c:v>
                </c:pt>
                <c:pt idx="1148">
                  <c:v>8.1203208738271595</c:v>
                </c:pt>
                <c:pt idx="1149">
                  <c:v>8.1671559768678108</c:v>
                </c:pt>
                <c:pt idx="1150">
                  <c:v>8.2055730918664178</c:v>
                </c:pt>
                <c:pt idx="1151">
                  <c:v>8.2587229864534297</c:v>
                </c:pt>
                <c:pt idx="1152">
                  <c:v>8.2645146448502125</c:v>
                </c:pt>
                <c:pt idx="1153">
                  <c:v>8.3245002372333428</c:v>
                </c:pt>
                <c:pt idx="1154">
                  <c:v>8.2707074612055074</c:v>
                </c:pt>
                <c:pt idx="1155">
                  <c:v>8.3175139877244746</c:v>
                </c:pt>
                <c:pt idx="1156">
                  <c:v>8.3518775096003441</c:v>
                </c:pt>
                <c:pt idx="1157">
                  <c:v>8.3872334398480319</c:v>
                </c:pt>
                <c:pt idx="1158">
                  <c:v>8.3366326201176211</c:v>
                </c:pt>
                <c:pt idx="1159">
                  <c:v>8.2532855507229677</c:v>
                </c:pt>
                <c:pt idx="1160">
                  <c:v>8.1669852171940036</c:v>
                </c:pt>
                <c:pt idx="1161">
                  <c:v>8.0507940842267551</c:v>
                </c:pt>
                <c:pt idx="1162">
                  <c:v>8.0172029149521702</c:v>
                </c:pt>
                <c:pt idx="1163">
                  <c:v>7.9959425728202174</c:v>
                </c:pt>
                <c:pt idx="1164">
                  <c:v>8.0359383912693652</c:v>
                </c:pt>
                <c:pt idx="1165">
                  <c:v>8.0509302858559106</c:v>
                </c:pt>
                <c:pt idx="1166">
                  <c:v>8.039094338665441</c:v>
                </c:pt>
                <c:pt idx="1167">
                  <c:v>8.003646987044867</c:v>
                </c:pt>
                <c:pt idx="1168">
                  <c:v>7.9546800758882874</c:v>
                </c:pt>
                <c:pt idx="1169">
                  <c:v>7.9444905659804954</c:v>
                </c:pt>
                <c:pt idx="1170">
                  <c:v>7.9921841728469776</c:v>
                </c:pt>
                <c:pt idx="1171">
                  <c:v>8.0237147512419238</c:v>
                </c:pt>
                <c:pt idx="1172">
                  <c:v>7.9925856722762445</c:v>
                </c:pt>
                <c:pt idx="1173">
                  <c:v>7.9661175818417975</c:v>
                </c:pt>
                <c:pt idx="1174">
                  <c:v>7.9904796920212595</c:v>
                </c:pt>
                <c:pt idx="1175">
                  <c:v>7.9678652358107618</c:v>
                </c:pt>
                <c:pt idx="1176">
                  <c:v>7.9843841077978777</c:v>
                </c:pt>
                <c:pt idx="1177">
                  <c:v>7.9339072735782992</c:v>
                </c:pt>
                <c:pt idx="1178">
                  <c:v>7.8978309871621324</c:v>
                </c:pt>
                <c:pt idx="1179">
                  <c:v>7.9814777152141234</c:v>
                </c:pt>
                <c:pt idx="1180">
                  <c:v>8.0015465077932095</c:v>
                </c:pt>
                <c:pt idx="1181">
                  <c:v>8.0691537838969474</c:v>
                </c:pt>
                <c:pt idx="1182">
                  <c:v>8.0608059802816836</c:v>
                </c:pt>
                <c:pt idx="1183">
                  <c:v>7.9967146305667667</c:v>
                </c:pt>
                <c:pt idx="1184">
                  <c:v>7.9964504786064499</c:v>
                </c:pt>
                <c:pt idx="1185">
                  <c:v>7.9665838771774178</c:v>
                </c:pt>
                <c:pt idx="1186">
                  <c:v>8.0287116622297532</c:v>
                </c:pt>
                <c:pt idx="1187">
                  <c:v>7.9420743585455194</c:v>
                </c:pt>
                <c:pt idx="1188">
                  <c:v>7.9777717263436427</c:v>
                </c:pt>
                <c:pt idx="1189">
                  <c:v>7.984955241960721</c:v>
                </c:pt>
                <c:pt idx="1190">
                  <c:v>7.9641382386524961</c:v>
                </c:pt>
                <c:pt idx="1191">
                  <c:v>8.0042560902154705</c:v>
                </c:pt>
                <c:pt idx="1192">
                  <c:v>7.9818462745614722</c:v>
                </c:pt>
                <c:pt idx="1193">
                  <c:v>7.9583109346995391</c:v>
                </c:pt>
                <c:pt idx="1194">
                  <c:v>7.9575493594758582</c:v>
                </c:pt>
                <c:pt idx="1195">
                  <c:v>8.0186198958519288</c:v>
                </c:pt>
                <c:pt idx="1196">
                  <c:v>8.0405741168135663</c:v>
                </c:pt>
                <c:pt idx="1197">
                  <c:v>8.0679440789531931</c:v>
                </c:pt>
                <c:pt idx="1198">
                  <c:v>8.1074187948919185</c:v>
                </c:pt>
                <c:pt idx="1199">
                  <c:v>8.1222690480622219</c:v>
                </c:pt>
                <c:pt idx="1200">
                  <c:v>8.1819704731582501</c:v>
                </c:pt>
                <c:pt idx="1201">
                  <c:v>8.2024078353859302</c:v>
                </c:pt>
                <c:pt idx="1202">
                  <c:v>8.2168135360761987</c:v>
                </c:pt>
                <c:pt idx="1203">
                  <c:v>8.2246484861165996</c:v>
                </c:pt>
                <c:pt idx="1204">
                  <c:v>8.2640140309072549</c:v>
                </c:pt>
                <c:pt idx="1205">
                  <c:v>8.3019299334661891</c:v>
                </c:pt>
                <c:pt idx="1206">
                  <c:v>8.2395180060750324</c:v>
                </c:pt>
                <c:pt idx="1207">
                  <c:v>8.2428164293485064</c:v>
                </c:pt>
                <c:pt idx="1208">
                  <c:v>8.2836781172276837</c:v>
                </c:pt>
                <c:pt idx="1209">
                  <c:v>8.3272227675382595</c:v>
                </c:pt>
                <c:pt idx="1210">
                  <c:v>8.3176589880690344</c:v>
                </c:pt>
                <c:pt idx="1211">
                  <c:v>8.3422342644759162</c:v>
                </c:pt>
                <c:pt idx="1212">
                  <c:v>8.3857706923732351</c:v>
                </c:pt>
                <c:pt idx="1213">
                  <c:v>8.4262005415781882</c:v>
                </c:pt>
                <c:pt idx="1214">
                  <c:v>8.4294907795162732</c:v>
                </c:pt>
                <c:pt idx="1215">
                  <c:v>8.4043560353010793</c:v>
                </c:pt>
                <c:pt idx="1216">
                  <c:v>8.4529068540380692</c:v>
                </c:pt>
                <c:pt idx="1217">
                  <c:v>8.4262143603090625</c:v>
                </c:pt>
                <c:pt idx="1218">
                  <c:v>8.4006784817274607</c:v>
                </c:pt>
                <c:pt idx="1219">
                  <c:v>8.4691938002363631</c:v>
                </c:pt>
                <c:pt idx="1220">
                  <c:v>8.5132782274794998</c:v>
                </c:pt>
                <c:pt idx="1221">
                  <c:v>8.514536038119294</c:v>
                </c:pt>
                <c:pt idx="1222">
                  <c:v>8.4880929236279563</c:v>
                </c:pt>
                <c:pt idx="1223">
                  <c:v>8.4864731490397158</c:v>
                </c:pt>
                <c:pt idx="1224">
                  <c:v>8.5170445079356245</c:v>
                </c:pt>
                <c:pt idx="1225">
                  <c:v>8.5339330075710631</c:v>
                </c:pt>
                <c:pt idx="1226">
                  <c:v>8.5163685287568072</c:v>
                </c:pt>
                <c:pt idx="1227">
                  <c:v>8.560782118466582</c:v>
                </c:pt>
                <c:pt idx="1228">
                  <c:v>8.5070372388014359</c:v>
                </c:pt>
                <c:pt idx="1229">
                  <c:v>8.539081408265087</c:v>
                </c:pt>
                <c:pt idx="1230">
                  <c:v>8.5739215412289163</c:v>
                </c:pt>
                <c:pt idx="1231">
                  <c:v>8.5782382340759273</c:v>
                </c:pt>
                <c:pt idx="1232">
                  <c:v>8.5712322949720434</c:v>
                </c:pt>
                <c:pt idx="1233">
                  <c:v>8.551829816953946</c:v>
                </c:pt>
                <c:pt idx="1234">
                  <c:v>8.5465549288502576</c:v>
                </c:pt>
                <c:pt idx="1235">
                  <c:v>8.6038271326641933</c:v>
                </c:pt>
                <c:pt idx="1236">
                  <c:v>8.6346053246383683</c:v>
                </c:pt>
                <c:pt idx="1237">
                  <c:v>8.6366490362698887</c:v>
                </c:pt>
                <c:pt idx="1238">
                  <c:v>8.6387754449800109</c:v>
                </c:pt>
                <c:pt idx="1239">
                  <c:v>8.6215511726466367</c:v>
                </c:pt>
                <c:pt idx="1240">
                  <c:v>8.5937844816890916</c:v>
                </c:pt>
                <c:pt idx="1241">
                  <c:v>8.5967393706365396</c:v>
                </c:pt>
                <c:pt idx="1242">
                  <c:v>8.5765738303026993</c:v>
                </c:pt>
                <c:pt idx="1243">
                  <c:v>8.6014554731490573</c:v>
                </c:pt>
                <c:pt idx="1244">
                  <c:v>8.5527404222883501</c:v>
                </c:pt>
                <c:pt idx="1245">
                  <c:v>8.5557917441503424</c:v>
                </c:pt>
                <c:pt idx="1246">
                  <c:v>8.5980431152704195</c:v>
                </c:pt>
                <c:pt idx="1247">
                  <c:v>8.6296233033649568</c:v>
                </c:pt>
                <c:pt idx="1248">
                  <c:v>8.6302901885676526</c:v>
                </c:pt>
                <c:pt idx="1249">
                  <c:v>8.6796300320665534</c:v>
                </c:pt>
                <c:pt idx="1250">
                  <c:v>8.6986550650505468</c:v>
                </c:pt>
                <c:pt idx="1251">
                  <c:v>8.7357361509511744</c:v>
                </c:pt>
                <c:pt idx="1252">
                  <c:v>8.7812007431315031</c:v>
                </c:pt>
                <c:pt idx="1253">
                  <c:v>8.8083630401254656</c:v>
                </c:pt>
                <c:pt idx="1254">
                  <c:v>8.8196670349326798</c:v>
                </c:pt>
                <c:pt idx="1255">
                  <c:v>8.8688438678168513</c:v>
                </c:pt>
                <c:pt idx="1256">
                  <c:v>8.84606575207129</c:v>
                </c:pt>
                <c:pt idx="1257">
                  <c:v>8.9121183387424576</c:v>
                </c:pt>
                <c:pt idx="1258">
                  <c:v>8.8958621757371237</c:v>
                </c:pt>
                <c:pt idx="1259">
                  <c:v>8.9874873359780256</c:v>
                </c:pt>
                <c:pt idx="1260">
                  <c:v>9.0450372231157825</c:v>
                </c:pt>
                <c:pt idx="1261">
                  <c:v>9.0520833161188765</c:v>
                </c:pt>
                <c:pt idx="1262">
                  <c:v>9.0829907953661166</c:v>
                </c:pt>
                <c:pt idx="1263">
                  <c:v>9.0818028091038361</c:v>
                </c:pt>
                <c:pt idx="1264">
                  <c:v>9.1135646064398941</c:v>
                </c:pt>
                <c:pt idx="1265">
                  <c:v>9.1254068928355601</c:v>
                </c:pt>
                <c:pt idx="1266">
                  <c:v>9.1891841184316601</c:v>
                </c:pt>
                <c:pt idx="1267">
                  <c:v>9.2052896189336444</c:v>
                </c:pt>
                <c:pt idx="1268">
                  <c:v>9.2096259143867574</c:v>
                </c:pt>
                <c:pt idx="1269">
                  <c:v>9.20365034984688</c:v>
                </c:pt>
                <c:pt idx="1270">
                  <c:v>9.1776047872886029</c:v>
                </c:pt>
                <c:pt idx="1271">
                  <c:v>9.246736090142095</c:v>
                </c:pt>
                <c:pt idx="1272">
                  <c:v>9.2668529951802618</c:v>
                </c:pt>
                <c:pt idx="1273">
                  <c:v>9.2384120207707348</c:v>
                </c:pt>
                <c:pt idx="1274">
                  <c:v>9.2772021682915948</c:v>
                </c:pt>
                <c:pt idx="1275">
                  <c:v>9.3431188898865525</c:v>
                </c:pt>
                <c:pt idx="1276">
                  <c:v>9.344413276606268</c:v>
                </c:pt>
                <c:pt idx="1277">
                  <c:v>9.2897562556324189</c:v>
                </c:pt>
                <c:pt idx="1278">
                  <c:v>9.31904865455326</c:v>
                </c:pt>
                <c:pt idx="1279">
                  <c:v>9.3614885707260704</c:v>
                </c:pt>
                <c:pt idx="1280">
                  <c:v>9.3357471918708423</c:v>
                </c:pt>
                <c:pt idx="1281">
                  <c:v>9.2808733060310917</c:v>
                </c:pt>
                <c:pt idx="1282">
                  <c:v>9.2843573262652974</c:v>
                </c:pt>
                <c:pt idx="1283">
                  <c:v>9.2916995136333469</c:v>
                </c:pt>
                <c:pt idx="1284">
                  <c:v>9.3180207151326933</c:v>
                </c:pt>
                <c:pt idx="1285">
                  <c:v>9.2863199790878035</c:v>
                </c:pt>
                <c:pt idx="1286">
                  <c:v>9.2640631950047414</c:v>
                </c:pt>
                <c:pt idx="1287">
                  <c:v>9.2838595940348512</c:v>
                </c:pt>
                <c:pt idx="1288">
                  <c:v>9.3242698293069903</c:v>
                </c:pt>
                <c:pt idx="1289">
                  <c:v>9.3559257451981157</c:v>
                </c:pt>
                <c:pt idx="1290">
                  <c:v>9.3465155444563184</c:v>
                </c:pt>
                <c:pt idx="1291">
                  <c:v>9.3489853916686698</c:v>
                </c:pt>
                <c:pt idx="1292">
                  <c:v>9.2980881771043169</c:v>
                </c:pt>
                <c:pt idx="1293">
                  <c:v>9.2385826757370335</c:v>
                </c:pt>
                <c:pt idx="1294">
                  <c:v>9.1962432867122192</c:v>
                </c:pt>
                <c:pt idx="1295">
                  <c:v>9.2167139871679904</c:v>
                </c:pt>
                <c:pt idx="1296">
                  <c:v>9.1779760856857617</c:v>
                </c:pt>
                <c:pt idx="1297">
                  <c:v>9.2198468306133332</c:v>
                </c:pt>
                <c:pt idx="1298">
                  <c:v>9.2057571567756629</c:v>
                </c:pt>
                <c:pt idx="1299">
                  <c:v>9.2317290496588633</c:v>
                </c:pt>
                <c:pt idx="1300">
                  <c:v>9.2582384357283889</c:v>
                </c:pt>
                <c:pt idx="1301">
                  <c:v>9.2825663943797778</c:v>
                </c:pt>
                <c:pt idx="1302">
                  <c:v>9.3116128814616523</c:v>
                </c:pt>
                <c:pt idx="1303">
                  <c:v>9.3522080505435401</c:v>
                </c:pt>
                <c:pt idx="1304">
                  <c:v>9.3742084347858992</c:v>
                </c:pt>
                <c:pt idx="1305">
                  <c:v>9.4223161849180102</c:v>
                </c:pt>
                <c:pt idx="1306">
                  <c:v>9.4489506789954092</c:v>
                </c:pt>
                <c:pt idx="1307">
                  <c:v>9.475430339291119</c:v>
                </c:pt>
                <c:pt idx="1308">
                  <c:v>9.5307588132231462</c:v>
                </c:pt>
                <c:pt idx="1309">
                  <c:v>9.5368369110010907</c:v>
                </c:pt>
                <c:pt idx="1310">
                  <c:v>9.5514272660459643</c:v>
                </c:pt>
                <c:pt idx="1311">
                  <c:v>9.556314003881587</c:v>
                </c:pt>
                <c:pt idx="1312">
                  <c:v>9.5912828815519013</c:v>
                </c:pt>
                <c:pt idx="1313">
                  <c:v>9.6111276818997489</c:v>
                </c:pt>
                <c:pt idx="1314">
                  <c:v>9.6088927797295014</c:v>
                </c:pt>
                <c:pt idx="1315">
                  <c:v>9.6391578338590609</c:v>
                </c:pt>
                <c:pt idx="1316">
                  <c:v>9.6274883269113509</c:v>
                </c:pt>
                <c:pt idx="1317">
                  <c:v>9.5782824770957316</c:v>
                </c:pt>
                <c:pt idx="1318">
                  <c:v>9.5899046677234487</c:v>
                </c:pt>
                <c:pt idx="1319">
                  <c:v>9.6079620933860603</c:v>
                </c:pt>
                <c:pt idx="1320">
                  <c:v>9.6365673843207329</c:v>
                </c:pt>
                <c:pt idx="1321">
                  <c:v>9.5703413087170652</c:v>
                </c:pt>
                <c:pt idx="1322">
                  <c:v>9.5793166911933234</c:v>
                </c:pt>
                <c:pt idx="1323">
                  <c:v>9.5671264809133127</c:v>
                </c:pt>
                <c:pt idx="1324">
                  <c:v>9.5481316051196981</c:v>
                </c:pt>
                <c:pt idx="1325">
                  <c:v>9.5808701128870126</c:v>
                </c:pt>
                <c:pt idx="1326">
                  <c:v>9.6003520174255446</c:v>
                </c:pt>
                <c:pt idx="1327">
                  <c:v>9.5793692530182852</c:v>
                </c:pt>
                <c:pt idx="1328">
                  <c:v>9.6089666246154479</c:v>
                </c:pt>
                <c:pt idx="1329">
                  <c:v>9.5491048952831949</c:v>
                </c:pt>
                <c:pt idx="1330">
                  <c:v>9.5377905152805127</c:v>
                </c:pt>
                <c:pt idx="1331">
                  <c:v>9.5846047103306891</c:v>
                </c:pt>
                <c:pt idx="1332">
                  <c:v>9.6315973338961101</c:v>
                </c:pt>
                <c:pt idx="1333">
                  <c:v>9.6940686136561194</c:v>
                </c:pt>
                <c:pt idx="1334">
                  <c:v>9.730487502102406</c:v>
                </c:pt>
                <c:pt idx="1335">
                  <c:v>9.760974617808694</c:v>
                </c:pt>
                <c:pt idx="1336">
                  <c:v>9.7668169684166255</c:v>
                </c:pt>
                <c:pt idx="1337">
                  <c:v>9.792382366052486</c:v>
                </c:pt>
                <c:pt idx="1338">
                  <c:v>9.7634897982257112</c:v>
                </c:pt>
                <c:pt idx="1339">
                  <c:v>9.7870435705086543</c:v>
                </c:pt>
                <c:pt idx="1340">
                  <c:v>9.8171831094755415</c:v>
                </c:pt>
                <c:pt idx="1341">
                  <c:v>9.7948580140023029</c:v>
                </c:pt>
                <c:pt idx="1342">
                  <c:v>9.821634523612131</c:v>
                </c:pt>
                <c:pt idx="1343">
                  <c:v>9.8666971844814881</c:v>
                </c:pt>
                <c:pt idx="1344">
                  <c:v>9.8673643807942479</c:v>
                </c:pt>
                <c:pt idx="1345">
                  <c:v>9.8304317422608651</c:v>
                </c:pt>
                <c:pt idx="1346">
                  <c:v>9.8459655573804632</c:v>
                </c:pt>
                <c:pt idx="1347">
                  <c:v>9.8403124771759174</c:v>
                </c:pt>
                <c:pt idx="1348">
                  <c:v>9.7722147376292128</c:v>
                </c:pt>
                <c:pt idx="1349">
                  <c:v>9.6839038562038233</c:v>
                </c:pt>
                <c:pt idx="1350">
                  <c:v>9.5976417339242541</c:v>
                </c:pt>
                <c:pt idx="1351">
                  <c:v>9.658321325944268</c:v>
                </c:pt>
                <c:pt idx="1352">
                  <c:v>9.6809327516654182</c:v>
                </c:pt>
                <c:pt idx="1353">
                  <c:v>9.6262702631559112</c:v>
                </c:pt>
                <c:pt idx="1354">
                  <c:v>9.6304390796469512</c:v>
                </c:pt>
                <c:pt idx="1355">
                  <c:v>9.7364364520934021</c:v>
                </c:pt>
                <c:pt idx="1356">
                  <c:v>9.7494146861593158</c:v>
                </c:pt>
                <c:pt idx="1357">
                  <c:v>9.7994364719342126</c:v>
                </c:pt>
                <c:pt idx="1358">
                  <c:v>9.7766486151286127</c:v>
                </c:pt>
                <c:pt idx="1359">
                  <c:v>9.8070003527507961</c:v>
                </c:pt>
                <c:pt idx="1360">
                  <c:v>9.8537780215665993</c:v>
                </c:pt>
                <c:pt idx="1361">
                  <c:v>9.8739487816321194</c:v>
                </c:pt>
                <c:pt idx="1362">
                  <c:v>9.8525034173529455</c:v>
                </c:pt>
                <c:pt idx="1363">
                  <c:v>9.8473896803253886</c:v>
                </c:pt>
                <c:pt idx="1364">
                  <c:v>9.9000587418379808</c:v>
                </c:pt>
                <c:pt idx="1365">
                  <c:v>9.8873429581716596</c:v>
                </c:pt>
                <c:pt idx="1366">
                  <c:v>9.9130381908076792</c:v>
                </c:pt>
                <c:pt idx="1367">
                  <c:v>9.9079470322915437</c:v>
                </c:pt>
                <c:pt idx="1368">
                  <c:v>9.9271848388204909</c:v>
                </c:pt>
                <c:pt idx="1369">
                  <c:v>9.9527510433426922</c:v>
                </c:pt>
                <c:pt idx="1370">
                  <c:v>9.9702579752378977</c:v>
                </c:pt>
                <c:pt idx="1371">
                  <c:v>9.9877733765255385</c:v>
                </c:pt>
                <c:pt idx="1372">
                  <c:v>9.9920801895808573</c:v>
                </c:pt>
                <c:pt idx="1373">
                  <c:v>10.008837964750544</c:v>
                </c:pt>
                <c:pt idx="1374">
                  <c:v>10.02171790426639</c:v>
                </c:pt>
                <c:pt idx="1375">
                  <c:v>10.038059350000816</c:v>
                </c:pt>
                <c:pt idx="1376">
                  <c:v>10.029812959576889</c:v>
                </c:pt>
                <c:pt idx="1377">
                  <c:v>10.056659761462456</c:v>
                </c:pt>
                <c:pt idx="1378">
                  <c:v>10.066142266224743</c:v>
                </c:pt>
                <c:pt idx="1379">
                  <c:v>10.065397744983201</c:v>
                </c:pt>
                <c:pt idx="1380">
                  <c:v>10.069227856590906</c:v>
                </c:pt>
                <c:pt idx="1381">
                  <c:v>10.106377005590973</c:v>
                </c:pt>
                <c:pt idx="1382">
                  <c:v>10.113449593686825</c:v>
                </c:pt>
                <c:pt idx="1383">
                  <c:v>10.099497643923332</c:v>
                </c:pt>
                <c:pt idx="1384">
                  <c:v>10.129811299302293</c:v>
                </c:pt>
                <c:pt idx="1385">
                  <c:v>10.125459709312439</c:v>
                </c:pt>
                <c:pt idx="1386">
                  <c:v>10.067446024773037</c:v>
                </c:pt>
                <c:pt idx="1387">
                  <c:v>10.084407425319553</c:v>
                </c:pt>
                <c:pt idx="1388">
                  <c:v>10.114057172366772</c:v>
                </c:pt>
                <c:pt idx="1389">
                  <c:v>10.145774898017406</c:v>
                </c:pt>
                <c:pt idx="1390">
                  <c:v>10.170990824752758</c:v>
                </c:pt>
                <c:pt idx="1391">
                  <c:v>10.172634544994375</c:v>
                </c:pt>
                <c:pt idx="1392">
                  <c:v>10.181732224230993</c:v>
                </c:pt>
                <c:pt idx="1393">
                  <c:v>10.191736558585699</c:v>
                </c:pt>
                <c:pt idx="1394">
                  <c:v>10.175170992562855</c:v>
                </c:pt>
                <c:pt idx="1395">
                  <c:v>10.150509917218169</c:v>
                </c:pt>
                <c:pt idx="1396">
                  <c:v>10.167732616190392</c:v>
                </c:pt>
                <c:pt idx="1397">
                  <c:v>10.1152821326052</c:v>
                </c:pt>
                <c:pt idx="1398">
                  <c:v>10.101008749951697</c:v>
                </c:pt>
                <c:pt idx="1399">
                  <c:v>10.085774522143412</c:v>
                </c:pt>
                <c:pt idx="1400">
                  <c:v>10.002100624986975</c:v>
                </c:pt>
                <c:pt idx="1401">
                  <c:v>9.9954030069356303</c:v>
                </c:pt>
                <c:pt idx="1402">
                  <c:v>10.034114831907129</c:v>
                </c:pt>
                <c:pt idx="1403">
                  <c:v>10.050637996826623</c:v>
                </c:pt>
                <c:pt idx="1404">
                  <c:v>10.055066548901445</c:v>
                </c:pt>
                <c:pt idx="1405">
                  <c:v>10.135075194401788</c:v>
                </c:pt>
                <c:pt idx="1406">
                  <c:v>10.144953168784919</c:v>
                </c:pt>
                <c:pt idx="1407">
                  <c:v>10.184019098605194</c:v>
                </c:pt>
                <c:pt idx="1408">
                  <c:v>10.222092678272263</c:v>
                </c:pt>
                <c:pt idx="1409">
                  <c:v>10.17676188181005</c:v>
                </c:pt>
                <c:pt idx="1410">
                  <c:v>10.197046476459763</c:v>
                </c:pt>
                <c:pt idx="1411">
                  <c:v>10.241167897179464</c:v>
                </c:pt>
                <c:pt idx="1412">
                  <c:v>10.232120087526782</c:v>
                </c:pt>
                <c:pt idx="1413">
                  <c:v>10.261874338136069</c:v>
                </c:pt>
                <c:pt idx="1414">
                  <c:v>10.230489998562673</c:v>
                </c:pt>
                <c:pt idx="1415">
                  <c:v>10.235189467030995</c:v>
                </c:pt>
                <c:pt idx="1416">
                  <c:v>10.262747690764616</c:v>
                </c:pt>
                <c:pt idx="1417">
                  <c:v>10.217187713243053</c:v>
                </c:pt>
                <c:pt idx="1418">
                  <c:v>10.182465058519867</c:v>
                </c:pt>
                <c:pt idx="1419">
                  <c:v>10.186328139014345</c:v>
                </c:pt>
                <c:pt idx="1420">
                  <c:v>10.269325773042345</c:v>
                </c:pt>
                <c:pt idx="1421">
                  <c:v>10.289519639938939</c:v>
                </c:pt>
                <c:pt idx="1422">
                  <c:v>10.295479956204019</c:v>
                </c:pt>
                <c:pt idx="1423">
                  <c:v>10.267843212088888</c:v>
                </c:pt>
                <c:pt idx="1424">
                  <c:v>10.281381990156675</c:v>
                </c:pt>
                <c:pt idx="1425">
                  <c:v>10.319425354040419</c:v>
                </c:pt>
                <c:pt idx="1426">
                  <c:v>10.324165119805931</c:v>
                </c:pt>
                <c:pt idx="1427">
                  <c:v>10.377135693452161</c:v>
                </c:pt>
                <c:pt idx="1428">
                  <c:v>10.336648722941844</c:v>
                </c:pt>
                <c:pt idx="1429">
                  <c:v>10.326594838425297</c:v>
                </c:pt>
                <c:pt idx="1430">
                  <c:v>10.269430904524418</c:v>
                </c:pt>
                <c:pt idx="1431">
                  <c:v>10.291778398579673</c:v>
                </c:pt>
                <c:pt idx="1432">
                  <c:v>10.307302959087073</c:v>
                </c:pt>
                <c:pt idx="1433">
                  <c:v>10.307579657136591</c:v>
                </c:pt>
                <c:pt idx="1434">
                  <c:v>10.237727909092705</c:v>
                </c:pt>
                <c:pt idx="1435">
                  <c:v>10.167195804743535</c:v>
                </c:pt>
                <c:pt idx="1436">
                  <c:v>10.210726868614671</c:v>
                </c:pt>
                <c:pt idx="1437">
                  <c:v>10.185470772835911</c:v>
                </c:pt>
                <c:pt idx="1438">
                  <c:v>10.23366765009207</c:v>
                </c:pt>
                <c:pt idx="1439">
                  <c:v>10.19629762859031</c:v>
                </c:pt>
                <c:pt idx="1440">
                  <c:v>10.173162090152196</c:v>
                </c:pt>
                <c:pt idx="1441">
                  <c:v>10.091107849738194</c:v>
                </c:pt>
                <c:pt idx="1442">
                  <c:v>10.143681980789534</c:v>
                </c:pt>
                <c:pt idx="1443">
                  <c:v>10.135743581858907</c:v>
                </c:pt>
                <c:pt idx="1444">
                  <c:v>10.022810552744584</c:v>
                </c:pt>
                <c:pt idx="1445">
                  <c:v>9.9566424839070073</c:v>
                </c:pt>
                <c:pt idx="1446">
                  <c:v>9.8995587292861664</c:v>
                </c:pt>
                <c:pt idx="1447">
                  <c:v>9.966372576686874</c:v>
                </c:pt>
                <c:pt idx="1448">
                  <c:v>10.014973677461823</c:v>
                </c:pt>
                <c:pt idx="1449">
                  <c:v>10.05155871375595</c:v>
                </c:pt>
                <c:pt idx="1450">
                  <c:v>10.03058156151617</c:v>
                </c:pt>
                <c:pt idx="1451">
                  <c:v>10.076786417692558</c:v>
                </c:pt>
                <c:pt idx="1452">
                  <c:v>10.131643645673883</c:v>
                </c:pt>
                <c:pt idx="1453">
                  <c:v>10.183391322897899</c:v>
                </c:pt>
                <c:pt idx="1454">
                  <c:v>10.198706869100665</c:v>
                </c:pt>
                <c:pt idx="1455">
                  <c:v>10.239977554589657</c:v>
                </c:pt>
                <c:pt idx="1456">
                  <c:v>10.27268344657945</c:v>
                </c:pt>
                <c:pt idx="1457">
                  <c:v>10.234084638823182</c:v>
                </c:pt>
                <c:pt idx="1458">
                  <c:v>10.230582693709735</c:v>
                </c:pt>
                <c:pt idx="1459">
                  <c:v>10.191608659301652</c:v>
                </c:pt>
                <c:pt idx="1460">
                  <c:v>10.228125296909909</c:v>
                </c:pt>
                <c:pt idx="1461">
                  <c:v>10.224344766567642</c:v>
                </c:pt>
                <c:pt idx="1462">
                  <c:v>10.18257221924171</c:v>
                </c:pt>
                <c:pt idx="1463">
                  <c:v>10.179692001041634</c:v>
                </c:pt>
                <c:pt idx="1464">
                  <c:v>10.262301264528741</c:v>
                </c:pt>
                <c:pt idx="1465">
                  <c:v>10.292005244001727</c:v>
                </c:pt>
                <c:pt idx="1466">
                  <c:v>10.320308361507148</c:v>
                </c:pt>
                <c:pt idx="1467">
                  <c:v>10.32711988352645</c:v>
                </c:pt>
                <c:pt idx="1468">
                  <c:v>10.332033589266139</c:v>
                </c:pt>
                <c:pt idx="1469">
                  <c:v>10.347263805799132</c:v>
                </c:pt>
                <c:pt idx="1470">
                  <c:v>10.323845130112753</c:v>
                </c:pt>
                <c:pt idx="1471">
                  <c:v>10.31630022118425</c:v>
                </c:pt>
                <c:pt idx="1472">
                  <c:v>10.348379336922557</c:v>
                </c:pt>
                <c:pt idx="1473">
                  <c:v>10.338226922920089</c:v>
                </c:pt>
                <c:pt idx="1474">
                  <c:v>10.34245143706387</c:v>
                </c:pt>
                <c:pt idx="1475">
                  <c:v>10.385928192726675</c:v>
                </c:pt>
                <c:pt idx="1476">
                  <c:v>10.394151207106622</c:v>
                </c:pt>
                <c:pt idx="1477">
                  <c:v>10.364567953470818</c:v>
                </c:pt>
                <c:pt idx="1478">
                  <c:v>10.313278919068418</c:v>
                </c:pt>
                <c:pt idx="1479">
                  <c:v>10.297088822726376</c:v>
                </c:pt>
                <c:pt idx="1480">
                  <c:v>10.23953367219184</c:v>
                </c:pt>
                <c:pt idx="1481">
                  <c:v>10.20861611674016</c:v>
                </c:pt>
                <c:pt idx="1482">
                  <c:v>10.193621314416454</c:v>
                </c:pt>
                <c:pt idx="1483">
                  <c:v>10.24606815086042</c:v>
                </c:pt>
                <c:pt idx="1484">
                  <c:v>10.197281659769899</c:v>
                </c:pt>
                <c:pt idx="1485">
                  <c:v>10.246300188583108</c:v>
                </c:pt>
                <c:pt idx="1486">
                  <c:v>10.238925404482424</c:v>
                </c:pt>
                <c:pt idx="1487">
                  <c:v>10.102150887003047</c:v>
                </c:pt>
                <c:pt idx="1488">
                  <c:v>10.105915804970881</c:v>
                </c:pt>
                <c:pt idx="1489">
                  <c:v>10.101000622325792</c:v>
                </c:pt>
                <c:pt idx="1490">
                  <c:v>10.09112683585759</c:v>
                </c:pt>
                <c:pt idx="1491">
                  <c:v>10.053340240617969</c:v>
                </c:pt>
                <c:pt idx="1492">
                  <c:v>10.003012286474689</c:v>
                </c:pt>
                <c:pt idx="1493">
                  <c:v>9.9457208890897277</c:v>
                </c:pt>
                <c:pt idx="1494">
                  <c:v>9.91256852234633</c:v>
                </c:pt>
                <c:pt idx="1495">
                  <c:v>9.8317436211287195</c:v>
                </c:pt>
                <c:pt idx="1496">
                  <c:v>9.7254726997757057</c:v>
                </c:pt>
                <c:pt idx="1497">
                  <c:v>9.5970939470901513</c:v>
                </c:pt>
                <c:pt idx="1498">
                  <c:v>9.7405195727179663</c:v>
                </c:pt>
                <c:pt idx="1499">
                  <c:v>9.6896091782891283</c:v>
                </c:pt>
                <c:pt idx="1500">
                  <c:v>9.6556682146859725</c:v>
                </c:pt>
                <c:pt idx="1501">
                  <c:v>9.7883222751460099</c:v>
                </c:pt>
                <c:pt idx="1502">
                  <c:v>9.8408012955524313</c:v>
                </c:pt>
                <c:pt idx="1503">
                  <c:v>9.8638803137085596</c:v>
                </c:pt>
                <c:pt idx="1504">
                  <c:v>9.9072328653459074</c:v>
                </c:pt>
                <c:pt idx="1505">
                  <c:v>9.9563421274906325</c:v>
                </c:pt>
                <c:pt idx="1506">
                  <c:v>9.9972615229358777</c:v>
                </c:pt>
                <c:pt idx="1507">
                  <c:v>9.9228378052962771</c:v>
                </c:pt>
                <c:pt idx="1508">
                  <c:v>9.8996495946133205</c:v>
                </c:pt>
                <c:pt idx="1509">
                  <c:v>9.8549568714874027</c:v>
                </c:pt>
                <c:pt idx="1510">
                  <c:v>9.9038153543146965</c:v>
                </c:pt>
                <c:pt idx="1511">
                  <c:v>9.9276860332900068</c:v>
                </c:pt>
                <c:pt idx="1512">
                  <c:v>9.9141066237732112</c:v>
                </c:pt>
                <c:pt idx="1513">
                  <c:v>10.029977529683425</c:v>
                </c:pt>
                <c:pt idx="1514">
                  <c:v>10.033084181541458</c:v>
                </c:pt>
                <c:pt idx="1515">
                  <c:v>10.057903925385331</c:v>
                </c:pt>
                <c:pt idx="1516">
                  <c:v>10.044728646058521</c:v>
                </c:pt>
                <c:pt idx="1517">
                  <c:v>10.028020605316181</c:v>
                </c:pt>
                <c:pt idx="1518">
                  <c:v>10.064201108648897</c:v>
                </c:pt>
                <c:pt idx="1519">
                  <c:v>10.052714886873162</c:v>
                </c:pt>
                <c:pt idx="1520">
                  <c:v>10.04575346816501</c:v>
                </c:pt>
                <c:pt idx="1521">
                  <c:v>10.066246900917088</c:v>
                </c:pt>
                <c:pt idx="1522">
                  <c:v>10.040052945243119</c:v>
                </c:pt>
                <c:pt idx="1523">
                  <c:v>10.044515515811888</c:v>
                </c:pt>
                <c:pt idx="1524">
                  <c:v>10.102366574873477</c:v>
                </c:pt>
                <c:pt idx="1525">
                  <c:v>10.061170416194903</c:v>
                </c:pt>
                <c:pt idx="1526">
                  <c:v>10.036184191529406</c:v>
                </c:pt>
                <c:pt idx="1527">
                  <c:v>10.019446282037739</c:v>
                </c:pt>
                <c:pt idx="1528">
                  <c:v>10.017686336782804</c:v>
                </c:pt>
                <c:pt idx="1529">
                  <c:v>10.001327291453375</c:v>
                </c:pt>
                <c:pt idx="1530">
                  <c:v>10.044530739934926</c:v>
                </c:pt>
                <c:pt idx="1531">
                  <c:v>10.026111248249842</c:v>
                </c:pt>
                <c:pt idx="1532">
                  <c:v>10.009810793245617</c:v>
                </c:pt>
                <c:pt idx="1533">
                  <c:v>10.009167149636495</c:v>
                </c:pt>
                <c:pt idx="1534">
                  <c:v>9.9668813563457235</c:v>
                </c:pt>
                <c:pt idx="1535">
                  <c:v>10.005574495275013</c:v>
                </c:pt>
                <c:pt idx="1536">
                  <c:v>10.010780925018494</c:v>
                </c:pt>
                <c:pt idx="1537">
                  <c:v>9.9474431322459953</c:v>
                </c:pt>
                <c:pt idx="1538">
                  <c:v>9.9309758475930856</c:v>
                </c:pt>
                <c:pt idx="1539">
                  <c:v>9.95694600023924</c:v>
                </c:pt>
                <c:pt idx="1540">
                  <c:v>10.028560866449372</c:v>
                </c:pt>
                <c:pt idx="1541">
                  <c:v>10.042689797949528</c:v>
                </c:pt>
                <c:pt idx="1542">
                  <c:v>10.020943266367448</c:v>
                </c:pt>
                <c:pt idx="1543">
                  <c:v>10.069324345380755</c:v>
                </c:pt>
                <c:pt idx="1544">
                  <c:v>10.106669488419056</c:v>
                </c:pt>
                <c:pt idx="1545">
                  <c:v>10.093946286576886</c:v>
                </c:pt>
                <c:pt idx="1546">
                  <c:v>9.9716822642034462</c:v>
                </c:pt>
                <c:pt idx="1547">
                  <c:v>9.9989797674901375</c:v>
                </c:pt>
                <c:pt idx="1548">
                  <c:v>10.013136438188857</c:v>
                </c:pt>
                <c:pt idx="1549">
                  <c:v>10.051187806770663</c:v>
                </c:pt>
                <c:pt idx="1550">
                  <c:v>10.006507243823787</c:v>
                </c:pt>
                <c:pt idx="1551">
                  <c:v>10.05472488036569</c:v>
                </c:pt>
                <c:pt idx="1552">
                  <c:v>10.049313638426417</c:v>
                </c:pt>
                <c:pt idx="1553">
                  <c:v>10.014881667690274</c:v>
                </c:pt>
                <c:pt idx="1554">
                  <c:v>10.046157311342474</c:v>
                </c:pt>
                <c:pt idx="1555">
                  <c:v>10.04851718647072</c:v>
                </c:pt>
                <c:pt idx="1556">
                  <c:v>10.095399472713547</c:v>
                </c:pt>
                <c:pt idx="1557">
                  <c:v>10.088695640441784</c:v>
                </c:pt>
                <c:pt idx="1558">
                  <c:v>10.014482257013436</c:v>
                </c:pt>
                <c:pt idx="1559">
                  <c:v>10.051800375062728</c:v>
                </c:pt>
                <c:pt idx="1560">
                  <c:v>10.062402484258248</c:v>
                </c:pt>
                <c:pt idx="1561">
                  <c:v>10.108999619791044</c:v>
                </c:pt>
                <c:pt idx="1562">
                  <c:v>10.094785276745352</c:v>
                </c:pt>
                <c:pt idx="1563">
                  <c:v>9.9770154802247362</c:v>
                </c:pt>
                <c:pt idx="1564">
                  <c:v>10.011305726049368</c:v>
                </c:pt>
                <c:pt idx="1565">
                  <c:v>10.051914000107161</c:v>
                </c:pt>
                <c:pt idx="1566">
                  <c:v>10.071953643652648</c:v>
                </c:pt>
                <c:pt idx="1567">
                  <c:v>10.13957421857023</c:v>
                </c:pt>
                <c:pt idx="1568">
                  <c:v>10.142256112495428</c:v>
                </c:pt>
                <c:pt idx="1569">
                  <c:v>10.16289812929551</c:v>
                </c:pt>
                <c:pt idx="1570">
                  <c:v>10.173551772573266</c:v>
                </c:pt>
                <c:pt idx="1571">
                  <c:v>10.266390314364628</c:v>
                </c:pt>
                <c:pt idx="1572">
                  <c:v>10.226797171515654</c:v>
                </c:pt>
                <c:pt idx="1573">
                  <c:v>10.175929048273312</c:v>
                </c:pt>
                <c:pt idx="1574">
                  <c:v>10.182656558163732</c:v>
                </c:pt>
                <c:pt idx="1575">
                  <c:v>10.215393852649246</c:v>
                </c:pt>
                <c:pt idx="1576">
                  <c:v>10.189001717358762</c:v>
                </c:pt>
                <c:pt idx="1577">
                  <c:v>10.183532873525493</c:v>
                </c:pt>
                <c:pt idx="1578">
                  <c:v>10.168751569886213</c:v>
                </c:pt>
                <c:pt idx="1579">
                  <c:v>10.1598387468749</c:v>
                </c:pt>
                <c:pt idx="1580">
                  <c:v>10.092270255419544</c:v>
                </c:pt>
                <c:pt idx="1581">
                  <c:v>10.032004624518338</c:v>
                </c:pt>
                <c:pt idx="1582">
                  <c:v>10.08263732036165</c:v>
                </c:pt>
                <c:pt idx="1583">
                  <c:v>10.119853449690408</c:v>
                </c:pt>
                <c:pt idx="1584">
                  <c:v>10.091029911846547</c:v>
                </c:pt>
                <c:pt idx="1585">
                  <c:v>10.074911535739986</c:v>
                </c:pt>
                <c:pt idx="1586">
                  <c:v>10.013921321821368</c:v>
                </c:pt>
                <c:pt idx="1587">
                  <c:v>10.010311418020192</c:v>
                </c:pt>
                <c:pt idx="1588">
                  <c:v>10.050425530691703</c:v>
                </c:pt>
                <c:pt idx="1589">
                  <c:v>10.005854839400687</c:v>
                </c:pt>
                <c:pt idx="1590">
                  <c:v>9.9782063223078961</c:v>
                </c:pt>
                <c:pt idx="1591">
                  <c:v>9.955130273884782</c:v>
                </c:pt>
                <c:pt idx="1592">
                  <c:v>10.06816230001847</c:v>
                </c:pt>
                <c:pt idx="1593">
                  <c:v>10.078458583276738</c:v>
                </c:pt>
                <c:pt idx="1594">
                  <c:v>10.184285938245498</c:v>
                </c:pt>
                <c:pt idx="1595">
                  <c:v>10.225983616152437</c:v>
                </c:pt>
                <c:pt idx="1596">
                  <c:v>10.249482313449457</c:v>
                </c:pt>
                <c:pt idx="1597">
                  <c:v>10.283897658580111</c:v>
                </c:pt>
                <c:pt idx="1598">
                  <c:v>10.305345598451101</c:v>
                </c:pt>
                <c:pt idx="1599">
                  <c:v>10.341966687015875</c:v>
                </c:pt>
                <c:pt idx="1600">
                  <c:v>10.410699972048013</c:v>
                </c:pt>
                <c:pt idx="1601">
                  <c:v>10.395826440694247</c:v>
                </c:pt>
                <c:pt idx="1602">
                  <c:v>10.431031701546868</c:v>
                </c:pt>
                <c:pt idx="1603">
                  <c:v>10.396851301358065</c:v>
                </c:pt>
                <c:pt idx="1604">
                  <c:v>10.408948066595034</c:v>
                </c:pt>
                <c:pt idx="1605">
                  <c:v>10.417676067466774</c:v>
                </c:pt>
                <c:pt idx="1606">
                  <c:v>10.402842242085342</c:v>
                </c:pt>
                <c:pt idx="1607">
                  <c:v>10.421792613776194</c:v>
                </c:pt>
                <c:pt idx="1608">
                  <c:v>10.415581217090969</c:v>
                </c:pt>
                <c:pt idx="1609">
                  <c:v>10.404032268839925</c:v>
                </c:pt>
                <c:pt idx="1610">
                  <c:v>10.363208676850697</c:v>
                </c:pt>
                <c:pt idx="1611">
                  <c:v>10.378579564174945</c:v>
                </c:pt>
                <c:pt idx="1612">
                  <c:v>10.382914529658422</c:v>
                </c:pt>
                <c:pt idx="1613">
                  <c:v>10.322958450408366</c:v>
                </c:pt>
                <c:pt idx="1614">
                  <c:v>10.341304249454206</c:v>
                </c:pt>
                <c:pt idx="1615">
                  <c:v>10.325035171699312</c:v>
                </c:pt>
                <c:pt idx="1616">
                  <c:v>10.426343214029352</c:v>
                </c:pt>
                <c:pt idx="1617">
                  <c:v>10.421578535725637</c:v>
                </c:pt>
                <c:pt idx="1618">
                  <c:v>10.422746663885093</c:v>
                </c:pt>
                <c:pt idx="1619">
                  <c:v>10.411409924157716</c:v>
                </c:pt>
                <c:pt idx="1620">
                  <c:v>10.437313433785452</c:v>
                </c:pt>
                <c:pt idx="1621">
                  <c:v>10.510899277337142</c:v>
                </c:pt>
                <c:pt idx="1622">
                  <c:v>10.518057857491517</c:v>
                </c:pt>
                <c:pt idx="1623">
                  <c:v>10.514933235650785</c:v>
                </c:pt>
                <c:pt idx="1624">
                  <c:v>10.509332345771854</c:v>
                </c:pt>
                <c:pt idx="1625">
                  <c:v>10.562050030724558</c:v>
                </c:pt>
                <c:pt idx="1626">
                  <c:v>10.574556474249652</c:v>
                </c:pt>
                <c:pt idx="1627">
                  <c:v>10.57148877906571</c:v>
                </c:pt>
                <c:pt idx="1628">
                  <c:v>10.561130036701732</c:v>
                </c:pt>
                <c:pt idx="1629">
                  <c:v>10.526484007515506</c:v>
                </c:pt>
                <c:pt idx="1630">
                  <c:v>10.568213107795707</c:v>
                </c:pt>
                <c:pt idx="1631">
                  <c:v>10.631779298140771</c:v>
                </c:pt>
                <c:pt idx="1632">
                  <c:v>10.676400851448689</c:v>
                </c:pt>
                <c:pt idx="1633">
                  <c:v>10.67945108593776</c:v>
                </c:pt>
                <c:pt idx="1634">
                  <c:v>10.754108219926895</c:v>
                </c:pt>
                <c:pt idx="1635">
                  <c:v>10.812974862643488</c:v>
                </c:pt>
                <c:pt idx="1636">
                  <c:v>10.803459721074693</c:v>
                </c:pt>
                <c:pt idx="1637">
                  <c:v>10.852612017000594</c:v>
                </c:pt>
                <c:pt idx="1638">
                  <c:v>10.863835563519679</c:v>
                </c:pt>
                <c:pt idx="1639">
                  <c:v>10.806365217232322</c:v>
                </c:pt>
                <c:pt idx="1640">
                  <c:v>10.876034781603236</c:v>
                </c:pt>
                <c:pt idx="1641">
                  <c:v>10.785055508456031</c:v>
                </c:pt>
                <c:pt idx="1642">
                  <c:v>10.840511483289699</c:v>
                </c:pt>
                <c:pt idx="1643">
                  <c:v>10.863467714930792</c:v>
                </c:pt>
                <c:pt idx="1644">
                  <c:v>10.836829515130381</c:v>
                </c:pt>
                <c:pt idx="1645">
                  <c:v>10.9570242545035</c:v>
                </c:pt>
                <c:pt idx="1646">
                  <c:v>10.992012298362667</c:v>
                </c:pt>
                <c:pt idx="1647">
                  <c:v>11.016040526825552</c:v>
                </c:pt>
                <c:pt idx="1648">
                  <c:v>11.001701925187232</c:v>
                </c:pt>
                <c:pt idx="1649">
                  <c:v>11.006608066121732</c:v>
                </c:pt>
                <c:pt idx="1650">
                  <c:v>11.052349110412234</c:v>
                </c:pt>
                <c:pt idx="1651">
                  <c:v>11.099307493626716</c:v>
                </c:pt>
                <c:pt idx="1652">
                  <c:v>11.130586085654359</c:v>
                </c:pt>
                <c:pt idx="1653">
                  <c:v>11.103237131692131</c:v>
                </c:pt>
                <c:pt idx="1654">
                  <c:v>10.857827779224728</c:v>
                </c:pt>
                <c:pt idx="1655">
                  <c:v>10.77070796595908</c:v>
                </c:pt>
                <c:pt idx="1656">
                  <c:v>10.844317112708106</c:v>
                </c:pt>
                <c:pt idx="1657">
                  <c:v>10.884300850160214</c:v>
                </c:pt>
                <c:pt idx="1658">
                  <c:v>10.925557086219973</c:v>
                </c:pt>
                <c:pt idx="1659">
                  <c:v>10.889893892304238</c:v>
                </c:pt>
                <c:pt idx="1660">
                  <c:v>10.895762546644583</c:v>
                </c:pt>
                <c:pt idx="1661">
                  <c:v>10.900950470110242</c:v>
                </c:pt>
                <c:pt idx="1662">
                  <c:v>10.941567261586966</c:v>
                </c:pt>
                <c:pt idx="1663">
                  <c:v>10.933562146353639</c:v>
                </c:pt>
                <c:pt idx="1664">
                  <c:v>10.894814857751641</c:v>
                </c:pt>
                <c:pt idx="1665">
                  <c:v>10.929833038526123</c:v>
                </c:pt>
                <c:pt idx="1666">
                  <c:v>10.953955728393215</c:v>
                </c:pt>
                <c:pt idx="1667">
                  <c:v>10.938784325303878</c:v>
                </c:pt>
                <c:pt idx="1668">
                  <c:v>10.954417517518138</c:v>
                </c:pt>
                <c:pt idx="1669">
                  <c:v>11.02009421758545</c:v>
                </c:pt>
                <c:pt idx="1670">
                  <c:v>10.990756424008683</c:v>
                </c:pt>
                <c:pt idx="1671">
                  <c:v>11.008064662318352</c:v>
                </c:pt>
                <c:pt idx="1672">
                  <c:v>11.05216359613547</c:v>
                </c:pt>
                <c:pt idx="1673">
                  <c:v>11.086151165048536</c:v>
                </c:pt>
                <c:pt idx="1674">
                  <c:v>11.078058701825377</c:v>
                </c:pt>
                <c:pt idx="1675">
                  <c:v>11.162094550248797</c:v>
                </c:pt>
                <c:pt idx="1676">
                  <c:v>11.179830040493632</c:v>
                </c:pt>
                <c:pt idx="1677">
                  <c:v>11.17257115830559</c:v>
                </c:pt>
                <c:pt idx="1678">
                  <c:v>11.14429377505706</c:v>
                </c:pt>
                <c:pt idx="1679">
                  <c:v>11.162082704302593</c:v>
                </c:pt>
                <c:pt idx="1680">
                  <c:v>11.184232382016805</c:v>
                </c:pt>
                <c:pt idx="1681">
                  <c:v>11.104485874532662</c:v>
                </c:pt>
                <c:pt idx="1682">
                  <c:v>11.112588606547742</c:v>
                </c:pt>
                <c:pt idx="1683">
                  <c:v>11.133289033994535</c:v>
                </c:pt>
                <c:pt idx="1684">
                  <c:v>11.106446300958849</c:v>
                </c:pt>
                <c:pt idx="1685">
                  <c:v>11.19717178528421</c:v>
                </c:pt>
                <c:pt idx="1686">
                  <c:v>11.184990838915635</c:v>
                </c:pt>
                <c:pt idx="1687">
                  <c:v>11.177948208992831</c:v>
                </c:pt>
                <c:pt idx="1688">
                  <c:v>11.074054579184565</c:v>
                </c:pt>
                <c:pt idx="1689">
                  <c:v>11.015838800350785</c:v>
                </c:pt>
                <c:pt idx="1690">
                  <c:v>11.005551071953541</c:v>
                </c:pt>
                <c:pt idx="1691">
                  <c:v>11.065954836317211</c:v>
                </c:pt>
                <c:pt idx="1692">
                  <c:v>11.093421060331275</c:v>
                </c:pt>
                <c:pt idx="1693">
                  <c:v>11.130087406076809</c:v>
                </c:pt>
                <c:pt idx="1694">
                  <c:v>11.197685854706352</c:v>
                </c:pt>
                <c:pt idx="1695">
                  <c:v>11.220119522040205</c:v>
                </c:pt>
                <c:pt idx="1696">
                  <c:v>11.22101144837545</c:v>
                </c:pt>
                <c:pt idx="1697">
                  <c:v>11.260300867672894</c:v>
                </c:pt>
                <c:pt idx="1698">
                  <c:v>11.210456688748367</c:v>
                </c:pt>
                <c:pt idx="1699">
                  <c:v>11.254544772537285</c:v>
                </c:pt>
                <c:pt idx="1700">
                  <c:v>11.275014170500596</c:v>
                </c:pt>
                <c:pt idx="1701">
                  <c:v>11.253758753895967</c:v>
                </c:pt>
                <c:pt idx="1702">
                  <c:v>11.265657918055915</c:v>
                </c:pt>
                <c:pt idx="1703">
                  <c:v>11.221625094626535</c:v>
                </c:pt>
                <c:pt idx="1704">
                  <c:v>11.329176398952258</c:v>
                </c:pt>
                <c:pt idx="1705">
                  <c:v>11.308933098419535</c:v>
                </c:pt>
                <c:pt idx="1706">
                  <c:v>11.31817426604872</c:v>
                </c:pt>
                <c:pt idx="1707">
                  <c:v>11.29350245820426</c:v>
                </c:pt>
                <c:pt idx="1708">
                  <c:v>11.32101249476826</c:v>
                </c:pt>
                <c:pt idx="1709">
                  <c:v>11.324451062905407</c:v>
                </c:pt>
                <c:pt idx="1710">
                  <c:v>11.305899063852101</c:v>
                </c:pt>
                <c:pt idx="1711">
                  <c:v>11.343796517251256</c:v>
                </c:pt>
                <c:pt idx="1712">
                  <c:v>11.320272117708669</c:v>
                </c:pt>
                <c:pt idx="1713">
                  <c:v>11.329124429021853</c:v>
                </c:pt>
                <c:pt idx="1714">
                  <c:v>11.329045427295377</c:v>
                </c:pt>
                <c:pt idx="1715">
                  <c:v>11.361117003495451</c:v>
                </c:pt>
                <c:pt idx="1716">
                  <c:v>11.374023168123001</c:v>
                </c:pt>
                <c:pt idx="1717">
                  <c:v>11.377417378022086</c:v>
                </c:pt>
                <c:pt idx="1718">
                  <c:v>11.387465990775972</c:v>
                </c:pt>
                <c:pt idx="1719">
                  <c:v>11.404854509226325</c:v>
                </c:pt>
                <c:pt idx="1720">
                  <c:v>11.377607618677088</c:v>
                </c:pt>
                <c:pt idx="1721">
                  <c:v>11.402613581896006</c:v>
                </c:pt>
                <c:pt idx="1722">
                  <c:v>11.404150531217576</c:v>
                </c:pt>
                <c:pt idx="1723">
                  <c:v>11.400115356839029</c:v>
                </c:pt>
                <c:pt idx="1724">
                  <c:v>11.434594712442896</c:v>
                </c:pt>
                <c:pt idx="1725">
                  <c:v>11.424829582177248</c:v>
                </c:pt>
                <c:pt idx="1726">
                  <c:v>11.441182290235625</c:v>
                </c:pt>
                <c:pt idx="1727">
                  <c:v>11.430905867233596</c:v>
                </c:pt>
                <c:pt idx="1728">
                  <c:v>11.442927860273215</c:v>
                </c:pt>
                <c:pt idx="1729">
                  <c:v>11.473624951104078</c:v>
                </c:pt>
                <c:pt idx="1730">
                  <c:v>11.442687485702391</c:v>
                </c:pt>
                <c:pt idx="1731">
                  <c:v>11.394706748013403</c:v>
                </c:pt>
                <c:pt idx="1732">
                  <c:v>11.406091010605948</c:v>
                </c:pt>
                <c:pt idx="1733">
                  <c:v>11.421697514434653</c:v>
                </c:pt>
                <c:pt idx="1734">
                  <c:v>11.393503515773711</c:v>
                </c:pt>
                <c:pt idx="1735">
                  <c:v>11.423102909431432</c:v>
                </c:pt>
                <c:pt idx="1736">
                  <c:v>11.459256195926296</c:v>
                </c:pt>
                <c:pt idx="1737">
                  <c:v>11.431805948614866</c:v>
                </c:pt>
                <c:pt idx="1738">
                  <c:v>11.453361492074562</c:v>
                </c:pt>
                <c:pt idx="1739">
                  <c:v>11.414927555821603</c:v>
                </c:pt>
                <c:pt idx="1740">
                  <c:v>11.429643610683867</c:v>
                </c:pt>
                <c:pt idx="1741">
                  <c:v>11.451263608419668</c:v>
                </c:pt>
                <c:pt idx="1742">
                  <c:v>11.4854975776974</c:v>
                </c:pt>
                <c:pt idx="1743">
                  <c:v>11.511274444613663</c:v>
                </c:pt>
                <c:pt idx="1744">
                  <c:v>11.536993856553313</c:v>
                </c:pt>
                <c:pt idx="1745">
                  <c:v>11.574220243670329</c:v>
                </c:pt>
                <c:pt idx="1746">
                  <c:v>11.595212720951324</c:v>
                </c:pt>
                <c:pt idx="1747">
                  <c:v>11.627836128710989</c:v>
                </c:pt>
                <c:pt idx="1748">
                  <c:v>11.627730860549857</c:v>
                </c:pt>
                <c:pt idx="1749">
                  <c:v>11.667104842029673</c:v>
                </c:pt>
                <c:pt idx="1750">
                  <c:v>11.660266084651232</c:v>
                </c:pt>
                <c:pt idx="1751">
                  <c:v>11.703868826113982</c:v>
                </c:pt>
                <c:pt idx="1752">
                  <c:v>11.723601538990028</c:v>
                </c:pt>
                <c:pt idx="1753">
                  <c:v>11.75122765669008</c:v>
                </c:pt>
                <c:pt idx="1754">
                  <c:v>11.757219267259497</c:v>
                </c:pt>
                <c:pt idx="1755">
                  <c:v>11.761651789012159</c:v>
                </c:pt>
                <c:pt idx="1756">
                  <c:v>11.772436556337384</c:v>
                </c:pt>
                <c:pt idx="1757">
                  <c:v>11.795981756616705</c:v>
                </c:pt>
                <c:pt idx="1758">
                  <c:v>11.799157952798842</c:v>
                </c:pt>
                <c:pt idx="1759">
                  <c:v>11.752054111781376</c:v>
                </c:pt>
                <c:pt idx="1760">
                  <c:v>11.771018031739343</c:v>
                </c:pt>
                <c:pt idx="1761">
                  <c:v>11.822611465519159</c:v>
                </c:pt>
                <c:pt idx="1762">
                  <c:v>11.846650541184319</c:v>
                </c:pt>
                <c:pt idx="1763">
                  <c:v>11.917619483379088</c:v>
                </c:pt>
                <c:pt idx="1764">
                  <c:v>11.897613530194091</c:v>
                </c:pt>
                <c:pt idx="1765">
                  <c:v>11.955062741495999</c:v>
                </c:pt>
                <c:pt idx="1766">
                  <c:v>11.95973215415462</c:v>
                </c:pt>
                <c:pt idx="1767">
                  <c:v>11.915271674175996</c:v>
                </c:pt>
                <c:pt idx="1768">
                  <c:v>11.972008303974217</c:v>
                </c:pt>
                <c:pt idx="1769">
                  <c:v>12.031736331263494</c:v>
                </c:pt>
                <c:pt idx="1770">
                  <c:v>12.074317580327834</c:v>
                </c:pt>
                <c:pt idx="1771">
                  <c:v>12.149631834254015</c:v>
                </c:pt>
                <c:pt idx="1772">
                  <c:v>12.090110913424777</c:v>
                </c:pt>
                <c:pt idx="1773">
                  <c:v>12.140941065127883</c:v>
                </c:pt>
                <c:pt idx="1774">
                  <c:v>12.104500017183206</c:v>
                </c:pt>
                <c:pt idx="1775">
                  <c:v>12.15036778069811</c:v>
                </c:pt>
                <c:pt idx="1776">
                  <c:v>12.168635664236342</c:v>
                </c:pt>
                <c:pt idx="1777">
                  <c:v>12.177780634952841</c:v>
                </c:pt>
                <c:pt idx="1778">
                  <c:v>12.245565861212578</c:v>
                </c:pt>
                <c:pt idx="1779">
                  <c:v>12.293657435504533</c:v>
                </c:pt>
                <c:pt idx="1780">
                  <c:v>12.301820113180325</c:v>
                </c:pt>
                <c:pt idx="1781">
                  <c:v>12.282634264356329</c:v>
                </c:pt>
                <c:pt idx="1782">
                  <c:v>12.321224189044557</c:v>
                </c:pt>
                <c:pt idx="1783">
                  <c:v>12.309292460164606</c:v>
                </c:pt>
                <c:pt idx="1784">
                  <c:v>12.151905220323691</c:v>
                </c:pt>
                <c:pt idx="1785">
                  <c:v>12.212775767910934</c:v>
                </c:pt>
                <c:pt idx="1786">
                  <c:v>12.288536054203467</c:v>
                </c:pt>
                <c:pt idx="1787">
                  <c:v>12.347383463023371</c:v>
                </c:pt>
                <c:pt idx="1788">
                  <c:v>12.404018618094726</c:v>
                </c:pt>
                <c:pt idx="1789">
                  <c:v>12.442544619342019</c:v>
                </c:pt>
                <c:pt idx="1790">
                  <c:v>12.409757351921993</c:v>
                </c:pt>
                <c:pt idx="1791">
                  <c:v>12.445948408911299</c:v>
                </c:pt>
                <c:pt idx="1792">
                  <c:v>12.476699812279682</c:v>
                </c:pt>
                <c:pt idx="1793">
                  <c:v>12.45279898546824</c:v>
                </c:pt>
                <c:pt idx="1794">
                  <c:v>12.506811149412281</c:v>
                </c:pt>
                <c:pt idx="1795">
                  <c:v>12.472085700408195</c:v>
                </c:pt>
                <c:pt idx="1796">
                  <c:v>12.464732285109864</c:v>
                </c:pt>
                <c:pt idx="1797">
                  <c:v>12.43215775269281</c:v>
                </c:pt>
                <c:pt idx="1798">
                  <c:v>12.491732720236111</c:v>
                </c:pt>
                <c:pt idx="1799">
                  <c:v>12.511261217799142</c:v>
                </c:pt>
                <c:pt idx="1800">
                  <c:v>12.568487728871489</c:v>
                </c:pt>
                <c:pt idx="1801">
                  <c:v>12.513972756481909</c:v>
                </c:pt>
                <c:pt idx="1802">
                  <c:v>12.488955963682535</c:v>
                </c:pt>
                <c:pt idx="1803">
                  <c:v>12.574078921454952</c:v>
                </c:pt>
                <c:pt idx="1804">
                  <c:v>12.54294742143548</c:v>
                </c:pt>
                <c:pt idx="1805">
                  <c:v>12.521049077986781</c:v>
                </c:pt>
                <c:pt idx="1806">
                  <c:v>12.540169823203636</c:v>
                </c:pt>
                <c:pt idx="1807">
                  <c:v>12.522094110646847</c:v>
                </c:pt>
                <c:pt idx="1808">
                  <c:v>12.582355279657666</c:v>
                </c:pt>
                <c:pt idx="1809">
                  <c:v>12.522922423214993</c:v>
                </c:pt>
                <c:pt idx="1810">
                  <c:v>12.516958725231689</c:v>
                </c:pt>
                <c:pt idx="1811">
                  <c:v>12.434267848576793</c:v>
                </c:pt>
                <c:pt idx="1812">
                  <c:v>12.439719948921317</c:v>
                </c:pt>
                <c:pt idx="1813">
                  <c:v>12.468283341735312</c:v>
                </c:pt>
                <c:pt idx="1814">
                  <c:v>12.368682195870331</c:v>
                </c:pt>
                <c:pt idx="1815">
                  <c:v>12.300967934213144</c:v>
                </c:pt>
                <c:pt idx="1816">
                  <c:v>12.371838914629036</c:v>
                </c:pt>
                <c:pt idx="1817">
                  <c:v>12.374007785819012</c:v>
                </c:pt>
                <c:pt idx="1818">
                  <c:v>12.347678439650428</c:v>
                </c:pt>
                <c:pt idx="1819">
                  <c:v>12.340596114223178</c:v>
                </c:pt>
                <c:pt idx="1820">
                  <c:v>12.27595075984277</c:v>
                </c:pt>
                <c:pt idx="1821">
                  <c:v>12.187255170756357</c:v>
                </c:pt>
                <c:pt idx="1822">
                  <c:v>12.209514060208853</c:v>
                </c:pt>
                <c:pt idx="1823">
                  <c:v>12.285112330637299</c:v>
                </c:pt>
                <c:pt idx="1824">
                  <c:v>12.297788431398859</c:v>
                </c:pt>
                <c:pt idx="1825">
                  <c:v>12.280824092522021</c:v>
                </c:pt>
                <c:pt idx="1826">
                  <c:v>12.257409975168493</c:v>
                </c:pt>
                <c:pt idx="1827">
                  <c:v>12.288718821578492</c:v>
                </c:pt>
                <c:pt idx="1828">
                  <c:v>12.220594777431678</c:v>
                </c:pt>
                <c:pt idx="1829">
                  <c:v>12.213203595391493</c:v>
                </c:pt>
                <c:pt idx="1830">
                  <c:v>12.138750466678037</c:v>
                </c:pt>
                <c:pt idx="1831">
                  <c:v>12.056478146430397</c:v>
                </c:pt>
                <c:pt idx="1832">
                  <c:v>12.059703047137933</c:v>
                </c:pt>
                <c:pt idx="1833">
                  <c:v>11.942985724898186</c:v>
                </c:pt>
                <c:pt idx="1834">
                  <c:v>12.025688551987921</c:v>
                </c:pt>
                <c:pt idx="1835">
                  <c:v>12.082879892690068</c:v>
                </c:pt>
                <c:pt idx="1836">
                  <c:v>12.024548887658506</c:v>
                </c:pt>
                <c:pt idx="1837">
                  <c:v>11.993589343749058</c:v>
                </c:pt>
                <c:pt idx="1838">
                  <c:v>11.970793699191216</c:v>
                </c:pt>
                <c:pt idx="1839">
                  <c:v>11.974470230145089</c:v>
                </c:pt>
                <c:pt idx="1840">
                  <c:v>12.055795969591568</c:v>
                </c:pt>
                <c:pt idx="1841">
                  <c:v>12.108771214168881</c:v>
                </c:pt>
                <c:pt idx="1842">
                  <c:v>12.120362339231228</c:v>
                </c:pt>
                <c:pt idx="1843">
                  <c:v>12.136751199025174</c:v>
                </c:pt>
                <c:pt idx="1844">
                  <c:v>12.152264705976767</c:v>
                </c:pt>
                <c:pt idx="1845">
                  <c:v>12.138342652662478</c:v>
                </c:pt>
                <c:pt idx="1846">
                  <c:v>12.194455031940144</c:v>
                </c:pt>
                <c:pt idx="1847">
                  <c:v>12.205921695630174</c:v>
                </c:pt>
                <c:pt idx="1848">
                  <c:v>12.258119944006436</c:v>
                </c:pt>
                <c:pt idx="1849">
                  <c:v>12.271437633312361</c:v>
                </c:pt>
                <c:pt idx="1850">
                  <c:v>12.279855112991399</c:v>
                </c:pt>
                <c:pt idx="1851">
                  <c:v>12.258229920581339</c:v>
                </c:pt>
                <c:pt idx="1852">
                  <c:v>12.239209758428174</c:v>
                </c:pt>
                <c:pt idx="1853">
                  <c:v>12.247003524659025</c:v>
                </c:pt>
                <c:pt idx="1854">
                  <c:v>12.263098734693566</c:v>
                </c:pt>
                <c:pt idx="1855">
                  <c:v>12.231020781525848</c:v>
                </c:pt>
                <c:pt idx="1856">
                  <c:v>12.234532179788438</c:v>
                </c:pt>
                <c:pt idx="1857">
                  <c:v>12.243194719306961</c:v>
                </c:pt>
                <c:pt idx="1858">
                  <c:v>12.253104953775466</c:v>
                </c:pt>
                <c:pt idx="1859">
                  <c:v>12.292246811779776</c:v>
                </c:pt>
                <c:pt idx="1860">
                  <c:v>12.329380348754629</c:v>
                </c:pt>
                <c:pt idx="1861">
                  <c:v>12.302600223063802</c:v>
                </c:pt>
                <c:pt idx="1862">
                  <c:v>12.31767614222961</c:v>
                </c:pt>
                <c:pt idx="1863">
                  <c:v>12.292021466249818</c:v>
                </c:pt>
                <c:pt idx="1864">
                  <c:v>12.266168807588841</c:v>
                </c:pt>
                <c:pt idx="1865">
                  <c:v>12.298522030045303</c:v>
                </c:pt>
                <c:pt idx="1866">
                  <c:v>12.299426139326336</c:v>
                </c:pt>
                <c:pt idx="1867">
                  <c:v>12.331322655367066</c:v>
                </c:pt>
                <c:pt idx="1868">
                  <c:v>12.317053156090054</c:v>
                </c:pt>
                <c:pt idx="1869">
                  <c:v>12.312969606518868</c:v>
                </c:pt>
                <c:pt idx="1870">
                  <c:v>12.294148129704233</c:v>
                </c:pt>
                <c:pt idx="1871">
                  <c:v>12.339337343152495</c:v>
                </c:pt>
                <c:pt idx="1872">
                  <c:v>12.343743792348979</c:v>
                </c:pt>
                <c:pt idx="1873">
                  <c:v>12.362284846989274</c:v>
                </c:pt>
                <c:pt idx="1874">
                  <c:v>12.362980292393958</c:v>
                </c:pt>
                <c:pt idx="1875">
                  <c:v>12.369831331539295</c:v>
                </c:pt>
                <c:pt idx="1876">
                  <c:v>12.374693458068776</c:v>
                </c:pt>
                <c:pt idx="1877">
                  <c:v>12.340541346155566</c:v>
                </c:pt>
                <c:pt idx="1878">
                  <c:v>12.33992009061161</c:v>
                </c:pt>
                <c:pt idx="1879">
                  <c:v>12.343116420578385</c:v>
                </c:pt>
                <c:pt idx="1880">
                  <c:v>12.364672159623103</c:v>
                </c:pt>
                <c:pt idx="1881">
                  <c:v>12.395030425669486</c:v>
                </c:pt>
                <c:pt idx="1882">
                  <c:v>12.432530475377995</c:v>
                </c:pt>
                <c:pt idx="1883">
                  <c:v>12.452859739360088</c:v>
                </c:pt>
                <c:pt idx="1884">
                  <c:v>12.465301238826843</c:v>
                </c:pt>
                <c:pt idx="1885">
                  <c:v>12.477262768177454</c:v>
                </c:pt>
                <c:pt idx="1886">
                  <c:v>12.452171619485435</c:v>
                </c:pt>
                <c:pt idx="1887">
                  <c:v>12.454231813916753</c:v>
                </c:pt>
                <c:pt idx="1888">
                  <c:v>12.491096798710537</c:v>
                </c:pt>
                <c:pt idx="1889">
                  <c:v>12.519307294461104</c:v>
                </c:pt>
                <c:pt idx="1890">
                  <c:v>12.500619318687896</c:v>
                </c:pt>
                <c:pt idx="1891">
                  <c:v>12.469376771875298</c:v>
                </c:pt>
                <c:pt idx="1892">
                  <c:v>12.486089555836031</c:v>
                </c:pt>
                <c:pt idx="1893">
                  <c:v>12.520055376525967</c:v>
                </c:pt>
                <c:pt idx="1894">
                  <c:v>12.533700424761157</c:v>
                </c:pt>
                <c:pt idx="1895">
                  <c:v>12.485070754605911</c:v>
                </c:pt>
                <c:pt idx="1896">
                  <c:v>12.478780701495502</c:v>
                </c:pt>
                <c:pt idx="1897">
                  <c:v>12.41196723792469</c:v>
                </c:pt>
                <c:pt idx="1898">
                  <c:v>12.376045001627496</c:v>
                </c:pt>
                <c:pt idx="1899">
                  <c:v>12.363085317017095</c:v>
                </c:pt>
                <c:pt idx="1900">
                  <c:v>12.404591958954509</c:v>
                </c:pt>
                <c:pt idx="1901">
                  <c:v>12.409076719826444</c:v>
                </c:pt>
                <c:pt idx="1902">
                  <c:v>12.310978534376517</c:v>
                </c:pt>
                <c:pt idx="1903">
                  <c:v>12.297298012849266</c:v>
                </c:pt>
                <c:pt idx="1904">
                  <c:v>12.315659847222852</c:v>
                </c:pt>
                <c:pt idx="1905">
                  <c:v>12.223715500147298</c:v>
                </c:pt>
                <c:pt idx="1906">
                  <c:v>12.050004710483371</c:v>
                </c:pt>
                <c:pt idx="1907">
                  <c:v>11.994887207761849</c:v>
                </c:pt>
                <c:pt idx="1908">
                  <c:v>12.015869453236638</c:v>
                </c:pt>
                <c:pt idx="1909">
                  <c:v>11.923472187746034</c:v>
                </c:pt>
                <c:pt idx="1910">
                  <c:v>11.805927293312259</c:v>
                </c:pt>
                <c:pt idx="1911">
                  <c:v>11.887470086747733</c:v>
                </c:pt>
                <c:pt idx="1912">
                  <c:v>11.976378596606553</c:v>
                </c:pt>
                <c:pt idx="1913">
                  <c:v>12.02791742395644</c:v>
                </c:pt>
                <c:pt idx="1914">
                  <c:v>12.021347580656519</c:v>
                </c:pt>
                <c:pt idx="1915">
                  <c:v>12.095844167605041</c:v>
                </c:pt>
                <c:pt idx="1916">
                  <c:v>12.129070850912262</c:v>
                </c:pt>
                <c:pt idx="1917">
                  <c:v>12.165083833247849</c:v>
                </c:pt>
                <c:pt idx="1918">
                  <c:v>12.145370263907779</c:v>
                </c:pt>
                <c:pt idx="1919">
                  <c:v>12.20291491630795</c:v>
                </c:pt>
                <c:pt idx="1920">
                  <c:v>12.223809172820241</c:v>
                </c:pt>
                <c:pt idx="1921">
                  <c:v>12.183761767831024</c:v>
                </c:pt>
                <c:pt idx="1922">
                  <c:v>12.214018032528559</c:v>
                </c:pt>
                <c:pt idx="1923">
                  <c:v>12.268516413347822</c:v>
                </c:pt>
                <c:pt idx="1924">
                  <c:v>12.282444101573534</c:v>
                </c:pt>
                <c:pt idx="1925">
                  <c:v>12.198450041518212</c:v>
                </c:pt>
                <c:pt idx="1926">
                  <c:v>12.145658172382083</c:v>
                </c:pt>
                <c:pt idx="1927">
                  <c:v>12.213162410580912</c:v>
                </c:pt>
                <c:pt idx="1928">
                  <c:v>12.165592127330358</c:v>
                </c:pt>
                <c:pt idx="1929">
                  <c:v>12.250492042729668</c:v>
                </c:pt>
                <c:pt idx="1930">
                  <c:v>12.286593818534323</c:v>
                </c:pt>
                <c:pt idx="1931">
                  <c:v>12.286299413914641</c:v>
                </c:pt>
                <c:pt idx="1932">
                  <c:v>12.349275800584792</c:v>
                </c:pt>
                <c:pt idx="1933">
                  <c:v>12.367948006862715</c:v>
                </c:pt>
                <c:pt idx="1934">
                  <c:v>12.396713909239756</c:v>
                </c:pt>
                <c:pt idx="1935">
                  <c:v>12.387407571876134</c:v>
                </c:pt>
                <c:pt idx="1936">
                  <c:v>12.410173292384545</c:v>
                </c:pt>
                <c:pt idx="1937">
                  <c:v>12.394096103900679</c:v>
                </c:pt>
                <c:pt idx="1938">
                  <c:v>12.378357998650637</c:v>
                </c:pt>
                <c:pt idx="1939">
                  <c:v>12.356929635309141</c:v>
                </c:pt>
                <c:pt idx="1940">
                  <c:v>12.298320506004364</c:v>
                </c:pt>
                <c:pt idx="1941">
                  <c:v>12.223913823896044</c:v>
                </c:pt>
                <c:pt idx="1942">
                  <c:v>12.329700657142402</c:v>
                </c:pt>
                <c:pt idx="1943">
                  <c:v>12.328333719820936</c:v>
                </c:pt>
                <c:pt idx="1944">
                  <c:v>12.340980232269624</c:v>
                </c:pt>
                <c:pt idx="1945">
                  <c:v>12.380428245722481</c:v>
                </c:pt>
                <c:pt idx="1946">
                  <c:v>12.418367876578669</c:v>
                </c:pt>
                <c:pt idx="1947">
                  <c:v>12.443180098419157</c:v>
                </c:pt>
                <c:pt idx="1948">
                  <c:v>12.433869868568536</c:v>
                </c:pt>
                <c:pt idx="1949">
                  <c:v>12.373060809561798</c:v>
                </c:pt>
                <c:pt idx="1950">
                  <c:v>12.414904588181292</c:v>
                </c:pt>
                <c:pt idx="1951">
                  <c:v>12.430328851865267</c:v>
                </c:pt>
                <c:pt idx="1952">
                  <c:v>12.447052603108663</c:v>
                </c:pt>
                <c:pt idx="1953">
                  <c:v>12.468114690166773</c:v>
                </c:pt>
                <c:pt idx="1954">
                  <c:v>12.449865970253303</c:v>
                </c:pt>
                <c:pt idx="1955">
                  <c:v>12.460397934254077</c:v>
                </c:pt>
                <c:pt idx="1956">
                  <c:v>12.472167626224143</c:v>
                </c:pt>
                <c:pt idx="1957">
                  <c:v>12.519713875193869</c:v>
                </c:pt>
                <c:pt idx="1958">
                  <c:v>12.525041365779011</c:v>
                </c:pt>
                <c:pt idx="1959">
                  <c:v>12.559247130237967</c:v>
                </c:pt>
                <c:pt idx="1960">
                  <c:v>12.579370856038052</c:v>
                </c:pt>
                <c:pt idx="1961">
                  <c:v>12.600712748665215</c:v>
                </c:pt>
                <c:pt idx="1962">
                  <c:v>12.584796828244276</c:v>
                </c:pt>
                <c:pt idx="1963">
                  <c:v>12.63403696523361</c:v>
                </c:pt>
                <c:pt idx="1964">
                  <c:v>12.603445782264263</c:v>
                </c:pt>
                <c:pt idx="1965">
                  <c:v>12.633160111424177</c:v>
                </c:pt>
                <c:pt idx="1966">
                  <c:v>12.680680764149811</c:v>
                </c:pt>
                <c:pt idx="1967">
                  <c:v>12.712744119665137</c:v>
                </c:pt>
                <c:pt idx="1968">
                  <c:v>12.737832344210299</c:v>
                </c:pt>
                <c:pt idx="1969">
                  <c:v>12.698931053604833</c:v>
                </c:pt>
                <c:pt idx="1970">
                  <c:v>12.739970274955082</c:v>
                </c:pt>
                <c:pt idx="1971">
                  <c:v>12.741919353035346</c:v>
                </c:pt>
                <c:pt idx="1972">
                  <c:v>12.745992313531783</c:v>
                </c:pt>
                <c:pt idx="1973">
                  <c:v>12.765710695748599</c:v>
                </c:pt>
                <c:pt idx="1974">
                  <c:v>12.784296176287508</c:v>
                </c:pt>
                <c:pt idx="1975">
                  <c:v>12.77079892884349</c:v>
                </c:pt>
                <c:pt idx="1976">
                  <c:v>12.811697701250795</c:v>
                </c:pt>
                <c:pt idx="1977" formatCode="General">
                  <c:v>12.796823319246755</c:v>
                </c:pt>
                <c:pt idx="1978" formatCode="General">
                  <c:v>12.823470045783303</c:v>
                </c:pt>
                <c:pt idx="1979" formatCode="_ * #,##0.0000_ ;_ * \-#,##0.0000_ ;_ * &quot;-&quot;??_ ;_ @_ ">
                  <c:v>12.855422897980544</c:v>
                </c:pt>
                <c:pt idx="1980" formatCode="_ * #,##0.0000_ ;_ * \-#,##0.0000_ ;_ * &quot;-&quot;??_ ;_ @_ ">
                  <c:v>12.858586744748971</c:v>
                </c:pt>
                <c:pt idx="1981" formatCode="_ * #,##0.0000_ ;_ * \-#,##0.0000_ ;_ * &quot;-&quot;??_ ;_ @_ ">
                  <c:v>12.832823532475055</c:v>
                </c:pt>
                <c:pt idx="1982" formatCode="_ * #,##0.0000_ ;_ * \-#,##0.0000_ ;_ * &quot;-&quot;??_ ;_ @_ ">
                  <c:v>12.884372668566618</c:v>
                </c:pt>
                <c:pt idx="1983" formatCode="_ * #,##0.0000_ ;_ * \-#,##0.0000_ ;_ * &quot;-&quot;??_ ;_ @_ ">
                  <c:v>12.862496522241265</c:v>
                </c:pt>
                <c:pt idx="1984" formatCode="_ * #,##0.0000_ ;_ * \-#,##0.0000_ ;_ * &quot;-&quot;??_ ;_ @_ ">
                  <c:v>12.87001456528121</c:v>
                </c:pt>
                <c:pt idx="1985" formatCode="_ * #,##0.0000_ ;_ * \-#,##0.0000_ ;_ * &quot;-&quot;??_ ;_ @_ ">
                  <c:v>12.877706932835673</c:v>
                </c:pt>
                <c:pt idx="1986" formatCode="_ * #,##0.0000_ ;_ * \-#,##0.0000_ ;_ * &quot;-&quot;??_ ;_ @_ ">
                  <c:v>12.854661174700475</c:v>
                </c:pt>
                <c:pt idx="1987" formatCode="_ * #,##0.0000_ ;_ * \-#,##0.0000_ ;_ * &quot;-&quot;??_ ;_ @_ ">
                  <c:v>12.875329734911746</c:v>
                </c:pt>
                <c:pt idx="1988" formatCode="_ * #,##0.0000_ ;_ * \-#,##0.0000_ ;_ * &quot;-&quot;??_ ;_ @_ ">
                  <c:v>12.814516009754639</c:v>
                </c:pt>
                <c:pt idx="1989" formatCode="_ * #,##0.0000_ ;_ * \-#,##0.0000_ ;_ * &quot;-&quot;??_ ;_ @_ ">
                  <c:v>12.791019148586711</c:v>
                </c:pt>
                <c:pt idx="1990" formatCode="_ * #,##0.0000_ ;_ * \-#,##0.0000_ ;_ * &quot;-&quot;??_ ;_ @_ ">
                  <c:v>12.872453837021386</c:v>
                </c:pt>
                <c:pt idx="1991" formatCode="_ * #,##0.0000_ ;_ * \-#,##0.0000_ ;_ * &quot;-&quot;??_ ;_ @_ ">
                  <c:v>12.877535475420924</c:v>
                </c:pt>
                <c:pt idx="1992" formatCode="_ * #,##0.0000_ ;_ * \-#,##0.0000_ ;_ * &quot;-&quot;??_ ;_ @_ ">
                  <c:v>12.865060761912931</c:v>
                </c:pt>
                <c:pt idx="1993" formatCode="_ * #,##0.0000_ ;_ * \-#,##0.0000_ ;_ * &quot;-&quot;??_ ;_ @_ ">
                  <c:v>12.812512288942273</c:v>
                </c:pt>
                <c:pt idx="1994" formatCode="_ * #,##0.0000_ ;_ * \-#,##0.0000_ ;_ * &quot;-&quot;??_ ;_ @_ ">
                  <c:v>12.810339506249141</c:v>
                </c:pt>
                <c:pt idx="1995" formatCode="_ * #,##0.0000_ ;_ * \-#,##0.0000_ ;_ * &quot;-&quot;??_ ;_ @_ ">
                  <c:v>12.8716781495205</c:v>
                </c:pt>
                <c:pt idx="1996" formatCode="_ * #,##0.0000_ ;_ * \-#,##0.0000_ ;_ * &quot;-&quot;??_ ;_ @_ ">
                  <c:v>12.870818805375382</c:v>
                </c:pt>
                <c:pt idx="1997">
                  <c:v>12.884579068786651</c:v>
                </c:pt>
                <c:pt idx="1998">
                  <c:v>12.883888981320888</c:v>
                </c:pt>
                <c:pt idx="1999">
                  <c:v>12.921713067402674</c:v>
                </c:pt>
                <c:pt idx="2000">
                  <c:v>12.922198857537822</c:v>
                </c:pt>
                <c:pt idx="2001">
                  <c:v>12.919984609238334</c:v>
                </c:pt>
                <c:pt idx="2002">
                  <c:v>12.900329776477712</c:v>
                </c:pt>
                <c:pt idx="2003">
                  <c:v>12.938252238766333</c:v>
                </c:pt>
                <c:pt idx="2004">
                  <c:v>12.957497505925915</c:v>
                </c:pt>
                <c:pt idx="2005">
                  <c:v>12.970475295523549</c:v>
                </c:pt>
                <c:pt idx="2006">
                  <c:v>13.006274167906522</c:v>
                </c:pt>
                <c:pt idx="2007">
                  <c:v>13.006625831827758</c:v>
                </c:pt>
                <c:pt idx="2008">
                  <c:v>13.013882872289347</c:v>
                </c:pt>
                <c:pt idx="2009">
                  <c:v>13.025551809988698</c:v>
                </c:pt>
                <c:pt idx="2010">
                  <c:v>13.032318590369638</c:v>
                </c:pt>
                <c:pt idx="2011">
                  <c:v>13.053362953039597</c:v>
                </c:pt>
                <c:pt idx="2012">
                  <c:v>13.053430358883606</c:v>
                </c:pt>
                <c:pt idx="2013">
                  <c:v>13.068567299299444</c:v>
                </c:pt>
                <c:pt idx="2014">
                  <c:v>13.089104102787383</c:v>
                </c:pt>
              </c:numCache>
            </c:numRef>
          </c:val>
          <c:smooth val="0"/>
          <c:extLst xmlns:c16r2="http://schemas.microsoft.com/office/drawing/2015/06/chart">
            <c:ext xmlns:c16="http://schemas.microsoft.com/office/drawing/2014/chart" uri="{C3380CC4-5D6E-409C-BE32-E72D297353CC}">
              <c16:uniqueId val="{00000000-4294-4839-B8C0-E00B39656F12}"/>
            </c:ext>
          </c:extLst>
        </c:ser>
        <c:ser>
          <c:idx val="1"/>
          <c:order val="1"/>
          <c:tx>
            <c:strRef>
              <c:f>Sheet1!$C$1</c:f>
              <c:strCache>
                <c:ptCount val="1"/>
                <c:pt idx="0">
                  <c:v>+1 standard deviation</c:v>
                </c:pt>
              </c:strCache>
            </c:strRef>
          </c:tx>
          <c:spPr>
            <a:ln w="28575">
              <a:solidFill>
                <a:srgbClr val="FF0000"/>
              </a:solidFill>
              <a:prstDash val="sysDot"/>
            </a:ln>
          </c:spPr>
          <c:marker>
            <c:symbol val="none"/>
          </c:marker>
          <c:cat>
            <c:strRef>
              <c:f>Sheet1!$A$2:$A$2016</c:f>
              <c:strCache>
                <c:ptCount val="2015"/>
                <c:pt idx="0">
                  <c:v>1849</c:v>
                </c:pt>
                <c:pt idx="1">
                  <c:v>1850</c:v>
                </c:pt>
                <c:pt idx="2">
                  <c:v>1850</c:v>
                </c:pt>
                <c:pt idx="3">
                  <c:v>1850</c:v>
                </c:pt>
                <c:pt idx="4">
                  <c:v>1850</c:v>
                </c:pt>
                <c:pt idx="5">
                  <c:v>1850</c:v>
                </c:pt>
                <c:pt idx="6">
                  <c:v>1850</c:v>
                </c:pt>
                <c:pt idx="7">
                  <c:v>1850</c:v>
                </c:pt>
                <c:pt idx="8">
                  <c:v>1850</c:v>
                </c:pt>
                <c:pt idx="9">
                  <c:v>1850</c:v>
                </c:pt>
                <c:pt idx="10">
                  <c:v>1850</c:v>
                </c:pt>
                <c:pt idx="11">
                  <c:v>1850</c:v>
                </c:pt>
                <c:pt idx="12">
                  <c:v>1850</c:v>
                </c:pt>
                <c:pt idx="13">
                  <c:v>1851</c:v>
                </c:pt>
                <c:pt idx="14">
                  <c:v>1851</c:v>
                </c:pt>
                <c:pt idx="15">
                  <c:v>1851</c:v>
                </c:pt>
                <c:pt idx="16">
                  <c:v>1851</c:v>
                </c:pt>
                <c:pt idx="17">
                  <c:v>1851</c:v>
                </c:pt>
                <c:pt idx="18">
                  <c:v>1851</c:v>
                </c:pt>
                <c:pt idx="19">
                  <c:v>1851</c:v>
                </c:pt>
                <c:pt idx="20">
                  <c:v>1851</c:v>
                </c:pt>
                <c:pt idx="21">
                  <c:v>1851</c:v>
                </c:pt>
                <c:pt idx="22">
                  <c:v>1851</c:v>
                </c:pt>
                <c:pt idx="23">
                  <c:v>1851</c:v>
                </c:pt>
                <c:pt idx="24">
                  <c:v>1851</c:v>
                </c:pt>
                <c:pt idx="25">
                  <c:v>1852</c:v>
                </c:pt>
                <c:pt idx="26">
                  <c:v>1852</c:v>
                </c:pt>
                <c:pt idx="27">
                  <c:v>1852</c:v>
                </c:pt>
                <c:pt idx="28">
                  <c:v>1852</c:v>
                </c:pt>
                <c:pt idx="29">
                  <c:v>1852</c:v>
                </c:pt>
                <c:pt idx="30">
                  <c:v>1852</c:v>
                </c:pt>
                <c:pt idx="31">
                  <c:v>1852</c:v>
                </c:pt>
                <c:pt idx="32">
                  <c:v>1852</c:v>
                </c:pt>
                <c:pt idx="33">
                  <c:v>1852</c:v>
                </c:pt>
                <c:pt idx="34">
                  <c:v>1852</c:v>
                </c:pt>
                <c:pt idx="35">
                  <c:v>1852</c:v>
                </c:pt>
                <c:pt idx="36">
                  <c:v>1852</c:v>
                </c:pt>
                <c:pt idx="37">
                  <c:v>1853</c:v>
                </c:pt>
                <c:pt idx="38">
                  <c:v>1853</c:v>
                </c:pt>
                <c:pt idx="39">
                  <c:v>1853</c:v>
                </c:pt>
                <c:pt idx="40">
                  <c:v>1853</c:v>
                </c:pt>
                <c:pt idx="41">
                  <c:v>1853</c:v>
                </c:pt>
                <c:pt idx="42">
                  <c:v>1853</c:v>
                </c:pt>
                <c:pt idx="43">
                  <c:v>1853</c:v>
                </c:pt>
                <c:pt idx="44">
                  <c:v>1853</c:v>
                </c:pt>
                <c:pt idx="45">
                  <c:v>1853</c:v>
                </c:pt>
                <c:pt idx="46">
                  <c:v>1853</c:v>
                </c:pt>
                <c:pt idx="47">
                  <c:v>1853</c:v>
                </c:pt>
                <c:pt idx="48">
                  <c:v>1853</c:v>
                </c:pt>
                <c:pt idx="49">
                  <c:v>1854</c:v>
                </c:pt>
                <c:pt idx="50">
                  <c:v>1854</c:v>
                </c:pt>
                <c:pt idx="51">
                  <c:v>1854</c:v>
                </c:pt>
                <c:pt idx="52">
                  <c:v>1854</c:v>
                </c:pt>
                <c:pt idx="53">
                  <c:v>1854</c:v>
                </c:pt>
                <c:pt idx="54">
                  <c:v>1854</c:v>
                </c:pt>
                <c:pt idx="55">
                  <c:v>1854</c:v>
                </c:pt>
                <c:pt idx="56">
                  <c:v>1854</c:v>
                </c:pt>
                <c:pt idx="57">
                  <c:v>1854</c:v>
                </c:pt>
                <c:pt idx="58">
                  <c:v>1854</c:v>
                </c:pt>
                <c:pt idx="59">
                  <c:v>1854</c:v>
                </c:pt>
                <c:pt idx="60">
                  <c:v>1854</c:v>
                </c:pt>
                <c:pt idx="61">
                  <c:v>1855</c:v>
                </c:pt>
                <c:pt idx="62">
                  <c:v>1855</c:v>
                </c:pt>
                <c:pt idx="63">
                  <c:v>1855</c:v>
                </c:pt>
                <c:pt idx="64">
                  <c:v>1855</c:v>
                </c:pt>
                <c:pt idx="65">
                  <c:v>1855</c:v>
                </c:pt>
                <c:pt idx="66">
                  <c:v>1855</c:v>
                </c:pt>
                <c:pt idx="67">
                  <c:v>1855</c:v>
                </c:pt>
                <c:pt idx="68">
                  <c:v>1855</c:v>
                </c:pt>
                <c:pt idx="69">
                  <c:v>1855</c:v>
                </c:pt>
                <c:pt idx="70">
                  <c:v>1855</c:v>
                </c:pt>
                <c:pt idx="71">
                  <c:v>1855</c:v>
                </c:pt>
                <c:pt idx="72">
                  <c:v>1855</c:v>
                </c:pt>
                <c:pt idx="73">
                  <c:v>1856</c:v>
                </c:pt>
                <c:pt idx="74">
                  <c:v>1856</c:v>
                </c:pt>
                <c:pt idx="75">
                  <c:v>1856</c:v>
                </c:pt>
                <c:pt idx="76">
                  <c:v>1856</c:v>
                </c:pt>
                <c:pt idx="77">
                  <c:v>1856</c:v>
                </c:pt>
                <c:pt idx="78">
                  <c:v>1856</c:v>
                </c:pt>
                <c:pt idx="79">
                  <c:v>1856</c:v>
                </c:pt>
                <c:pt idx="80">
                  <c:v>1856</c:v>
                </c:pt>
                <c:pt idx="81">
                  <c:v>1856</c:v>
                </c:pt>
                <c:pt idx="82">
                  <c:v>1856</c:v>
                </c:pt>
                <c:pt idx="83">
                  <c:v>1856</c:v>
                </c:pt>
                <c:pt idx="84">
                  <c:v>1856</c:v>
                </c:pt>
                <c:pt idx="85">
                  <c:v>1857</c:v>
                </c:pt>
                <c:pt idx="86">
                  <c:v>1857</c:v>
                </c:pt>
                <c:pt idx="87">
                  <c:v>1857</c:v>
                </c:pt>
                <c:pt idx="88">
                  <c:v>1857</c:v>
                </c:pt>
                <c:pt idx="89">
                  <c:v>1857</c:v>
                </c:pt>
                <c:pt idx="90">
                  <c:v>1857</c:v>
                </c:pt>
                <c:pt idx="91">
                  <c:v>1857</c:v>
                </c:pt>
                <c:pt idx="92">
                  <c:v>1857</c:v>
                </c:pt>
                <c:pt idx="93">
                  <c:v>1857</c:v>
                </c:pt>
                <c:pt idx="94">
                  <c:v>1857</c:v>
                </c:pt>
                <c:pt idx="95">
                  <c:v>1857</c:v>
                </c:pt>
                <c:pt idx="96">
                  <c:v>1857</c:v>
                </c:pt>
                <c:pt idx="97">
                  <c:v>1858</c:v>
                </c:pt>
                <c:pt idx="98">
                  <c:v>1858</c:v>
                </c:pt>
                <c:pt idx="99">
                  <c:v>1858</c:v>
                </c:pt>
                <c:pt idx="100">
                  <c:v>1858</c:v>
                </c:pt>
                <c:pt idx="101">
                  <c:v>1858</c:v>
                </c:pt>
                <c:pt idx="102">
                  <c:v>1858</c:v>
                </c:pt>
                <c:pt idx="103">
                  <c:v>1858</c:v>
                </c:pt>
                <c:pt idx="104">
                  <c:v>1858</c:v>
                </c:pt>
                <c:pt idx="105">
                  <c:v>1858</c:v>
                </c:pt>
                <c:pt idx="106">
                  <c:v>1858</c:v>
                </c:pt>
                <c:pt idx="107">
                  <c:v>1858</c:v>
                </c:pt>
                <c:pt idx="108">
                  <c:v>1858</c:v>
                </c:pt>
                <c:pt idx="109">
                  <c:v>1859</c:v>
                </c:pt>
                <c:pt idx="110">
                  <c:v>1859</c:v>
                </c:pt>
                <c:pt idx="111">
                  <c:v>1859</c:v>
                </c:pt>
                <c:pt idx="112">
                  <c:v>1859</c:v>
                </c:pt>
                <c:pt idx="113">
                  <c:v>1859</c:v>
                </c:pt>
                <c:pt idx="114">
                  <c:v>1859</c:v>
                </c:pt>
                <c:pt idx="115">
                  <c:v>1859</c:v>
                </c:pt>
                <c:pt idx="116">
                  <c:v>1859</c:v>
                </c:pt>
                <c:pt idx="117">
                  <c:v>1859</c:v>
                </c:pt>
                <c:pt idx="118">
                  <c:v>1859</c:v>
                </c:pt>
                <c:pt idx="119">
                  <c:v>1859</c:v>
                </c:pt>
                <c:pt idx="120">
                  <c:v>1859</c:v>
                </c:pt>
                <c:pt idx="121">
                  <c:v>1860</c:v>
                </c:pt>
                <c:pt idx="122">
                  <c:v>1860</c:v>
                </c:pt>
                <c:pt idx="123">
                  <c:v>1860</c:v>
                </c:pt>
                <c:pt idx="124">
                  <c:v>1860</c:v>
                </c:pt>
                <c:pt idx="125">
                  <c:v>1860</c:v>
                </c:pt>
                <c:pt idx="126">
                  <c:v>1860</c:v>
                </c:pt>
                <c:pt idx="127">
                  <c:v>1860</c:v>
                </c:pt>
                <c:pt idx="128">
                  <c:v>1860</c:v>
                </c:pt>
                <c:pt idx="129">
                  <c:v>1860</c:v>
                </c:pt>
                <c:pt idx="130">
                  <c:v>1860</c:v>
                </c:pt>
                <c:pt idx="131">
                  <c:v>1860</c:v>
                </c:pt>
                <c:pt idx="132">
                  <c:v>1860</c:v>
                </c:pt>
                <c:pt idx="133">
                  <c:v>1861</c:v>
                </c:pt>
                <c:pt idx="134">
                  <c:v>1861</c:v>
                </c:pt>
                <c:pt idx="135">
                  <c:v>1861</c:v>
                </c:pt>
                <c:pt idx="136">
                  <c:v>1861</c:v>
                </c:pt>
                <c:pt idx="137">
                  <c:v>1861</c:v>
                </c:pt>
                <c:pt idx="138">
                  <c:v>1861</c:v>
                </c:pt>
                <c:pt idx="139">
                  <c:v>1861</c:v>
                </c:pt>
                <c:pt idx="140">
                  <c:v>1861</c:v>
                </c:pt>
                <c:pt idx="141">
                  <c:v>1861</c:v>
                </c:pt>
                <c:pt idx="142">
                  <c:v>1861</c:v>
                </c:pt>
                <c:pt idx="143">
                  <c:v>1861</c:v>
                </c:pt>
                <c:pt idx="144">
                  <c:v>1861</c:v>
                </c:pt>
                <c:pt idx="145">
                  <c:v>1862</c:v>
                </c:pt>
                <c:pt idx="146">
                  <c:v>1862</c:v>
                </c:pt>
                <c:pt idx="147">
                  <c:v>1862</c:v>
                </c:pt>
                <c:pt idx="148">
                  <c:v>1862</c:v>
                </c:pt>
                <c:pt idx="149">
                  <c:v>1862</c:v>
                </c:pt>
                <c:pt idx="150">
                  <c:v>1862</c:v>
                </c:pt>
                <c:pt idx="151">
                  <c:v>1862</c:v>
                </c:pt>
                <c:pt idx="152">
                  <c:v>1862</c:v>
                </c:pt>
                <c:pt idx="153">
                  <c:v>1862</c:v>
                </c:pt>
                <c:pt idx="154">
                  <c:v>1862</c:v>
                </c:pt>
                <c:pt idx="155">
                  <c:v>1862</c:v>
                </c:pt>
                <c:pt idx="156">
                  <c:v>1862</c:v>
                </c:pt>
                <c:pt idx="157">
                  <c:v>1863</c:v>
                </c:pt>
                <c:pt idx="158">
                  <c:v>1863</c:v>
                </c:pt>
                <c:pt idx="159">
                  <c:v>1863</c:v>
                </c:pt>
                <c:pt idx="160">
                  <c:v>1863</c:v>
                </c:pt>
                <c:pt idx="161">
                  <c:v>1863</c:v>
                </c:pt>
                <c:pt idx="162">
                  <c:v>1863</c:v>
                </c:pt>
                <c:pt idx="163">
                  <c:v>1863</c:v>
                </c:pt>
                <c:pt idx="164">
                  <c:v>1863</c:v>
                </c:pt>
                <c:pt idx="165">
                  <c:v>1863</c:v>
                </c:pt>
                <c:pt idx="166">
                  <c:v>1863</c:v>
                </c:pt>
                <c:pt idx="167">
                  <c:v>1863</c:v>
                </c:pt>
                <c:pt idx="168">
                  <c:v>1863</c:v>
                </c:pt>
                <c:pt idx="169">
                  <c:v>1864</c:v>
                </c:pt>
                <c:pt idx="170">
                  <c:v>1864</c:v>
                </c:pt>
                <c:pt idx="171">
                  <c:v>1864</c:v>
                </c:pt>
                <c:pt idx="172">
                  <c:v>1864</c:v>
                </c:pt>
                <c:pt idx="173">
                  <c:v>1864</c:v>
                </c:pt>
                <c:pt idx="174">
                  <c:v>1864</c:v>
                </c:pt>
                <c:pt idx="175">
                  <c:v>1864</c:v>
                </c:pt>
                <c:pt idx="176">
                  <c:v>1864</c:v>
                </c:pt>
                <c:pt idx="177">
                  <c:v>1864</c:v>
                </c:pt>
                <c:pt idx="178">
                  <c:v>1864</c:v>
                </c:pt>
                <c:pt idx="179">
                  <c:v>1864</c:v>
                </c:pt>
                <c:pt idx="180">
                  <c:v>1864</c:v>
                </c:pt>
                <c:pt idx="181">
                  <c:v>1865</c:v>
                </c:pt>
                <c:pt idx="182">
                  <c:v>1865</c:v>
                </c:pt>
                <c:pt idx="183">
                  <c:v>1865</c:v>
                </c:pt>
                <c:pt idx="184">
                  <c:v>1865</c:v>
                </c:pt>
                <c:pt idx="185">
                  <c:v>1865</c:v>
                </c:pt>
                <c:pt idx="186">
                  <c:v>1865</c:v>
                </c:pt>
                <c:pt idx="187">
                  <c:v>1865</c:v>
                </c:pt>
                <c:pt idx="188">
                  <c:v>1865</c:v>
                </c:pt>
                <c:pt idx="189">
                  <c:v>1865</c:v>
                </c:pt>
                <c:pt idx="190">
                  <c:v>1865</c:v>
                </c:pt>
                <c:pt idx="191">
                  <c:v>1865</c:v>
                </c:pt>
                <c:pt idx="192">
                  <c:v>1865</c:v>
                </c:pt>
                <c:pt idx="193">
                  <c:v>1866</c:v>
                </c:pt>
                <c:pt idx="194">
                  <c:v>1866</c:v>
                </c:pt>
                <c:pt idx="195">
                  <c:v>1866</c:v>
                </c:pt>
                <c:pt idx="196">
                  <c:v>1866</c:v>
                </c:pt>
                <c:pt idx="197">
                  <c:v>1866</c:v>
                </c:pt>
                <c:pt idx="198">
                  <c:v>1866</c:v>
                </c:pt>
                <c:pt idx="199">
                  <c:v>1866</c:v>
                </c:pt>
                <c:pt idx="200">
                  <c:v>1866</c:v>
                </c:pt>
                <c:pt idx="201">
                  <c:v>1866</c:v>
                </c:pt>
                <c:pt idx="202">
                  <c:v>1866</c:v>
                </c:pt>
                <c:pt idx="203">
                  <c:v>1866</c:v>
                </c:pt>
                <c:pt idx="204">
                  <c:v>1866</c:v>
                </c:pt>
                <c:pt idx="205">
                  <c:v>1867</c:v>
                </c:pt>
                <c:pt idx="206">
                  <c:v>1867</c:v>
                </c:pt>
                <c:pt idx="207">
                  <c:v>1867</c:v>
                </c:pt>
                <c:pt idx="208">
                  <c:v>1867</c:v>
                </c:pt>
                <c:pt idx="209">
                  <c:v>1867</c:v>
                </c:pt>
                <c:pt idx="210">
                  <c:v>1867</c:v>
                </c:pt>
                <c:pt idx="211">
                  <c:v>1867</c:v>
                </c:pt>
                <c:pt idx="212">
                  <c:v>1867</c:v>
                </c:pt>
                <c:pt idx="213">
                  <c:v>1867</c:v>
                </c:pt>
                <c:pt idx="214">
                  <c:v>1867</c:v>
                </c:pt>
                <c:pt idx="215">
                  <c:v>1867</c:v>
                </c:pt>
                <c:pt idx="216">
                  <c:v>1867</c:v>
                </c:pt>
                <c:pt idx="217">
                  <c:v>1868</c:v>
                </c:pt>
                <c:pt idx="218">
                  <c:v>1868</c:v>
                </c:pt>
                <c:pt idx="219">
                  <c:v>1868</c:v>
                </c:pt>
                <c:pt idx="220">
                  <c:v>1868</c:v>
                </c:pt>
                <c:pt idx="221">
                  <c:v>1868</c:v>
                </c:pt>
                <c:pt idx="222">
                  <c:v>1868</c:v>
                </c:pt>
                <c:pt idx="223">
                  <c:v>1868</c:v>
                </c:pt>
                <c:pt idx="224">
                  <c:v>1868</c:v>
                </c:pt>
                <c:pt idx="225">
                  <c:v>1868</c:v>
                </c:pt>
                <c:pt idx="226">
                  <c:v>1868</c:v>
                </c:pt>
                <c:pt idx="227">
                  <c:v>1868</c:v>
                </c:pt>
                <c:pt idx="228">
                  <c:v>1868</c:v>
                </c:pt>
                <c:pt idx="229">
                  <c:v>1869</c:v>
                </c:pt>
                <c:pt idx="230">
                  <c:v>1869</c:v>
                </c:pt>
                <c:pt idx="231">
                  <c:v>1869</c:v>
                </c:pt>
                <c:pt idx="232">
                  <c:v>1869</c:v>
                </c:pt>
                <c:pt idx="233">
                  <c:v>1869</c:v>
                </c:pt>
                <c:pt idx="234">
                  <c:v>1869</c:v>
                </c:pt>
                <c:pt idx="235">
                  <c:v>1869</c:v>
                </c:pt>
                <c:pt idx="236">
                  <c:v>1869</c:v>
                </c:pt>
                <c:pt idx="237">
                  <c:v>1869</c:v>
                </c:pt>
                <c:pt idx="238">
                  <c:v>1869</c:v>
                </c:pt>
                <c:pt idx="239">
                  <c:v>1869</c:v>
                </c:pt>
                <c:pt idx="240">
                  <c:v>1869</c:v>
                </c:pt>
                <c:pt idx="241">
                  <c:v>1870</c:v>
                </c:pt>
                <c:pt idx="242">
                  <c:v>1870</c:v>
                </c:pt>
                <c:pt idx="243">
                  <c:v>1870</c:v>
                </c:pt>
                <c:pt idx="244">
                  <c:v>1870</c:v>
                </c:pt>
                <c:pt idx="245">
                  <c:v>1870</c:v>
                </c:pt>
                <c:pt idx="246">
                  <c:v>1870</c:v>
                </c:pt>
                <c:pt idx="247">
                  <c:v>1870</c:v>
                </c:pt>
                <c:pt idx="248">
                  <c:v>1870</c:v>
                </c:pt>
                <c:pt idx="249">
                  <c:v>1870</c:v>
                </c:pt>
                <c:pt idx="250">
                  <c:v>1870</c:v>
                </c:pt>
                <c:pt idx="251">
                  <c:v>1870</c:v>
                </c:pt>
                <c:pt idx="252">
                  <c:v>1870</c:v>
                </c:pt>
                <c:pt idx="253">
                  <c:v>1871</c:v>
                </c:pt>
                <c:pt idx="254">
                  <c:v>1871</c:v>
                </c:pt>
                <c:pt idx="255">
                  <c:v>1871</c:v>
                </c:pt>
                <c:pt idx="256">
                  <c:v>1871</c:v>
                </c:pt>
                <c:pt idx="257">
                  <c:v>1871</c:v>
                </c:pt>
                <c:pt idx="258">
                  <c:v>1871</c:v>
                </c:pt>
                <c:pt idx="259">
                  <c:v>1871</c:v>
                </c:pt>
                <c:pt idx="260">
                  <c:v>1871</c:v>
                </c:pt>
                <c:pt idx="261">
                  <c:v>1871</c:v>
                </c:pt>
                <c:pt idx="262">
                  <c:v>1871</c:v>
                </c:pt>
                <c:pt idx="263">
                  <c:v>1871</c:v>
                </c:pt>
                <c:pt idx="264">
                  <c:v>1871</c:v>
                </c:pt>
                <c:pt idx="265">
                  <c:v>1872</c:v>
                </c:pt>
                <c:pt idx="266">
                  <c:v>1872</c:v>
                </c:pt>
                <c:pt idx="267">
                  <c:v>1872</c:v>
                </c:pt>
                <c:pt idx="268">
                  <c:v>1872</c:v>
                </c:pt>
                <c:pt idx="269">
                  <c:v>1872</c:v>
                </c:pt>
                <c:pt idx="270">
                  <c:v>1872</c:v>
                </c:pt>
                <c:pt idx="271">
                  <c:v>1872</c:v>
                </c:pt>
                <c:pt idx="272">
                  <c:v>1872</c:v>
                </c:pt>
                <c:pt idx="273">
                  <c:v>1872</c:v>
                </c:pt>
                <c:pt idx="274">
                  <c:v>1872</c:v>
                </c:pt>
                <c:pt idx="275">
                  <c:v>1872</c:v>
                </c:pt>
                <c:pt idx="276">
                  <c:v>1872</c:v>
                </c:pt>
                <c:pt idx="277">
                  <c:v>1873</c:v>
                </c:pt>
                <c:pt idx="278">
                  <c:v>1873</c:v>
                </c:pt>
                <c:pt idx="279">
                  <c:v>1873</c:v>
                </c:pt>
                <c:pt idx="280">
                  <c:v>1873</c:v>
                </c:pt>
                <c:pt idx="281">
                  <c:v>1873</c:v>
                </c:pt>
                <c:pt idx="282">
                  <c:v>1873</c:v>
                </c:pt>
                <c:pt idx="283">
                  <c:v>1873</c:v>
                </c:pt>
                <c:pt idx="284">
                  <c:v>1873</c:v>
                </c:pt>
                <c:pt idx="285">
                  <c:v>1873</c:v>
                </c:pt>
                <c:pt idx="286">
                  <c:v>1873</c:v>
                </c:pt>
                <c:pt idx="287">
                  <c:v>1873</c:v>
                </c:pt>
                <c:pt idx="288">
                  <c:v>1873</c:v>
                </c:pt>
                <c:pt idx="289">
                  <c:v>1874</c:v>
                </c:pt>
                <c:pt idx="290">
                  <c:v>1874</c:v>
                </c:pt>
                <c:pt idx="291">
                  <c:v>1874</c:v>
                </c:pt>
                <c:pt idx="292">
                  <c:v>1874</c:v>
                </c:pt>
                <c:pt idx="293">
                  <c:v>1874</c:v>
                </c:pt>
                <c:pt idx="294">
                  <c:v>1874</c:v>
                </c:pt>
                <c:pt idx="295">
                  <c:v>1874</c:v>
                </c:pt>
                <c:pt idx="296">
                  <c:v>1874</c:v>
                </c:pt>
                <c:pt idx="297">
                  <c:v>1874</c:v>
                </c:pt>
                <c:pt idx="298">
                  <c:v>1874</c:v>
                </c:pt>
                <c:pt idx="299">
                  <c:v>1874</c:v>
                </c:pt>
                <c:pt idx="300">
                  <c:v>1874</c:v>
                </c:pt>
                <c:pt idx="301">
                  <c:v>1875</c:v>
                </c:pt>
                <c:pt idx="302">
                  <c:v>1875</c:v>
                </c:pt>
                <c:pt idx="303">
                  <c:v>1875</c:v>
                </c:pt>
                <c:pt idx="304">
                  <c:v>1875</c:v>
                </c:pt>
                <c:pt idx="305">
                  <c:v>1875</c:v>
                </c:pt>
                <c:pt idx="306">
                  <c:v>1875</c:v>
                </c:pt>
                <c:pt idx="307">
                  <c:v>1875</c:v>
                </c:pt>
                <c:pt idx="308">
                  <c:v>1875</c:v>
                </c:pt>
                <c:pt idx="309">
                  <c:v>1875</c:v>
                </c:pt>
                <c:pt idx="310">
                  <c:v>1875</c:v>
                </c:pt>
                <c:pt idx="311">
                  <c:v>1875</c:v>
                </c:pt>
                <c:pt idx="312">
                  <c:v>1875</c:v>
                </c:pt>
                <c:pt idx="313">
                  <c:v>1876</c:v>
                </c:pt>
                <c:pt idx="314">
                  <c:v>1876</c:v>
                </c:pt>
                <c:pt idx="315">
                  <c:v>1876</c:v>
                </c:pt>
                <c:pt idx="316">
                  <c:v>1876</c:v>
                </c:pt>
                <c:pt idx="317">
                  <c:v>1876</c:v>
                </c:pt>
                <c:pt idx="318">
                  <c:v>1876</c:v>
                </c:pt>
                <c:pt idx="319">
                  <c:v>1876</c:v>
                </c:pt>
                <c:pt idx="320">
                  <c:v>1876</c:v>
                </c:pt>
                <c:pt idx="321">
                  <c:v>1876</c:v>
                </c:pt>
                <c:pt idx="322">
                  <c:v>1876</c:v>
                </c:pt>
                <c:pt idx="323">
                  <c:v>1876</c:v>
                </c:pt>
                <c:pt idx="324">
                  <c:v>1876</c:v>
                </c:pt>
                <c:pt idx="325">
                  <c:v>1877</c:v>
                </c:pt>
                <c:pt idx="326">
                  <c:v>1877</c:v>
                </c:pt>
                <c:pt idx="327">
                  <c:v>1877</c:v>
                </c:pt>
                <c:pt idx="328">
                  <c:v>1877</c:v>
                </c:pt>
                <c:pt idx="329">
                  <c:v>1877</c:v>
                </c:pt>
                <c:pt idx="330">
                  <c:v>1877</c:v>
                </c:pt>
                <c:pt idx="331">
                  <c:v>1877</c:v>
                </c:pt>
                <c:pt idx="332">
                  <c:v>1877</c:v>
                </c:pt>
                <c:pt idx="333">
                  <c:v>1877</c:v>
                </c:pt>
                <c:pt idx="334">
                  <c:v>1877</c:v>
                </c:pt>
                <c:pt idx="335">
                  <c:v>1877</c:v>
                </c:pt>
                <c:pt idx="336">
                  <c:v>1877</c:v>
                </c:pt>
                <c:pt idx="337">
                  <c:v>1878</c:v>
                </c:pt>
                <c:pt idx="338">
                  <c:v>1878</c:v>
                </c:pt>
                <c:pt idx="339">
                  <c:v>1878</c:v>
                </c:pt>
                <c:pt idx="340">
                  <c:v>1878</c:v>
                </c:pt>
                <c:pt idx="341">
                  <c:v>1878</c:v>
                </c:pt>
                <c:pt idx="342">
                  <c:v>1878</c:v>
                </c:pt>
                <c:pt idx="343">
                  <c:v>1878</c:v>
                </c:pt>
                <c:pt idx="344">
                  <c:v>1878</c:v>
                </c:pt>
                <c:pt idx="345">
                  <c:v>1878</c:v>
                </c:pt>
                <c:pt idx="346">
                  <c:v>1878</c:v>
                </c:pt>
                <c:pt idx="347">
                  <c:v>1878</c:v>
                </c:pt>
                <c:pt idx="348">
                  <c:v>1878</c:v>
                </c:pt>
                <c:pt idx="349">
                  <c:v>1879</c:v>
                </c:pt>
                <c:pt idx="350">
                  <c:v>1879</c:v>
                </c:pt>
                <c:pt idx="351">
                  <c:v>1879</c:v>
                </c:pt>
                <c:pt idx="352">
                  <c:v>1879</c:v>
                </c:pt>
                <c:pt idx="353">
                  <c:v>1879</c:v>
                </c:pt>
                <c:pt idx="354">
                  <c:v>1879</c:v>
                </c:pt>
                <c:pt idx="355">
                  <c:v>1879</c:v>
                </c:pt>
                <c:pt idx="356">
                  <c:v>1879</c:v>
                </c:pt>
                <c:pt idx="357">
                  <c:v>1879</c:v>
                </c:pt>
                <c:pt idx="358">
                  <c:v>1879</c:v>
                </c:pt>
                <c:pt idx="359">
                  <c:v>1879</c:v>
                </c:pt>
                <c:pt idx="360">
                  <c:v>1879</c:v>
                </c:pt>
                <c:pt idx="361">
                  <c:v>1880</c:v>
                </c:pt>
                <c:pt idx="362">
                  <c:v>1880</c:v>
                </c:pt>
                <c:pt idx="363">
                  <c:v>1880</c:v>
                </c:pt>
                <c:pt idx="364">
                  <c:v>1880</c:v>
                </c:pt>
                <c:pt idx="365">
                  <c:v>1880</c:v>
                </c:pt>
                <c:pt idx="366">
                  <c:v>1880</c:v>
                </c:pt>
                <c:pt idx="367">
                  <c:v>1880</c:v>
                </c:pt>
                <c:pt idx="368">
                  <c:v>1880</c:v>
                </c:pt>
                <c:pt idx="369">
                  <c:v>1880</c:v>
                </c:pt>
                <c:pt idx="370">
                  <c:v>1880</c:v>
                </c:pt>
                <c:pt idx="371">
                  <c:v>1880</c:v>
                </c:pt>
                <c:pt idx="372">
                  <c:v>1880</c:v>
                </c:pt>
                <c:pt idx="373">
                  <c:v>1881</c:v>
                </c:pt>
                <c:pt idx="374">
                  <c:v>1881</c:v>
                </c:pt>
                <c:pt idx="375">
                  <c:v>1881</c:v>
                </c:pt>
                <c:pt idx="376">
                  <c:v>1881</c:v>
                </c:pt>
                <c:pt idx="377">
                  <c:v>1881</c:v>
                </c:pt>
                <c:pt idx="378">
                  <c:v>1881</c:v>
                </c:pt>
                <c:pt idx="379">
                  <c:v>1881</c:v>
                </c:pt>
                <c:pt idx="380">
                  <c:v>1881</c:v>
                </c:pt>
                <c:pt idx="381">
                  <c:v>1881</c:v>
                </c:pt>
                <c:pt idx="382">
                  <c:v>1881</c:v>
                </c:pt>
                <c:pt idx="383">
                  <c:v>1881</c:v>
                </c:pt>
                <c:pt idx="384">
                  <c:v>1881</c:v>
                </c:pt>
                <c:pt idx="385">
                  <c:v>1882</c:v>
                </c:pt>
                <c:pt idx="386">
                  <c:v>1882</c:v>
                </c:pt>
                <c:pt idx="387">
                  <c:v>1882</c:v>
                </c:pt>
                <c:pt idx="388">
                  <c:v>1882</c:v>
                </c:pt>
                <c:pt idx="389">
                  <c:v>1882</c:v>
                </c:pt>
                <c:pt idx="390">
                  <c:v>1882</c:v>
                </c:pt>
                <c:pt idx="391">
                  <c:v>1882</c:v>
                </c:pt>
                <c:pt idx="392">
                  <c:v>1882</c:v>
                </c:pt>
                <c:pt idx="393">
                  <c:v>1882</c:v>
                </c:pt>
                <c:pt idx="394">
                  <c:v>1882</c:v>
                </c:pt>
                <c:pt idx="395">
                  <c:v>1882</c:v>
                </c:pt>
                <c:pt idx="396">
                  <c:v>1882</c:v>
                </c:pt>
                <c:pt idx="397">
                  <c:v>1883</c:v>
                </c:pt>
                <c:pt idx="398">
                  <c:v>1883</c:v>
                </c:pt>
                <c:pt idx="399">
                  <c:v>1883</c:v>
                </c:pt>
                <c:pt idx="400">
                  <c:v>1883</c:v>
                </c:pt>
                <c:pt idx="401">
                  <c:v>1883</c:v>
                </c:pt>
                <c:pt idx="402">
                  <c:v>1883</c:v>
                </c:pt>
                <c:pt idx="403">
                  <c:v>1883</c:v>
                </c:pt>
                <c:pt idx="404">
                  <c:v>1883</c:v>
                </c:pt>
                <c:pt idx="405">
                  <c:v>1883</c:v>
                </c:pt>
                <c:pt idx="406">
                  <c:v>1883</c:v>
                </c:pt>
                <c:pt idx="407">
                  <c:v>1883</c:v>
                </c:pt>
                <c:pt idx="408">
                  <c:v>1883</c:v>
                </c:pt>
                <c:pt idx="409">
                  <c:v>1884</c:v>
                </c:pt>
                <c:pt idx="410">
                  <c:v>1884</c:v>
                </c:pt>
                <c:pt idx="411">
                  <c:v>1884</c:v>
                </c:pt>
                <c:pt idx="412">
                  <c:v>1884</c:v>
                </c:pt>
                <c:pt idx="413">
                  <c:v>1884</c:v>
                </c:pt>
                <c:pt idx="414">
                  <c:v>1884</c:v>
                </c:pt>
                <c:pt idx="415">
                  <c:v>1884</c:v>
                </c:pt>
                <c:pt idx="416">
                  <c:v>1884</c:v>
                </c:pt>
                <c:pt idx="417">
                  <c:v>1884</c:v>
                </c:pt>
                <c:pt idx="418">
                  <c:v>1884</c:v>
                </c:pt>
                <c:pt idx="419">
                  <c:v>1884</c:v>
                </c:pt>
                <c:pt idx="420">
                  <c:v>1884</c:v>
                </c:pt>
                <c:pt idx="421">
                  <c:v>1885</c:v>
                </c:pt>
                <c:pt idx="422">
                  <c:v>1885</c:v>
                </c:pt>
                <c:pt idx="423">
                  <c:v>1885</c:v>
                </c:pt>
                <c:pt idx="424">
                  <c:v>1885</c:v>
                </c:pt>
                <c:pt idx="425">
                  <c:v>1885</c:v>
                </c:pt>
                <c:pt idx="426">
                  <c:v>1885</c:v>
                </c:pt>
                <c:pt idx="427">
                  <c:v>1885</c:v>
                </c:pt>
                <c:pt idx="428">
                  <c:v>1885</c:v>
                </c:pt>
                <c:pt idx="429">
                  <c:v>1885</c:v>
                </c:pt>
                <c:pt idx="430">
                  <c:v>1885</c:v>
                </c:pt>
                <c:pt idx="431">
                  <c:v>1885</c:v>
                </c:pt>
                <c:pt idx="432">
                  <c:v>1885</c:v>
                </c:pt>
                <c:pt idx="433">
                  <c:v>1886</c:v>
                </c:pt>
                <c:pt idx="434">
                  <c:v>1886</c:v>
                </c:pt>
                <c:pt idx="435">
                  <c:v>1886</c:v>
                </c:pt>
                <c:pt idx="436">
                  <c:v>1886</c:v>
                </c:pt>
                <c:pt idx="437">
                  <c:v>1886</c:v>
                </c:pt>
                <c:pt idx="438">
                  <c:v>1886</c:v>
                </c:pt>
                <c:pt idx="439">
                  <c:v>1886</c:v>
                </c:pt>
                <c:pt idx="440">
                  <c:v>1886</c:v>
                </c:pt>
                <c:pt idx="441">
                  <c:v>1886</c:v>
                </c:pt>
                <c:pt idx="442">
                  <c:v>1886</c:v>
                </c:pt>
                <c:pt idx="443">
                  <c:v>1886</c:v>
                </c:pt>
                <c:pt idx="444">
                  <c:v>1886</c:v>
                </c:pt>
                <c:pt idx="445">
                  <c:v>1887</c:v>
                </c:pt>
                <c:pt idx="446">
                  <c:v>1887</c:v>
                </c:pt>
                <c:pt idx="447">
                  <c:v>1887</c:v>
                </c:pt>
                <c:pt idx="448">
                  <c:v>1887</c:v>
                </c:pt>
                <c:pt idx="449">
                  <c:v>1887</c:v>
                </c:pt>
                <c:pt idx="450">
                  <c:v>1887</c:v>
                </c:pt>
                <c:pt idx="451">
                  <c:v>1887</c:v>
                </c:pt>
                <c:pt idx="452">
                  <c:v>1887</c:v>
                </c:pt>
                <c:pt idx="453">
                  <c:v>1887</c:v>
                </c:pt>
                <c:pt idx="454">
                  <c:v>1887</c:v>
                </c:pt>
                <c:pt idx="455">
                  <c:v>1887</c:v>
                </c:pt>
                <c:pt idx="456">
                  <c:v>1887</c:v>
                </c:pt>
                <c:pt idx="457">
                  <c:v>1888</c:v>
                </c:pt>
                <c:pt idx="458">
                  <c:v>1888</c:v>
                </c:pt>
                <c:pt idx="459">
                  <c:v>1888</c:v>
                </c:pt>
                <c:pt idx="460">
                  <c:v>1888</c:v>
                </c:pt>
                <c:pt idx="461">
                  <c:v>1888</c:v>
                </c:pt>
                <c:pt idx="462">
                  <c:v>1888</c:v>
                </c:pt>
                <c:pt idx="463">
                  <c:v>1888</c:v>
                </c:pt>
                <c:pt idx="464">
                  <c:v>1888</c:v>
                </c:pt>
                <c:pt idx="465">
                  <c:v>1888</c:v>
                </c:pt>
                <c:pt idx="466">
                  <c:v>1888</c:v>
                </c:pt>
                <c:pt idx="467">
                  <c:v>1888</c:v>
                </c:pt>
                <c:pt idx="468">
                  <c:v>1888</c:v>
                </c:pt>
                <c:pt idx="469">
                  <c:v>1889</c:v>
                </c:pt>
                <c:pt idx="470">
                  <c:v>1889</c:v>
                </c:pt>
                <c:pt idx="471">
                  <c:v>1889</c:v>
                </c:pt>
                <c:pt idx="472">
                  <c:v>1889</c:v>
                </c:pt>
                <c:pt idx="473">
                  <c:v>1889</c:v>
                </c:pt>
                <c:pt idx="474">
                  <c:v>1889</c:v>
                </c:pt>
                <c:pt idx="475">
                  <c:v>1889</c:v>
                </c:pt>
                <c:pt idx="476">
                  <c:v>1889</c:v>
                </c:pt>
                <c:pt idx="477">
                  <c:v>1889</c:v>
                </c:pt>
                <c:pt idx="478">
                  <c:v>1889</c:v>
                </c:pt>
                <c:pt idx="479">
                  <c:v>1889</c:v>
                </c:pt>
                <c:pt idx="480">
                  <c:v>1889</c:v>
                </c:pt>
                <c:pt idx="481">
                  <c:v>1890</c:v>
                </c:pt>
                <c:pt idx="482">
                  <c:v>1890</c:v>
                </c:pt>
                <c:pt idx="483">
                  <c:v>1890</c:v>
                </c:pt>
                <c:pt idx="484">
                  <c:v>1890</c:v>
                </c:pt>
                <c:pt idx="485">
                  <c:v>1890</c:v>
                </c:pt>
                <c:pt idx="486">
                  <c:v>1890</c:v>
                </c:pt>
                <c:pt idx="487">
                  <c:v>1890</c:v>
                </c:pt>
                <c:pt idx="488">
                  <c:v>1890</c:v>
                </c:pt>
                <c:pt idx="489">
                  <c:v>1890</c:v>
                </c:pt>
                <c:pt idx="490">
                  <c:v>1890</c:v>
                </c:pt>
                <c:pt idx="491">
                  <c:v>1890</c:v>
                </c:pt>
                <c:pt idx="492">
                  <c:v>1890</c:v>
                </c:pt>
                <c:pt idx="493">
                  <c:v>1891</c:v>
                </c:pt>
                <c:pt idx="494">
                  <c:v>1891</c:v>
                </c:pt>
                <c:pt idx="495">
                  <c:v>1891</c:v>
                </c:pt>
                <c:pt idx="496">
                  <c:v>1891</c:v>
                </c:pt>
                <c:pt idx="497">
                  <c:v>1891</c:v>
                </c:pt>
                <c:pt idx="498">
                  <c:v>1891</c:v>
                </c:pt>
                <c:pt idx="499">
                  <c:v>1891</c:v>
                </c:pt>
                <c:pt idx="500">
                  <c:v>1891</c:v>
                </c:pt>
                <c:pt idx="501">
                  <c:v>1891</c:v>
                </c:pt>
                <c:pt idx="502">
                  <c:v>1891</c:v>
                </c:pt>
                <c:pt idx="503">
                  <c:v>1891</c:v>
                </c:pt>
                <c:pt idx="504">
                  <c:v>1891</c:v>
                </c:pt>
                <c:pt idx="505">
                  <c:v>1892</c:v>
                </c:pt>
                <c:pt idx="506">
                  <c:v>1892</c:v>
                </c:pt>
                <c:pt idx="507">
                  <c:v>1892</c:v>
                </c:pt>
                <c:pt idx="508">
                  <c:v>1892</c:v>
                </c:pt>
                <c:pt idx="509">
                  <c:v>1892</c:v>
                </c:pt>
                <c:pt idx="510">
                  <c:v>1892</c:v>
                </c:pt>
                <c:pt idx="511">
                  <c:v>1892</c:v>
                </c:pt>
                <c:pt idx="512">
                  <c:v>1892</c:v>
                </c:pt>
                <c:pt idx="513">
                  <c:v>1892</c:v>
                </c:pt>
                <c:pt idx="514">
                  <c:v>1892</c:v>
                </c:pt>
                <c:pt idx="515">
                  <c:v>1892</c:v>
                </c:pt>
                <c:pt idx="516">
                  <c:v>1892</c:v>
                </c:pt>
                <c:pt idx="517">
                  <c:v>1893</c:v>
                </c:pt>
                <c:pt idx="518">
                  <c:v>1893</c:v>
                </c:pt>
                <c:pt idx="519">
                  <c:v>1893</c:v>
                </c:pt>
                <c:pt idx="520">
                  <c:v>1893</c:v>
                </c:pt>
                <c:pt idx="521">
                  <c:v>1893</c:v>
                </c:pt>
                <c:pt idx="522">
                  <c:v>1893</c:v>
                </c:pt>
                <c:pt idx="523">
                  <c:v>1893</c:v>
                </c:pt>
                <c:pt idx="524">
                  <c:v>1893</c:v>
                </c:pt>
                <c:pt idx="525">
                  <c:v>1893</c:v>
                </c:pt>
                <c:pt idx="526">
                  <c:v>1893</c:v>
                </c:pt>
                <c:pt idx="527">
                  <c:v>1893</c:v>
                </c:pt>
                <c:pt idx="528">
                  <c:v>1893</c:v>
                </c:pt>
                <c:pt idx="529">
                  <c:v>1894</c:v>
                </c:pt>
                <c:pt idx="530">
                  <c:v>1894</c:v>
                </c:pt>
                <c:pt idx="531">
                  <c:v>1894</c:v>
                </c:pt>
                <c:pt idx="532">
                  <c:v>1894</c:v>
                </c:pt>
                <c:pt idx="533">
                  <c:v>1894</c:v>
                </c:pt>
                <c:pt idx="534">
                  <c:v>1894</c:v>
                </c:pt>
                <c:pt idx="535">
                  <c:v>1894</c:v>
                </c:pt>
                <c:pt idx="536">
                  <c:v>1894</c:v>
                </c:pt>
                <c:pt idx="537">
                  <c:v>1894</c:v>
                </c:pt>
                <c:pt idx="538">
                  <c:v>1894</c:v>
                </c:pt>
                <c:pt idx="539">
                  <c:v>1894</c:v>
                </c:pt>
                <c:pt idx="540">
                  <c:v>1894</c:v>
                </c:pt>
                <c:pt idx="541">
                  <c:v>1895</c:v>
                </c:pt>
                <c:pt idx="542">
                  <c:v>1895</c:v>
                </c:pt>
                <c:pt idx="543">
                  <c:v>1895</c:v>
                </c:pt>
                <c:pt idx="544">
                  <c:v>1895</c:v>
                </c:pt>
                <c:pt idx="545">
                  <c:v>1895</c:v>
                </c:pt>
                <c:pt idx="546">
                  <c:v>1895</c:v>
                </c:pt>
                <c:pt idx="547">
                  <c:v>1895</c:v>
                </c:pt>
                <c:pt idx="548">
                  <c:v>1895</c:v>
                </c:pt>
                <c:pt idx="549">
                  <c:v>1895</c:v>
                </c:pt>
                <c:pt idx="550">
                  <c:v>1895</c:v>
                </c:pt>
                <c:pt idx="551">
                  <c:v>1895</c:v>
                </c:pt>
                <c:pt idx="552">
                  <c:v>1895</c:v>
                </c:pt>
                <c:pt idx="553">
                  <c:v>1896</c:v>
                </c:pt>
                <c:pt idx="554">
                  <c:v>1896</c:v>
                </c:pt>
                <c:pt idx="555">
                  <c:v>1896</c:v>
                </c:pt>
                <c:pt idx="556">
                  <c:v>1896</c:v>
                </c:pt>
                <c:pt idx="557">
                  <c:v>1896</c:v>
                </c:pt>
                <c:pt idx="558">
                  <c:v>1896</c:v>
                </c:pt>
                <c:pt idx="559">
                  <c:v>1896</c:v>
                </c:pt>
                <c:pt idx="560">
                  <c:v>1896</c:v>
                </c:pt>
                <c:pt idx="561">
                  <c:v>1896</c:v>
                </c:pt>
                <c:pt idx="562">
                  <c:v>1896</c:v>
                </c:pt>
                <c:pt idx="563">
                  <c:v>1896</c:v>
                </c:pt>
                <c:pt idx="564">
                  <c:v>1896</c:v>
                </c:pt>
                <c:pt idx="565">
                  <c:v>1897</c:v>
                </c:pt>
                <c:pt idx="566">
                  <c:v>1897</c:v>
                </c:pt>
                <c:pt idx="567">
                  <c:v>1897</c:v>
                </c:pt>
                <c:pt idx="568">
                  <c:v>1897</c:v>
                </c:pt>
                <c:pt idx="569">
                  <c:v>1897</c:v>
                </c:pt>
                <c:pt idx="570">
                  <c:v>1897</c:v>
                </c:pt>
                <c:pt idx="571">
                  <c:v>1897</c:v>
                </c:pt>
                <c:pt idx="572">
                  <c:v>1897</c:v>
                </c:pt>
                <c:pt idx="573">
                  <c:v>1897</c:v>
                </c:pt>
                <c:pt idx="574">
                  <c:v>1897</c:v>
                </c:pt>
                <c:pt idx="575">
                  <c:v>1897</c:v>
                </c:pt>
                <c:pt idx="576">
                  <c:v>1897</c:v>
                </c:pt>
                <c:pt idx="577">
                  <c:v>1898</c:v>
                </c:pt>
                <c:pt idx="578">
                  <c:v>1898</c:v>
                </c:pt>
                <c:pt idx="579">
                  <c:v>1898</c:v>
                </c:pt>
                <c:pt idx="580">
                  <c:v>1898</c:v>
                </c:pt>
                <c:pt idx="581">
                  <c:v>1898</c:v>
                </c:pt>
                <c:pt idx="582">
                  <c:v>1898</c:v>
                </c:pt>
                <c:pt idx="583">
                  <c:v>1898</c:v>
                </c:pt>
                <c:pt idx="584">
                  <c:v>1898</c:v>
                </c:pt>
                <c:pt idx="585">
                  <c:v>1898</c:v>
                </c:pt>
                <c:pt idx="586">
                  <c:v>1898</c:v>
                </c:pt>
                <c:pt idx="587">
                  <c:v>1898</c:v>
                </c:pt>
                <c:pt idx="588">
                  <c:v>1898</c:v>
                </c:pt>
                <c:pt idx="589">
                  <c:v>1899</c:v>
                </c:pt>
                <c:pt idx="590">
                  <c:v>1899</c:v>
                </c:pt>
                <c:pt idx="591">
                  <c:v>1899</c:v>
                </c:pt>
                <c:pt idx="592">
                  <c:v>1899</c:v>
                </c:pt>
                <c:pt idx="593">
                  <c:v>1899</c:v>
                </c:pt>
                <c:pt idx="594">
                  <c:v>1899</c:v>
                </c:pt>
                <c:pt idx="595">
                  <c:v>1899</c:v>
                </c:pt>
                <c:pt idx="596">
                  <c:v>1899</c:v>
                </c:pt>
                <c:pt idx="597">
                  <c:v>1899</c:v>
                </c:pt>
                <c:pt idx="598">
                  <c:v>1899</c:v>
                </c:pt>
                <c:pt idx="599">
                  <c:v>1899</c:v>
                </c:pt>
                <c:pt idx="600">
                  <c:v>1899</c:v>
                </c:pt>
                <c:pt idx="601">
                  <c:v>1900</c:v>
                </c:pt>
                <c:pt idx="602">
                  <c:v>1900</c:v>
                </c:pt>
                <c:pt idx="603">
                  <c:v>1900</c:v>
                </c:pt>
                <c:pt idx="604">
                  <c:v>1900</c:v>
                </c:pt>
                <c:pt idx="605">
                  <c:v>1900</c:v>
                </c:pt>
                <c:pt idx="606">
                  <c:v>1900</c:v>
                </c:pt>
                <c:pt idx="607">
                  <c:v>1900</c:v>
                </c:pt>
                <c:pt idx="608">
                  <c:v>1900</c:v>
                </c:pt>
                <c:pt idx="609">
                  <c:v>1900</c:v>
                </c:pt>
                <c:pt idx="610">
                  <c:v>1900</c:v>
                </c:pt>
                <c:pt idx="611">
                  <c:v>1900</c:v>
                </c:pt>
                <c:pt idx="612">
                  <c:v>1900</c:v>
                </c:pt>
                <c:pt idx="613">
                  <c:v>1901</c:v>
                </c:pt>
                <c:pt idx="614">
                  <c:v>1901</c:v>
                </c:pt>
                <c:pt idx="615">
                  <c:v>1901</c:v>
                </c:pt>
                <c:pt idx="616">
                  <c:v>1901</c:v>
                </c:pt>
                <c:pt idx="617">
                  <c:v>1901</c:v>
                </c:pt>
                <c:pt idx="618">
                  <c:v>1901</c:v>
                </c:pt>
                <c:pt idx="619">
                  <c:v>1901</c:v>
                </c:pt>
                <c:pt idx="620">
                  <c:v>1901</c:v>
                </c:pt>
                <c:pt idx="621">
                  <c:v>1901</c:v>
                </c:pt>
                <c:pt idx="622">
                  <c:v>1901</c:v>
                </c:pt>
                <c:pt idx="623">
                  <c:v>1901</c:v>
                </c:pt>
                <c:pt idx="624">
                  <c:v>1901</c:v>
                </c:pt>
                <c:pt idx="625">
                  <c:v>1902</c:v>
                </c:pt>
                <c:pt idx="626">
                  <c:v>1902</c:v>
                </c:pt>
                <c:pt idx="627">
                  <c:v>1902</c:v>
                </c:pt>
                <c:pt idx="628">
                  <c:v>1902</c:v>
                </c:pt>
                <c:pt idx="629">
                  <c:v>1902</c:v>
                </c:pt>
                <c:pt idx="630">
                  <c:v>1902</c:v>
                </c:pt>
                <c:pt idx="631">
                  <c:v>1902</c:v>
                </c:pt>
                <c:pt idx="632">
                  <c:v>1902</c:v>
                </c:pt>
                <c:pt idx="633">
                  <c:v>1902</c:v>
                </c:pt>
                <c:pt idx="634">
                  <c:v>1902</c:v>
                </c:pt>
                <c:pt idx="635">
                  <c:v>1902</c:v>
                </c:pt>
                <c:pt idx="636">
                  <c:v>1902</c:v>
                </c:pt>
                <c:pt idx="637">
                  <c:v>1903</c:v>
                </c:pt>
                <c:pt idx="638">
                  <c:v>1903</c:v>
                </c:pt>
                <c:pt idx="639">
                  <c:v>1903</c:v>
                </c:pt>
                <c:pt idx="640">
                  <c:v>1903</c:v>
                </c:pt>
                <c:pt idx="641">
                  <c:v>1903</c:v>
                </c:pt>
                <c:pt idx="642">
                  <c:v>1903</c:v>
                </c:pt>
                <c:pt idx="643">
                  <c:v>1903</c:v>
                </c:pt>
                <c:pt idx="644">
                  <c:v>1903</c:v>
                </c:pt>
                <c:pt idx="645">
                  <c:v>1903</c:v>
                </c:pt>
                <c:pt idx="646">
                  <c:v>1903</c:v>
                </c:pt>
                <c:pt idx="647">
                  <c:v>1903</c:v>
                </c:pt>
                <c:pt idx="648">
                  <c:v>1903</c:v>
                </c:pt>
                <c:pt idx="649">
                  <c:v>1904</c:v>
                </c:pt>
                <c:pt idx="650">
                  <c:v>1904</c:v>
                </c:pt>
                <c:pt idx="651">
                  <c:v>1904</c:v>
                </c:pt>
                <c:pt idx="652">
                  <c:v>1904</c:v>
                </c:pt>
                <c:pt idx="653">
                  <c:v>1904</c:v>
                </c:pt>
                <c:pt idx="654">
                  <c:v>1904</c:v>
                </c:pt>
                <c:pt idx="655">
                  <c:v>1904</c:v>
                </c:pt>
                <c:pt idx="656">
                  <c:v>1904</c:v>
                </c:pt>
                <c:pt idx="657">
                  <c:v>1904</c:v>
                </c:pt>
                <c:pt idx="658">
                  <c:v>1904</c:v>
                </c:pt>
                <c:pt idx="659">
                  <c:v>1904</c:v>
                </c:pt>
                <c:pt idx="660">
                  <c:v>1904</c:v>
                </c:pt>
                <c:pt idx="661">
                  <c:v>1905</c:v>
                </c:pt>
                <c:pt idx="662">
                  <c:v>1905</c:v>
                </c:pt>
                <c:pt idx="663">
                  <c:v>1905</c:v>
                </c:pt>
                <c:pt idx="664">
                  <c:v>1905</c:v>
                </c:pt>
                <c:pt idx="665">
                  <c:v>1905</c:v>
                </c:pt>
                <c:pt idx="666">
                  <c:v>1905</c:v>
                </c:pt>
                <c:pt idx="667">
                  <c:v>1905</c:v>
                </c:pt>
                <c:pt idx="668">
                  <c:v>1905</c:v>
                </c:pt>
                <c:pt idx="669">
                  <c:v>1905</c:v>
                </c:pt>
                <c:pt idx="670">
                  <c:v>1905</c:v>
                </c:pt>
                <c:pt idx="671">
                  <c:v>1905</c:v>
                </c:pt>
                <c:pt idx="672">
                  <c:v>1905</c:v>
                </c:pt>
                <c:pt idx="673">
                  <c:v>1906</c:v>
                </c:pt>
                <c:pt idx="674">
                  <c:v>1906</c:v>
                </c:pt>
                <c:pt idx="675">
                  <c:v>1906</c:v>
                </c:pt>
                <c:pt idx="676">
                  <c:v>1906</c:v>
                </c:pt>
                <c:pt idx="677">
                  <c:v>1906</c:v>
                </c:pt>
                <c:pt idx="678">
                  <c:v>1906</c:v>
                </c:pt>
                <c:pt idx="679">
                  <c:v>1906</c:v>
                </c:pt>
                <c:pt idx="680">
                  <c:v>1906</c:v>
                </c:pt>
                <c:pt idx="681">
                  <c:v>1906</c:v>
                </c:pt>
                <c:pt idx="682">
                  <c:v>1906</c:v>
                </c:pt>
                <c:pt idx="683">
                  <c:v>1906</c:v>
                </c:pt>
                <c:pt idx="684">
                  <c:v>1906</c:v>
                </c:pt>
                <c:pt idx="685">
                  <c:v>1907</c:v>
                </c:pt>
                <c:pt idx="686">
                  <c:v>1907</c:v>
                </c:pt>
                <c:pt idx="687">
                  <c:v>1907</c:v>
                </c:pt>
                <c:pt idx="688">
                  <c:v>1907</c:v>
                </c:pt>
                <c:pt idx="689">
                  <c:v>1907</c:v>
                </c:pt>
                <c:pt idx="690">
                  <c:v>1907</c:v>
                </c:pt>
                <c:pt idx="691">
                  <c:v>1907</c:v>
                </c:pt>
                <c:pt idx="692">
                  <c:v>1907</c:v>
                </c:pt>
                <c:pt idx="693">
                  <c:v>1907</c:v>
                </c:pt>
                <c:pt idx="694">
                  <c:v>1907</c:v>
                </c:pt>
                <c:pt idx="695">
                  <c:v>1907</c:v>
                </c:pt>
                <c:pt idx="696">
                  <c:v>1907</c:v>
                </c:pt>
                <c:pt idx="697">
                  <c:v>1908</c:v>
                </c:pt>
                <c:pt idx="698">
                  <c:v>1908</c:v>
                </c:pt>
                <c:pt idx="699">
                  <c:v>1908</c:v>
                </c:pt>
                <c:pt idx="700">
                  <c:v>1908</c:v>
                </c:pt>
                <c:pt idx="701">
                  <c:v>1908</c:v>
                </c:pt>
                <c:pt idx="702">
                  <c:v>1908</c:v>
                </c:pt>
                <c:pt idx="703">
                  <c:v>1908</c:v>
                </c:pt>
                <c:pt idx="704">
                  <c:v>1908</c:v>
                </c:pt>
                <c:pt idx="705">
                  <c:v>1908</c:v>
                </c:pt>
                <c:pt idx="706">
                  <c:v>1908</c:v>
                </c:pt>
                <c:pt idx="707">
                  <c:v>1908</c:v>
                </c:pt>
                <c:pt idx="708">
                  <c:v>1908</c:v>
                </c:pt>
                <c:pt idx="709">
                  <c:v>1909</c:v>
                </c:pt>
                <c:pt idx="710">
                  <c:v>1909</c:v>
                </c:pt>
                <c:pt idx="711">
                  <c:v>1909</c:v>
                </c:pt>
                <c:pt idx="712">
                  <c:v>1909</c:v>
                </c:pt>
                <c:pt idx="713">
                  <c:v>1909</c:v>
                </c:pt>
                <c:pt idx="714">
                  <c:v>1909</c:v>
                </c:pt>
                <c:pt idx="715">
                  <c:v>1909</c:v>
                </c:pt>
                <c:pt idx="716">
                  <c:v>1909</c:v>
                </c:pt>
                <c:pt idx="717">
                  <c:v>1909</c:v>
                </c:pt>
                <c:pt idx="718">
                  <c:v>1909</c:v>
                </c:pt>
                <c:pt idx="719">
                  <c:v>1909</c:v>
                </c:pt>
                <c:pt idx="720">
                  <c:v>1909</c:v>
                </c:pt>
                <c:pt idx="721">
                  <c:v>1910</c:v>
                </c:pt>
                <c:pt idx="722">
                  <c:v>1910</c:v>
                </c:pt>
                <c:pt idx="723">
                  <c:v>1910</c:v>
                </c:pt>
                <c:pt idx="724">
                  <c:v>1910</c:v>
                </c:pt>
                <c:pt idx="725">
                  <c:v>1910</c:v>
                </c:pt>
                <c:pt idx="726">
                  <c:v>1910</c:v>
                </c:pt>
                <c:pt idx="727">
                  <c:v>1910</c:v>
                </c:pt>
                <c:pt idx="728">
                  <c:v>1910</c:v>
                </c:pt>
                <c:pt idx="729">
                  <c:v>1910</c:v>
                </c:pt>
                <c:pt idx="730">
                  <c:v>1910</c:v>
                </c:pt>
                <c:pt idx="731">
                  <c:v>1910</c:v>
                </c:pt>
                <c:pt idx="732">
                  <c:v>1910</c:v>
                </c:pt>
                <c:pt idx="733">
                  <c:v>1911</c:v>
                </c:pt>
                <c:pt idx="734">
                  <c:v>1911</c:v>
                </c:pt>
                <c:pt idx="735">
                  <c:v>1911</c:v>
                </c:pt>
                <c:pt idx="736">
                  <c:v>1911</c:v>
                </c:pt>
                <c:pt idx="737">
                  <c:v>1911</c:v>
                </c:pt>
                <c:pt idx="738">
                  <c:v>1911</c:v>
                </c:pt>
                <c:pt idx="739">
                  <c:v>1911</c:v>
                </c:pt>
                <c:pt idx="740">
                  <c:v>1911</c:v>
                </c:pt>
                <c:pt idx="741">
                  <c:v>1911</c:v>
                </c:pt>
                <c:pt idx="742">
                  <c:v>1911</c:v>
                </c:pt>
                <c:pt idx="743">
                  <c:v>1911</c:v>
                </c:pt>
                <c:pt idx="744">
                  <c:v>1911</c:v>
                </c:pt>
                <c:pt idx="745">
                  <c:v>1912</c:v>
                </c:pt>
                <c:pt idx="746">
                  <c:v>1912</c:v>
                </c:pt>
                <c:pt idx="747">
                  <c:v>1912</c:v>
                </c:pt>
                <c:pt idx="748">
                  <c:v>1912</c:v>
                </c:pt>
                <c:pt idx="749">
                  <c:v>1912</c:v>
                </c:pt>
                <c:pt idx="750">
                  <c:v>1912</c:v>
                </c:pt>
                <c:pt idx="751">
                  <c:v>1912</c:v>
                </c:pt>
                <c:pt idx="752">
                  <c:v>1912</c:v>
                </c:pt>
                <c:pt idx="753">
                  <c:v>1912</c:v>
                </c:pt>
                <c:pt idx="754">
                  <c:v>1912</c:v>
                </c:pt>
                <c:pt idx="755">
                  <c:v>1912</c:v>
                </c:pt>
                <c:pt idx="756">
                  <c:v>1912</c:v>
                </c:pt>
                <c:pt idx="757">
                  <c:v>1913</c:v>
                </c:pt>
                <c:pt idx="758">
                  <c:v>1913</c:v>
                </c:pt>
                <c:pt idx="759">
                  <c:v>1913</c:v>
                </c:pt>
                <c:pt idx="760">
                  <c:v>1913</c:v>
                </c:pt>
                <c:pt idx="761">
                  <c:v>1913</c:v>
                </c:pt>
                <c:pt idx="762">
                  <c:v>1913</c:v>
                </c:pt>
                <c:pt idx="763">
                  <c:v>1913</c:v>
                </c:pt>
                <c:pt idx="764">
                  <c:v>1913</c:v>
                </c:pt>
                <c:pt idx="765">
                  <c:v>1913</c:v>
                </c:pt>
                <c:pt idx="766">
                  <c:v>1913</c:v>
                </c:pt>
                <c:pt idx="767">
                  <c:v>1913</c:v>
                </c:pt>
                <c:pt idx="768">
                  <c:v>1913</c:v>
                </c:pt>
                <c:pt idx="769">
                  <c:v>1914</c:v>
                </c:pt>
                <c:pt idx="770">
                  <c:v>1914</c:v>
                </c:pt>
                <c:pt idx="771">
                  <c:v>1914</c:v>
                </c:pt>
                <c:pt idx="772">
                  <c:v>1914</c:v>
                </c:pt>
                <c:pt idx="773">
                  <c:v>1914</c:v>
                </c:pt>
                <c:pt idx="774">
                  <c:v>1914</c:v>
                </c:pt>
                <c:pt idx="775">
                  <c:v>1914</c:v>
                </c:pt>
                <c:pt idx="776">
                  <c:v>1914</c:v>
                </c:pt>
                <c:pt idx="777">
                  <c:v>1914</c:v>
                </c:pt>
                <c:pt idx="778">
                  <c:v>1914</c:v>
                </c:pt>
                <c:pt idx="779">
                  <c:v>1914</c:v>
                </c:pt>
                <c:pt idx="780">
                  <c:v>1914</c:v>
                </c:pt>
                <c:pt idx="781">
                  <c:v>1915</c:v>
                </c:pt>
                <c:pt idx="782">
                  <c:v>1915</c:v>
                </c:pt>
                <c:pt idx="783">
                  <c:v>1915</c:v>
                </c:pt>
                <c:pt idx="784">
                  <c:v>1915</c:v>
                </c:pt>
                <c:pt idx="785">
                  <c:v>1915</c:v>
                </c:pt>
                <c:pt idx="786">
                  <c:v>1915</c:v>
                </c:pt>
                <c:pt idx="787">
                  <c:v>1915</c:v>
                </c:pt>
                <c:pt idx="788">
                  <c:v>1915</c:v>
                </c:pt>
                <c:pt idx="789">
                  <c:v>1915</c:v>
                </c:pt>
                <c:pt idx="790">
                  <c:v>1915</c:v>
                </c:pt>
                <c:pt idx="791">
                  <c:v>1915</c:v>
                </c:pt>
                <c:pt idx="792">
                  <c:v>1915</c:v>
                </c:pt>
                <c:pt idx="793">
                  <c:v>1916</c:v>
                </c:pt>
                <c:pt idx="794">
                  <c:v>1916</c:v>
                </c:pt>
                <c:pt idx="795">
                  <c:v>1916</c:v>
                </c:pt>
                <c:pt idx="796">
                  <c:v>1916</c:v>
                </c:pt>
                <c:pt idx="797">
                  <c:v>1916</c:v>
                </c:pt>
                <c:pt idx="798">
                  <c:v>1916</c:v>
                </c:pt>
                <c:pt idx="799">
                  <c:v>1916</c:v>
                </c:pt>
                <c:pt idx="800">
                  <c:v>1916</c:v>
                </c:pt>
                <c:pt idx="801">
                  <c:v>1916</c:v>
                </c:pt>
                <c:pt idx="802">
                  <c:v>1916</c:v>
                </c:pt>
                <c:pt idx="803">
                  <c:v>1916</c:v>
                </c:pt>
                <c:pt idx="804">
                  <c:v>1916</c:v>
                </c:pt>
                <c:pt idx="805">
                  <c:v>1917</c:v>
                </c:pt>
                <c:pt idx="806">
                  <c:v>1917</c:v>
                </c:pt>
                <c:pt idx="807">
                  <c:v>1917</c:v>
                </c:pt>
                <c:pt idx="808">
                  <c:v>1917</c:v>
                </c:pt>
                <c:pt idx="809">
                  <c:v>1917</c:v>
                </c:pt>
                <c:pt idx="810">
                  <c:v>1917</c:v>
                </c:pt>
                <c:pt idx="811">
                  <c:v>1917</c:v>
                </c:pt>
                <c:pt idx="812">
                  <c:v>1917</c:v>
                </c:pt>
                <c:pt idx="813">
                  <c:v>1917</c:v>
                </c:pt>
                <c:pt idx="814">
                  <c:v>1917</c:v>
                </c:pt>
                <c:pt idx="815">
                  <c:v>1917</c:v>
                </c:pt>
                <c:pt idx="816">
                  <c:v>1917</c:v>
                </c:pt>
                <c:pt idx="817">
                  <c:v>1918</c:v>
                </c:pt>
                <c:pt idx="818">
                  <c:v>1918</c:v>
                </c:pt>
                <c:pt idx="819">
                  <c:v>1918</c:v>
                </c:pt>
                <c:pt idx="820">
                  <c:v>1918</c:v>
                </c:pt>
                <c:pt idx="821">
                  <c:v>1918</c:v>
                </c:pt>
                <c:pt idx="822">
                  <c:v>1918</c:v>
                </c:pt>
                <c:pt idx="823">
                  <c:v>1918</c:v>
                </c:pt>
                <c:pt idx="824">
                  <c:v>1918</c:v>
                </c:pt>
                <c:pt idx="825">
                  <c:v>1918</c:v>
                </c:pt>
                <c:pt idx="826">
                  <c:v>1918</c:v>
                </c:pt>
                <c:pt idx="827">
                  <c:v>1918</c:v>
                </c:pt>
                <c:pt idx="828">
                  <c:v>1918</c:v>
                </c:pt>
                <c:pt idx="829">
                  <c:v>1919</c:v>
                </c:pt>
                <c:pt idx="830">
                  <c:v>1919</c:v>
                </c:pt>
                <c:pt idx="831">
                  <c:v>1919</c:v>
                </c:pt>
                <c:pt idx="832">
                  <c:v>1919</c:v>
                </c:pt>
                <c:pt idx="833">
                  <c:v>1919</c:v>
                </c:pt>
                <c:pt idx="834">
                  <c:v>1919</c:v>
                </c:pt>
                <c:pt idx="835">
                  <c:v>1919</c:v>
                </c:pt>
                <c:pt idx="836">
                  <c:v>1919</c:v>
                </c:pt>
                <c:pt idx="837">
                  <c:v>1919</c:v>
                </c:pt>
                <c:pt idx="838">
                  <c:v>1919</c:v>
                </c:pt>
                <c:pt idx="839">
                  <c:v>1919</c:v>
                </c:pt>
                <c:pt idx="840">
                  <c:v>1919</c:v>
                </c:pt>
                <c:pt idx="841">
                  <c:v>1920</c:v>
                </c:pt>
                <c:pt idx="842">
                  <c:v>1920</c:v>
                </c:pt>
                <c:pt idx="843">
                  <c:v>1920</c:v>
                </c:pt>
                <c:pt idx="844">
                  <c:v>1920</c:v>
                </c:pt>
                <c:pt idx="845">
                  <c:v>1920</c:v>
                </c:pt>
                <c:pt idx="846">
                  <c:v>1920</c:v>
                </c:pt>
                <c:pt idx="847">
                  <c:v>1920</c:v>
                </c:pt>
                <c:pt idx="848">
                  <c:v>1920</c:v>
                </c:pt>
                <c:pt idx="849">
                  <c:v>1920</c:v>
                </c:pt>
                <c:pt idx="850">
                  <c:v>1920</c:v>
                </c:pt>
                <c:pt idx="851">
                  <c:v>1920</c:v>
                </c:pt>
                <c:pt idx="852">
                  <c:v>1920</c:v>
                </c:pt>
                <c:pt idx="853">
                  <c:v>1921</c:v>
                </c:pt>
                <c:pt idx="854">
                  <c:v>1921</c:v>
                </c:pt>
                <c:pt idx="855">
                  <c:v>1921</c:v>
                </c:pt>
                <c:pt idx="856">
                  <c:v>1921</c:v>
                </c:pt>
                <c:pt idx="857">
                  <c:v>1921</c:v>
                </c:pt>
                <c:pt idx="858">
                  <c:v>1921</c:v>
                </c:pt>
                <c:pt idx="859">
                  <c:v>1921</c:v>
                </c:pt>
                <c:pt idx="860">
                  <c:v>1921</c:v>
                </c:pt>
                <c:pt idx="861">
                  <c:v>1921</c:v>
                </c:pt>
                <c:pt idx="862">
                  <c:v>1921</c:v>
                </c:pt>
                <c:pt idx="863">
                  <c:v>1921</c:v>
                </c:pt>
                <c:pt idx="864">
                  <c:v>1921</c:v>
                </c:pt>
                <c:pt idx="865">
                  <c:v>1922</c:v>
                </c:pt>
                <c:pt idx="866">
                  <c:v>1922</c:v>
                </c:pt>
                <c:pt idx="867">
                  <c:v>1922</c:v>
                </c:pt>
                <c:pt idx="868">
                  <c:v>1922</c:v>
                </c:pt>
                <c:pt idx="869">
                  <c:v>1922</c:v>
                </c:pt>
                <c:pt idx="870">
                  <c:v>1922</c:v>
                </c:pt>
                <c:pt idx="871">
                  <c:v>1922</c:v>
                </c:pt>
                <c:pt idx="872">
                  <c:v>1922</c:v>
                </c:pt>
                <c:pt idx="873">
                  <c:v>1922</c:v>
                </c:pt>
                <c:pt idx="874">
                  <c:v>1922</c:v>
                </c:pt>
                <c:pt idx="875">
                  <c:v>1922</c:v>
                </c:pt>
                <c:pt idx="876">
                  <c:v>1922</c:v>
                </c:pt>
                <c:pt idx="877">
                  <c:v>1923</c:v>
                </c:pt>
                <c:pt idx="878">
                  <c:v>1923</c:v>
                </c:pt>
                <c:pt idx="879">
                  <c:v>1923</c:v>
                </c:pt>
                <c:pt idx="880">
                  <c:v>1923</c:v>
                </c:pt>
                <c:pt idx="881">
                  <c:v>1923</c:v>
                </c:pt>
                <c:pt idx="882">
                  <c:v>1923</c:v>
                </c:pt>
                <c:pt idx="883">
                  <c:v>1923</c:v>
                </c:pt>
                <c:pt idx="884">
                  <c:v>1923</c:v>
                </c:pt>
                <c:pt idx="885">
                  <c:v>1923</c:v>
                </c:pt>
                <c:pt idx="886">
                  <c:v>1923</c:v>
                </c:pt>
                <c:pt idx="887">
                  <c:v>1923</c:v>
                </c:pt>
                <c:pt idx="888">
                  <c:v>1923</c:v>
                </c:pt>
                <c:pt idx="889">
                  <c:v>1924</c:v>
                </c:pt>
                <c:pt idx="890">
                  <c:v>1924</c:v>
                </c:pt>
                <c:pt idx="891">
                  <c:v>1924</c:v>
                </c:pt>
                <c:pt idx="892">
                  <c:v>1924</c:v>
                </c:pt>
                <c:pt idx="893">
                  <c:v>1924</c:v>
                </c:pt>
                <c:pt idx="894">
                  <c:v>1924</c:v>
                </c:pt>
                <c:pt idx="895">
                  <c:v>1924</c:v>
                </c:pt>
                <c:pt idx="896">
                  <c:v>1924</c:v>
                </c:pt>
                <c:pt idx="897">
                  <c:v>1924</c:v>
                </c:pt>
                <c:pt idx="898">
                  <c:v>1924</c:v>
                </c:pt>
                <c:pt idx="899">
                  <c:v>1924</c:v>
                </c:pt>
                <c:pt idx="900">
                  <c:v>1924</c:v>
                </c:pt>
                <c:pt idx="901">
                  <c:v>1925</c:v>
                </c:pt>
                <c:pt idx="902">
                  <c:v>1925</c:v>
                </c:pt>
                <c:pt idx="903">
                  <c:v>1925</c:v>
                </c:pt>
                <c:pt idx="904">
                  <c:v>1925</c:v>
                </c:pt>
                <c:pt idx="905">
                  <c:v>1925</c:v>
                </c:pt>
                <c:pt idx="906">
                  <c:v>1925</c:v>
                </c:pt>
                <c:pt idx="907">
                  <c:v>1925</c:v>
                </c:pt>
                <c:pt idx="908">
                  <c:v>1925</c:v>
                </c:pt>
                <c:pt idx="909">
                  <c:v>1925</c:v>
                </c:pt>
                <c:pt idx="910">
                  <c:v>1925</c:v>
                </c:pt>
                <c:pt idx="911">
                  <c:v>1925</c:v>
                </c:pt>
                <c:pt idx="912">
                  <c:v>1925</c:v>
                </c:pt>
                <c:pt idx="913">
                  <c:v>1926</c:v>
                </c:pt>
                <c:pt idx="914">
                  <c:v>1926</c:v>
                </c:pt>
                <c:pt idx="915">
                  <c:v>1926</c:v>
                </c:pt>
                <c:pt idx="916">
                  <c:v>1926</c:v>
                </c:pt>
                <c:pt idx="917">
                  <c:v>1926</c:v>
                </c:pt>
                <c:pt idx="918">
                  <c:v>1926</c:v>
                </c:pt>
                <c:pt idx="919">
                  <c:v>1926</c:v>
                </c:pt>
                <c:pt idx="920">
                  <c:v>1926</c:v>
                </c:pt>
                <c:pt idx="921">
                  <c:v>1926</c:v>
                </c:pt>
                <c:pt idx="922">
                  <c:v>1926</c:v>
                </c:pt>
                <c:pt idx="923">
                  <c:v>1926</c:v>
                </c:pt>
                <c:pt idx="924">
                  <c:v>1926</c:v>
                </c:pt>
                <c:pt idx="925">
                  <c:v>1927</c:v>
                </c:pt>
                <c:pt idx="926">
                  <c:v>1927</c:v>
                </c:pt>
                <c:pt idx="927">
                  <c:v>1927</c:v>
                </c:pt>
                <c:pt idx="928">
                  <c:v>1927</c:v>
                </c:pt>
                <c:pt idx="929">
                  <c:v>1927</c:v>
                </c:pt>
                <c:pt idx="930">
                  <c:v>1927</c:v>
                </c:pt>
                <c:pt idx="931">
                  <c:v>1927</c:v>
                </c:pt>
                <c:pt idx="932">
                  <c:v>1927</c:v>
                </c:pt>
                <c:pt idx="933">
                  <c:v>1927</c:v>
                </c:pt>
                <c:pt idx="934">
                  <c:v>1927</c:v>
                </c:pt>
                <c:pt idx="935">
                  <c:v>1927</c:v>
                </c:pt>
                <c:pt idx="936">
                  <c:v>1927</c:v>
                </c:pt>
                <c:pt idx="937">
                  <c:v>1928</c:v>
                </c:pt>
                <c:pt idx="938">
                  <c:v>1928</c:v>
                </c:pt>
                <c:pt idx="939">
                  <c:v>1928</c:v>
                </c:pt>
                <c:pt idx="940">
                  <c:v>1928</c:v>
                </c:pt>
                <c:pt idx="941">
                  <c:v>1928</c:v>
                </c:pt>
                <c:pt idx="942">
                  <c:v>1928</c:v>
                </c:pt>
                <c:pt idx="943">
                  <c:v>1928</c:v>
                </c:pt>
                <c:pt idx="944">
                  <c:v>1928</c:v>
                </c:pt>
                <c:pt idx="945">
                  <c:v>1928</c:v>
                </c:pt>
                <c:pt idx="946">
                  <c:v>1928</c:v>
                </c:pt>
                <c:pt idx="947">
                  <c:v>1928</c:v>
                </c:pt>
                <c:pt idx="948">
                  <c:v>1928</c:v>
                </c:pt>
                <c:pt idx="949">
                  <c:v>1929</c:v>
                </c:pt>
                <c:pt idx="950">
                  <c:v>1929</c:v>
                </c:pt>
                <c:pt idx="951">
                  <c:v>1929</c:v>
                </c:pt>
                <c:pt idx="952">
                  <c:v>1929</c:v>
                </c:pt>
                <c:pt idx="953">
                  <c:v>1929</c:v>
                </c:pt>
                <c:pt idx="954">
                  <c:v>1929</c:v>
                </c:pt>
                <c:pt idx="955">
                  <c:v>1929</c:v>
                </c:pt>
                <c:pt idx="956">
                  <c:v>1929</c:v>
                </c:pt>
                <c:pt idx="957">
                  <c:v>1929</c:v>
                </c:pt>
                <c:pt idx="958">
                  <c:v>1929</c:v>
                </c:pt>
                <c:pt idx="959">
                  <c:v>1929</c:v>
                </c:pt>
                <c:pt idx="960">
                  <c:v>1929</c:v>
                </c:pt>
                <c:pt idx="961">
                  <c:v>1930</c:v>
                </c:pt>
                <c:pt idx="962">
                  <c:v>1930</c:v>
                </c:pt>
                <c:pt idx="963">
                  <c:v>1930</c:v>
                </c:pt>
                <c:pt idx="964">
                  <c:v>1930</c:v>
                </c:pt>
                <c:pt idx="965">
                  <c:v>1930</c:v>
                </c:pt>
                <c:pt idx="966">
                  <c:v>1930</c:v>
                </c:pt>
                <c:pt idx="967">
                  <c:v>1930</c:v>
                </c:pt>
                <c:pt idx="968">
                  <c:v>1930</c:v>
                </c:pt>
                <c:pt idx="969">
                  <c:v>1930</c:v>
                </c:pt>
                <c:pt idx="970">
                  <c:v>1930</c:v>
                </c:pt>
                <c:pt idx="971">
                  <c:v>1930</c:v>
                </c:pt>
                <c:pt idx="972">
                  <c:v>1930</c:v>
                </c:pt>
                <c:pt idx="973">
                  <c:v>1931</c:v>
                </c:pt>
                <c:pt idx="974">
                  <c:v>1931</c:v>
                </c:pt>
                <c:pt idx="975">
                  <c:v>1931</c:v>
                </c:pt>
                <c:pt idx="976">
                  <c:v>1931</c:v>
                </c:pt>
                <c:pt idx="977">
                  <c:v>1931</c:v>
                </c:pt>
                <c:pt idx="978">
                  <c:v>1931</c:v>
                </c:pt>
                <c:pt idx="979">
                  <c:v>1931</c:v>
                </c:pt>
                <c:pt idx="980">
                  <c:v>1931</c:v>
                </c:pt>
                <c:pt idx="981">
                  <c:v>1931</c:v>
                </c:pt>
                <c:pt idx="982">
                  <c:v>1931</c:v>
                </c:pt>
                <c:pt idx="983">
                  <c:v>1931</c:v>
                </c:pt>
                <c:pt idx="984">
                  <c:v>1931</c:v>
                </c:pt>
                <c:pt idx="985">
                  <c:v>1932</c:v>
                </c:pt>
                <c:pt idx="986">
                  <c:v>1932</c:v>
                </c:pt>
                <c:pt idx="987">
                  <c:v>1932</c:v>
                </c:pt>
                <c:pt idx="988">
                  <c:v>1932</c:v>
                </c:pt>
                <c:pt idx="989">
                  <c:v>1932</c:v>
                </c:pt>
                <c:pt idx="990">
                  <c:v>1932</c:v>
                </c:pt>
                <c:pt idx="991">
                  <c:v>1932</c:v>
                </c:pt>
                <c:pt idx="992">
                  <c:v>1932</c:v>
                </c:pt>
                <c:pt idx="993">
                  <c:v>1932</c:v>
                </c:pt>
                <c:pt idx="994">
                  <c:v>1932</c:v>
                </c:pt>
                <c:pt idx="995">
                  <c:v>1932</c:v>
                </c:pt>
                <c:pt idx="996">
                  <c:v>1932</c:v>
                </c:pt>
                <c:pt idx="997">
                  <c:v>1933</c:v>
                </c:pt>
                <c:pt idx="998">
                  <c:v>1933</c:v>
                </c:pt>
                <c:pt idx="999">
                  <c:v>1933</c:v>
                </c:pt>
                <c:pt idx="1000">
                  <c:v>1933</c:v>
                </c:pt>
                <c:pt idx="1001">
                  <c:v>1933</c:v>
                </c:pt>
                <c:pt idx="1002">
                  <c:v>1933</c:v>
                </c:pt>
                <c:pt idx="1003">
                  <c:v>1933</c:v>
                </c:pt>
                <c:pt idx="1004">
                  <c:v>1933</c:v>
                </c:pt>
                <c:pt idx="1005">
                  <c:v>1933</c:v>
                </c:pt>
                <c:pt idx="1006">
                  <c:v>1933</c:v>
                </c:pt>
                <c:pt idx="1007">
                  <c:v>1933</c:v>
                </c:pt>
                <c:pt idx="1008">
                  <c:v>1933</c:v>
                </c:pt>
                <c:pt idx="1009">
                  <c:v>1934</c:v>
                </c:pt>
                <c:pt idx="1010">
                  <c:v>1934</c:v>
                </c:pt>
                <c:pt idx="1011">
                  <c:v>1934</c:v>
                </c:pt>
                <c:pt idx="1012">
                  <c:v>1934</c:v>
                </c:pt>
                <c:pt idx="1013">
                  <c:v>1934</c:v>
                </c:pt>
                <c:pt idx="1014">
                  <c:v>1934</c:v>
                </c:pt>
                <c:pt idx="1015">
                  <c:v>1934</c:v>
                </c:pt>
                <c:pt idx="1016">
                  <c:v>1934</c:v>
                </c:pt>
                <c:pt idx="1017">
                  <c:v>1934</c:v>
                </c:pt>
                <c:pt idx="1018">
                  <c:v>1934</c:v>
                </c:pt>
                <c:pt idx="1019">
                  <c:v>1934</c:v>
                </c:pt>
                <c:pt idx="1020">
                  <c:v>1934</c:v>
                </c:pt>
                <c:pt idx="1021">
                  <c:v>1935</c:v>
                </c:pt>
                <c:pt idx="1022">
                  <c:v>1935</c:v>
                </c:pt>
                <c:pt idx="1023">
                  <c:v>1935</c:v>
                </c:pt>
                <c:pt idx="1024">
                  <c:v>1935</c:v>
                </c:pt>
                <c:pt idx="1025">
                  <c:v>1935</c:v>
                </c:pt>
                <c:pt idx="1026">
                  <c:v>1935</c:v>
                </c:pt>
                <c:pt idx="1027">
                  <c:v>1935</c:v>
                </c:pt>
                <c:pt idx="1028">
                  <c:v>1935</c:v>
                </c:pt>
                <c:pt idx="1029">
                  <c:v>1935</c:v>
                </c:pt>
                <c:pt idx="1030">
                  <c:v>1935</c:v>
                </c:pt>
                <c:pt idx="1031">
                  <c:v>1935</c:v>
                </c:pt>
                <c:pt idx="1032">
                  <c:v>1935</c:v>
                </c:pt>
                <c:pt idx="1033">
                  <c:v>1936</c:v>
                </c:pt>
                <c:pt idx="1034">
                  <c:v>1936</c:v>
                </c:pt>
                <c:pt idx="1035">
                  <c:v>1936</c:v>
                </c:pt>
                <c:pt idx="1036">
                  <c:v>1936</c:v>
                </c:pt>
                <c:pt idx="1037">
                  <c:v>1936</c:v>
                </c:pt>
                <c:pt idx="1038">
                  <c:v>1936</c:v>
                </c:pt>
                <c:pt idx="1039">
                  <c:v>1936</c:v>
                </c:pt>
                <c:pt idx="1040">
                  <c:v>1936</c:v>
                </c:pt>
                <c:pt idx="1041">
                  <c:v>1936</c:v>
                </c:pt>
                <c:pt idx="1042">
                  <c:v>1936</c:v>
                </c:pt>
                <c:pt idx="1043">
                  <c:v>1936</c:v>
                </c:pt>
                <c:pt idx="1044">
                  <c:v>1936</c:v>
                </c:pt>
                <c:pt idx="1045">
                  <c:v>1937</c:v>
                </c:pt>
                <c:pt idx="1046">
                  <c:v>1937</c:v>
                </c:pt>
                <c:pt idx="1047">
                  <c:v>1937</c:v>
                </c:pt>
                <c:pt idx="1048">
                  <c:v>1937</c:v>
                </c:pt>
                <c:pt idx="1049">
                  <c:v>1937</c:v>
                </c:pt>
                <c:pt idx="1050">
                  <c:v>1937</c:v>
                </c:pt>
                <c:pt idx="1051">
                  <c:v>1937</c:v>
                </c:pt>
                <c:pt idx="1052">
                  <c:v>1937</c:v>
                </c:pt>
                <c:pt idx="1053">
                  <c:v>1937</c:v>
                </c:pt>
                <c:pt idx="1054">
                  <c:v>1937</c:v>
                </c:pt>
                <c:pt idx="1055">
                  <c:v>1937</c:v>
                </c:pt>
                <c:pt idx="1056">
                  <c:v>1937</c:v>
                </c:pt>
                <c:pt idx="1057">
                  <c:v>1938</c:v>
                </c:pt>
                <c:pt idx="1058">
                  <c:v>1938</c:v>
                </c:pt>
                <c:pt idx="1059">
                  <c:v>1938</c:v>
                </c:pt>
                <c:pt idx="1060">
                  <c:v>1938</c:v>
                </c:pt>
                <c:pt idx="1061">
                  <c:v>1938</c:v>
                </c:pt>
                <c:pt idx="1062">
                  <c:v>1938</c:v>
                </c:pt>
                <c:pt idx="1063">
                  <c:v>1938</c:v>
                </c:pt>
                <c:pt idx="1064">
                  <c:v>1938</c:v>
                </c:pt>
                <c:pt idx="1065">
                  <c:v>1938</c:v>
                </c:pt>
                <c:pt idx="1066">
                  <c:v>1938</c:v>
                </c:pt>
                <c:pt idx="1067">
                  <c:v>1938</c:v>
                </c:pt>
                <c:pt idx="1068">
                  <c:v>1938</c:v>
                </c:pt>
                <c:pt idx="1069">
                  <c:v>1939</c:v>
                </c:pt>
                <c:pt idx="1070">
                  <c:v>1939</c:v>
                </c:pt>
                <c:pt idx="1071">
                  <c:v>1939</c:v>
                </c:pt>
                <c:pt idx="1072">
                  <c:v>1939</c:v>
                </c:pt>
                <c:pt idx="1073">
                  <c:v>1939</c:v>
                </c:pt>
                <c:pt idx="1074">
                  <c:v>1939</c:v>
                </c:pt>
                <c:pt idx="1075">
                  <c:v>1939</c:v>
                </c:pt>
                <c:pt idx="1076">
                  <c:v>1939</c:v>
                </c:pt>
                <c:pt idx="1077">
                  <c:v>1939</c:v>
                </c:pt>
                <c:pt idx="1078">
                  <c:v>1939</c:v>
                </c:pt>
                <c:pt idx="1079">
                  <c:v>1939</c:v>
                </c:pt>
                <c:pt idx="1080">
                  <c:v>1939</c:v>
                </c:pt>
                <c:pt idx="1081">
                  <c:v>1940</c:v>
                </c:pt>
                <c:pt idx="1082">
                  <c:v>1940</c:v>
                </c:pt>
                <c:pt idx="1083">
                  <c:v>1940</c:v>
                </c:pt>
                <c:pt idx="1084">
                  <c:v>1940</c:v>
                </c:pt>
                <c:pt idx="1085">
                  <c:v>1940</c:v>
                </c:pt>
                <c:pt idx="1086">
                  <c:v>1940</c:v>
                </c:pt>
                <c:pt idx="1087">
                  <c:v>1940</c:v>
                </c:pt>
                <c:pt idx="1088">
                  <c:v>1940</c:v>
                </c:pt>
                <c:pt idx="1089">
                  <c:v>1940</c:v>
                </c:pt>
                <c:pt idx="1090">
                  <c:v>1940</c:v>
                </c:pt>
                <c:pt idx="1091">
                  <c:v>1940</c:v>
                </c:pt>
                <c:pt idx="1092">
                  <c:v>1940</c:v>
                </c:pt>
                <c:pt idx="1093">
                  <c:v>1941</c:v>
                </c:pt>
                <c:pt idx="1094">
                  <c:v>1941</c:v>
                </c:pt>
                <c:pt idx="1095">
                  <c:v>1941</c:v>
                </c:pt>
                <c:pt idx="1096">
                  <c:v>1941</c:v>
                </c:pt>
                <c:pt idx="1097">
                  <c:v>1941</c:v>
                </c:pt>
                <c:pt idx="1098">
                  <c:v>1941</c:v>
                </c:pt>
                <c:pt idx="1099">
                  <c:v>1941</c:v>
                </c:pt>
                <c:pt idx="1100">
                  <c:v>1941</c:v>
                </c:pt>
                <c:pt idx="1101">
                  <c:v>1941</c:v>
                </c:pt>
                <c:pt idx="1102">
                  <c:v>1941</c:v>
                </c:pt>
                <c:pt idx="1103">
                  <c:v>1941</c:v>
                </c:pt>
                <c:pt idx="1104">
                  <c:v>1941</c:v>
                </c:pt>
                <c:pt idx="1105">
                  <c:v>1942</c:v>
                </c:pt>
                <c:pt idx="1106">
                  <c:v>1942</c:v>
                </c:pt>
                <c:pt idx="1107">
                  <c:v>1942</c:v>
                </c:pt>
                <c:pt idx="1108">
                  <c:v>1942</c:v>
                </c:pt>
                <c:pt idx="1109">
                  <c:v>1942</c:v>
                </c:pt>
                <c:pt idx="1110">
                  <c:v>1942</c:v>
                </c:pt>
                <c:pt idx="1111">
                  <c:v>1942</c:v>
                </c:pt>
                <c:pt idx="1112">
                  <c:v>1942</c:v>
                </c:pt>
                <c:pt idx="1113">
                  <c:v>1942</c:v>
                </c:pt>
                <c:pt idx="1114">
                  <c:v>1942</c:v>
                </c:pt>
                <c:pt idx="1115">
                  <c:v>1942</c:v>
                </c:pt>
                <c:pt idx="1116">
                  <c:v>1942</c:v>
                </c:pt>
                <c:pt idx="1117">
                  <c:v>1943</c:v>
                </c:pt>
                <c:pt idx="1118">
                  <c:v>1943</c:v>
                </c:pt>
                <c:pt idx="1119">
                  <c:v>1943</c:v>
                </c:pt>
                <c:pt idx="1120">
                  <c:v>1943</c:v>
                </c:pt>
                <c:pt idx="1121">
                  <c:v>1943</c:v>
                </c:pt>
                <c:pt idx="1122">
                  <c:v>1943</c:v>
                </c:pt>
                <c:pt idx="1123">
                  <c:v>1943</c:v>
                </c:pt>
                <c:pt idx="1124">
                  <c:v>1943</c:v>
                </c:pt>
                <c:pt idx="1125">
                  <c:v>1943</c:v>
                </c:pt>
                <c:pt idx="1126">
                  <c:v>1943</c:v>
                </c:pt>
                <c:pt idx="1127">
                  <c:v>1943</c:v>
                </c:pt>
                <c:pt idx="1128">
                  <c:v>1943</c:v>
                </c:pt>
                <c:pt idx="1129">
                  <c:v>1944</c:v>
                </c:pt>
                <c:pt idx="1130">
                  <c:v>1944</c:v>
                </c:pt>
                <c:pt idx="1131">
                  <c:v>1944</c:v>
                </c:pt>
                <c:pt idx="1132">
                  <c:v>1944</c:v>
                </c:pt>
                <c:pt idx="1133">
                  <c:v>1944</c:v>
                </c:pt>
                <c:pt idx="1134">
                  <c:v>1944</c:v>
                </c:pt>
                <c:pt idx="1135">
                  <c:v>1944</c:v>
                </c:pt>
                <c:pt idx="1136">
                  <c:v>1944</c:v>
                </c:pt>
                <c:pt idx="1137">
                  <c:v>1944</c:v>
                </c:pt>
                <c:pt idx="1138">
                  <c:v>1944</c:v>
                </c:pt>
                <c:pt idx="1139">
                  <c:v>1944</c:v>
                </c:pt>
                <c:pt idx="1140">
                  <c:v>1944</c:v>
                </c:pt>
                <c:pt idx="1141">
                  <c:v>1945</c:v>
                </c:pt>
                <c:pt idx="1142">
                  <c:v>1945</c:v>
                </c:pt>
                <c:pt idx="1143">
                  <c:v>1945</c:v>
                </c:pt>
                <c:pt idx="1144">
                  <c:v>1945</c:v>
                </c:pt>
                <c:pt idx="1145">
                  <c:v>1945</c:v>
                </c:pt>
                <c:pt idx="1146">
                  <c:v>1945</c:v>
                </c:pt>
                <c:pt idx="1147">
                  <c:v>1945</c:v>
                </c:pt>
                <c:pt idx="1148">
                  <c:v>1945</c:v>
                </c:pt>
                <c:pt idx="1149">
                  <c:v>1945</c:v>
                </c:pt>
                <c:pt idx="1150">
                  <c:v>1945</c:v>
                </c:pt>
                <c:pt idx="1151">
                  <c:v>1945</c:v>
                </c:pt>
                <c:pt idx="1152">
                  <c:v>1945</c:v>
                </c:pt>
                <c:pt idx="1153">
                  <c:v>1946</c:v>
                </c:pt>
                <c:pt idx="1154">
                  <c:v>1946</c:v>
                </c:pt>
                <c:pt idx="1155">
                  <c:v>1946</c:v>
                </c:pt>
                <c:pt idx="1156">
                  <c:v>1946</c:v>
                </c:pt>
                <c:pt idx="1157">
                  <c:v>1946</c:v>
                </c:pt>
                <c:pt idx="1158">
                  <c:v>1946</c:v>
                </c:pt>
                <c:pt idx="1159">
                  <c:v>1946</c:v>
                </c:pt>
                <c:pt idx="1160">
                  <c:v>1946</c:v>
                </c:pt>
                <c:pt idx="1161">
                  <c:v>1946</c:v>
                </c:pt>
                <c:pt idx="1162">
                  <c:v>1946</c:v>
                </c:pt>
                <c:pt idx="1163">
                  <c:v>1946</c:v>
                </c:pt>
                <c:pt idx="1164">
                  <c:v>1946</c:v>
                </c:pt>
                <c:pt idx="1165">
                  <c:v>1947</c:v>
                </c:pt>
                <c:pt idx="1166">
                  <c:v>1947</c:v>
                </c:pt>
                <c:pt idx="1167">
                  <c:v>1947</c:v>
                </c:pt>
                <c:pt idx="1168">
                  <c:v>1947</c:v>
                </c:pt>
                <c:pt idx="1169">
                  <c:v>1947</c:v>
                </c:pt>
                <c:pt idx="1170">
                  <c:v>1947</c:v>
                </c:pt>
                <c:pt idx="1171">
                  <c:v>1947</c:v>
                </c:pt>
                <c:pt idx="1172">
                  <c:v>1947</c:v>
                </c:pt>
                <c:pt idx="1173">
                  <c:v>1947</c:v>
                </c:pt>
                <c:pt idx="1174">
                  <c:v>1947</c:v>
                </c:pt>
                <c:pt idx="1175">
                  <c:v>1947</c:v>
                </c:pt>
                <c:pt idx="1176">
                  <c:v>1947</c:v>
                </c:pt>
                <c:pt idx="1177">
                  <c:v>1948</c:v>
                </c:pt>
                <c:pt idx="1178">
                  <c:v>1948</c:v>
                </c:pt>
                <c:pt idx="1179">
                  <c:v>1948</c:v>
                </c:pt>
                <c:pt idx="1180">
                  <c:v>1948</c:v>
                </c:pt>
                <c:pt idx="1181">
                  <c:v>1948</c:v>
                </c:pt>
                <c:pt idx="1182">
                  <c:v>1948</c:v>
                </c:pt>
                <c:pt idx="1183">
                  <c:v>1948</c:v>
                </c:pt>
                <c:pt idx="1184">
                  <c:v>1948</c:v>
                </c:pt>
                <c:pt idx="1185">
                  <c:v>1948</c:v>
                </c:pt>
                <c:pt idx="1186">
                  <c:v>1948</c:v>
                </c:pt>
                <c:pt idx="1187">
                  <c:v>1948</c:v>
                </c:pt>
                <c:pt idx="1188">
                  <c:v>1948</c:v>
                </c:pt>
                <c:pt idx="1189">
                  <c:v>1949</c:v>
                </c:pt>
                <c:pt idx="1190">
                  <c:v>1949</c:v>
                </c:pt>
                <c:pt idx="1191">
                  <c:v>1949</c:v>
                </c:pt>
                <c:pt idx="1192">
                  <c:v>1949</c:v>
                </c:pt>
                <c:pt idx="1193">
                  <c:v>1949</c:v>
                </c:pt>
                <c:pt idx="1194">
                  <c:v>1949</c:v>
                </c:pt>
                <c:pt idx="1195">
                  <c:v>1949</c:v>
                </c:pt>
                <c:pt idx="1196">
                  <c:v>1949</c:v>
                </c:pt>
                <c:pt idx="1197">
                  <c:v>1949</c:v>
                </c:pt>
                <c:pt idx="1198">
                  <c:v>1949</c:v>
                </c:pt>
                <c:pt idx="1199">
                  <c:v>1949</c:v>
                </c:pt>
                <c:pt idx="1200">
                  <c:v>1949</c:v>
                </c:pt>
                <c:pt idx="1201">
                  <c:v>1950</c:v>
                </c:pt>
                <c:pt idx="1202">
                  <c:v>1950</c:v>
                </c:pt>
                <c:pt idx="1203">
                  <c:v>1950</c:v>
                </c:pt>
                <c:pt idx="1204">
                  <c:v>1950</c:v>
                </c:pt>
                <c:pt idx="1205">
                  <c:v>1950</c:v>
                </c:pt>
                <c:pt idx="1206">
                  <c:v>1950</c:v>
                </c:pt>
                <c:pt idx="1207">
                  <c:v>1950</c:v>
                </c:pt>
                <c:pt idx="1208">
                  <c:v>1950</c:v>
                </c:pt>
                <c:pt idx="1209">
                  <c:v>1950</c:v>
                </c:pt>
                <c:pt idx="1210">
                  <c:v>1950</c:v>
                </c:pt>
                <c:pt idx="1211">
                  <c:v>1950</c:v>
                </c:pt>
                <c:pt idx="1212">
                  <c:v>1950</c:v>
                </c:pt>
                <c:pt idx="1213">
                  <c:v>1951</c:v>
                </c:pt>
                <c:pt idx="1214">
                  <c:v>1951</c:v>
                </c:pt>
                <c:pt idx="1215">
                  <c:v>1951</c:v>
                </c:pt>
                <c:pt idx="1216">
                  <c:v>1951</c:v>
                </c:pt>
                <c:pt idx="1217">
                  <c:v>1951</c:v>
                </c:pt>
                <c:pt idx="1218">
                  <c:v>1951</c:v>
                </c:pt>
                <c:pt idx="1219">
                  <c:v>1951</c:v>
                </c:pt>
                <c:pt idx="1220">
                  <c:v>1951</c:v>
                </c:pt>
                <c:pt idx="1221">
                  <c:v>1951</c:v>
                </c:pt>
                <c:pt idx="1222">
                  <c:v>1951</c:v>
                </c:pt>
                <c:pt idx="1223">
                  <c:v>1951</c:v>
                </c:pt>
                <c:pt idx="1224">
                  <c:v>1951</c:v>
                </c:pt>
                <c:pt idx="1225">
                  <c:v>1952</c:v>
                </c:pt>
                <c:pt idx="1226">
                  <c:v>1952</c:v>
                </c:pt>
                <c:pt idx="1227">
                  <c:v>1952</c:v>
                </c:pt>
                <c:pt idx="1228">
                  <c:v>1952</c:v>
                </c:pt>
                <c:pt idx="1229">
                  <c:v>1952</c:v>
                </c:pt>
                <c:pt idx="1230">
                  <c:v>1952</c:v>
                </c:pt>
                <c:pt idx="1231">
                  <c:v>1952</c:v>
                </c:pt>
                <c:pt idx="1232">
                  <c:v>1952</c:v>
                </c:pt>
                <c:pt idx="1233">
                  <c:v>1952</c:v>
                </c:pt>
                <c:pt idx="1234">
                  <c:v>1952</c:v>
                </c:pt>
                <c:pt idx="1235">
                  <c:v>1952</c:v>
                </c:pt>
                <c:pt idx="1236">
                  <c:v>1952</c:v>
                </c:pt>
                <c:pt idx="1237">
                  <c:v>1953</c:v>
                </c:pt>
                <c:pt idx="1238">
                  <c:v>1953</c:v>
                </c:pt>
                <c:pt idx="1239">
                  <c:v>1953</c:v>
                </c:pt>
                <c:pt idx="1240">
                  <c:v>1953</c:v>
                </c:pt>
                <c:pt idx="1241">
                  <c:v>1953</c:v>
                </c:pt>
                <c:pt idx="1242">
                  <c:v>1953</c:v>
                </c:pt>
                <c:pt idx="1243">
                  <c:v>1953</c:v>
                </c:pt>
                <c:pt idx="1244">
                  <c:v>1953</c:v>
                </c:pt>
                <c:pt idx="1245">
                  <c:v>1953</c:v>
                </c:pt>
                <c:pt idx="1246">
                  <c:v>1953</c:v>
                </c:pt>
                <c:pt idx="1247">
                  <c:v>1953</c:v>
                </c:pt>
                <c:pt idx="1248">
                  <c:v>1953</c:v>
                </c:pt>
                <c:pt idx="1249">
                  <c:v>1954</c:v>
                </c:pt>
                <c:pt idx="1250">
                  <c:v>1954</c:v>
                </c:pt>
                <c:pt idx="1251">
                  <c:v>1954</c:v>
                </c:pt>
                <c:pt idx="1252">
                  <c:v>1954</c:v>
                </c:pt>
                <c:pt idx="1253">
                  <c:v>1954</c:v>
                </c:pt>
                <c:pt idx="1254">
                  <c:v>1954</c:v>
                </c:pt>
                <c:pt idx="1255">
                  <c:v>1954</c:v>
                </c:pt>
                <c:pt idx="1256">
                  <c:v>1954</c:v>
                </c:pt>
                <c:pt idx="1257">
                  <c:v>1954</c:v>
                </c:pt>
                <c:pt idx="1258">
                  <c:v>1954</c:v>
                </c:pt>
                <c:pt idx="1259">
                  <c:v>1954</c:v>
                </c:pt>
                <c:pt idx="1260">
                  <c:v>1954</c:v>
                </c:pt>
                <c:pt idx="1261">
                  <c:v>1955</c:v>
                </c:pt>
                <c:pt idx="1262">
                  <c:v>1955</c:v>
                </c:pt>
                <c:pt idx="1263">
                  <c:v>1955</c:v>
                </c:pt>
                <c:pt idx="1264">
                  <c:v>1955</c:v>
                </c:pt>
                <c:pt idx="1265">
                  <c:v>1955</c:v>
                </c:pt>
                <c:pt idx="1266">
                  <c:v>1955</c:v>
                </c:pt>
                <c:pt idx="1267">
                  <c:v>1955</c:v>
                </c:pt>
                <c:pt idx="1268">
                  <c:v>1955</c:v>
                </c:pt>
                <c:pt idx="1269">
                  <c:v>1955</c:v>
                </c:pt>
                <c:pt idx="1270">
                  <c:v>1955</c:v>
                </c:pt>
                <c:pt idx="1271">
                  <c:v>1955</c:v>
                </c:pt>
                <c:pt idx="1272">
                  <c:v>1955</c:v>
                </c:pt>
                <c:pt idx="1273">
                  <c:v>1956</c:v>
                </c:pt>
                <c:pt idx="1274">
                  <c:v>1956</c:v>
                </c:pt>
                <c:pt idx="1275">
                  <c:v>1956</c:v>
                </c:pt>
                <c:pt idx="1276">
                  <c:v>1956</c:v>
                </c:pt>
                <c:pt idx="1277">
                  <c:v>1956</c:v>
                </c:pt>
                <c:pt idx="1278">
                  <c:v>1956</c:v>
                </c:pt>
                <c:pt idx="1279">
                  <c:v>1956</c:v>
                </c:pt>
                <c:pt idx="1280">
                  <c:v>1956</c:v>
                </c:pt>
                <c:pt idx="1281">
                  <c:v>1956</c:v>
                </c:pt>
                <c:pt idx="1282">
                  <c:v>1956</c:v>
                </c:pt>
                <c:pt idx="1283">
                  <c:v>1956</c:v>
                </c:pt>
                <c:pt idx="1284">
                  <c:v>1956</c:v>
                </c:pt>
                <c:pt idx="1285">
                  <c:v>1957</c:v>
                </c:pt>
                <c:pt idx="1286">
                  <c:v>1957</c:v>
                </c:pt>
                <c:pt idx="1287">
                  <c:v>1957</c:v>
                </c:pt>
                <c:pt idx="1288">
                  <c:v>1957</c:v>
                </c:pt>
                <c:pt idx="1289">
                  <c:v>1957</c:v>
                </c:pt>
                <c:pt idx="1290">
                  <c:v>1957</c:v>
                </c:pt>
                <c:pt idx="1291">
                  <c:v>1957</c:v>
                </c:pt>
                <c:pt idx="1292">
                  <c:v>1957</c:v>
                </c:pt>
                <c:pt idx="1293">
                  <c:v>1957</c:v>
                </c:pt>
                <c:pt idx="1294">
                  <c:v>1957</c:v>
                </c:pt>
                <c:pt idx="1295">
                  <c:v>1957</c:v>
                </c:pt>
                <c:pt idx="1296">
                  <c:v>1957</c:v>
                </c:pt>
                <c:pt idx="1297">
                  <c:v>1958</c:v>
                </c:pt>
                <c:pt idx="1298">
                  <c:v>1958</c:v>
                </c:pt>
                <c:pt idx="1299">
                  <c:v>1958</c:v>
                </c:pt>
                <c:pt idx="1300">
                  <c:v>1958</c:v>
                </c:pt>
                <c:pt idx="1301">
                  <c:v>1958</c:v>
                </c:pt>
                <c:pt idx="1302">
                  <c:v>1958</c:v>
                </c:pt>
                <c:pt idx="1303">
                  <c:v>1958</c:v>
                </c:pt>
                <c:pt idx="1304">
                  <c:v>1958</c:v>
                </c:pt>
                <c:pt idx="1305">
                  <c:v>1958</c:v>
                </c:pt>
                <c:pt idx="1306">
                  <c:v>1958</c:v>
                </c:pt>
                <c:pt idx="1307">
                  <c:v>1958</c:v>
                </c:pt>
                <c:pt idx="1308">
                  <c:v>1958</c:v>
                </c:pt>
                <c:pt idx="1309">
                  <c:v>1959</c:v>
                </c:pt>
                <c:pt idx="1310">
                  <c:v>1959</c:v>
                </c:pt>
                <c:pt idx="1311">
                  <c:v>1959</c:v>
                </c:pt>
                <c:pt idx="1312">
                  <c:v>1959</c:v>
                </c:pt>
                <c:pt idx="1313">
                  <c:v>1959</c:v>
                </c:pt>
                <c:pt idx="1314">
                  <c:v>1959</c:v>
                </c:pt>
                <c:pt idx="1315">
                  <c:v>1959</c:v>
                </c:pt>
                <c:pt idx="1316">
                  <c:v>1959</c:v>
                </c:pt>
                <c:pt idx="1317">
                  <c:v>1959</c:v>
                </c:pt>
                <c:pt idx="1318">
                  <c:v>1959</c:v>
                </c:pt>
                <c:pt idx="1319">
                  <c:v>1959</c:v>
                </c:pt>
                <c:pt idx="1320">
                  <c:v>1959</c:v>
                </c:pt>
                <c:pt idx="1321">
                  <c:v>1960</c:v>
                </c:pt>
                <c:pt idx="1322">
                  <c:v>1960</c:v>
                </c:pt>
                <c:pt idx="1323">
                  <c:v>1960</c:v>
                </c:pt>
                <c:pt idx="1324">
                  <c:v>1960</c:v>
                </c:pt>
                <c:pt idx="1325">
                  <c:v>1960</c:v>
                </c:pt>
                <c:pt idx="1326">
                  <c:v>1960</c:v>
                </c:pt>
                <c:pt idx="1327">
                  <c:v>1960</c:v>
                </c:pt>
                <c:pt idx="1328">
                  <c:v>1960</c:v>
                </c:pt>
                <c:pt idx="1329">
                  <c:v>1960</c:v>
                </c:pt>
                <c:pt idx="1330">
                  <c:v>1960</c:v>
                </c:pt>
                <c:pt idx="1331">
                  <c:v>1960</c:v>
                </c:pt>
                <c:pt idx="1332">
                  <c:v>1960</c:v>
                </c:pt>
                <c:pt idx="1333">
                  <c:v>1961</c:v>
                </c:pt>
                <c:pt idx="1334">
                  <c:v>1961</c:v>
                </c:pt>
                <c:pt idx="1335">
                  <c:v>1961</c:v>
                </c:pt>
                <c:pt idx="1336">
                  <c:v>1961</c:v>
                </c:pt>
                <c:pt idx="1337">
                  <c:v>1961</c:v>
                </c:pt>
                <c:pt idx="1338">
                  <c:v>1961</c:v>
                </c:pt>
                <c:pt idx="1339">
                  <c:v>1961</c:v>
                </c:pt>
                <c:pt idx="1340">
                  <c:v>1961</c:v>
                </c:pt>
                <c:pt idx="1341">
                  <c:v>1961</c:v>
                </c:pt>
                <c:pt idx="1342">
                  <c:v>1961</c:v>
                </c:pt>
                <c:pt idx="1343">
                  <c:v>1961</c:v>
                </c:pt>
                <c:pt idx="1344">
                  <c:v>1961</c:v>
                </c:pt>
                <c:pt idx="1345">
                  <c:v>1962</c:v>
                </c:pt>
                <c:pt idx="1346">
                  <c:v>1962</c:v>
                </c:pt>
                <c:pt idx="1347">
                  <c:v>1962</c:v>
                </c:pt>
                <c:pt idx="1348">
                  <c:v>1962</c:v>
                </c:pt>
                <c:pt idx="1349">
                  <c:v>1962</c:v>
                </c:pt>
                <c:pt idx="1350">
                  <c:v>1962</c:v>
                </c:pt>
                <c:pt idx="1351">
                  <c:v>1962</c:v>
                </c:pt>
                <c:pt idx="1352">
                  <c:v>1962</c:v>
                </c:pt>
                <c:pt idx="1353">
                  <c:v>1962</c:v>
                </c:pt>
                <c:pt idx="1354">
                  <c:v>1962</c:v>
                </c:pt>
                <c:pt idx="1355">
                  <c:v>1962</c:v>
                </c:pt>
                <c:pt idx="1356">
                  <c:v>1962</c:v>
                </c:pt>
                <c:pt idx="1357">
                  <c:v>1963</c:v>
                </c:pt>
                <c:pt idx="1358">
                  <c:v>1963</c:v>
                </c:pt>
                <c:pt idx="1359">
                  <c:v>1963</c:v>
                </c:pt>
                <c:pt idx="1360">
                  <c:v>1963</c:v>
                </c:pt>
                <c:pt idx="1361">
                  <c:v>1963</c:v>
                </c:pt>
                <c:pt idx="1362">
                  <c:v>1963</c:v>
                </c:pt>
                <c:pt idx="1363">
                  <c:v>1963</c:v>
                </c:pt>
                <c:pt idx="1364">
                  <c:v>1963</c:v>
                </c:pt>
                <c:pt idx="1365">
                  <c:v>1963</c:v>
                </c:pt>
                <c:pt idx="1366">
                  <c:v>1963</c:v>
                </c:pt>
                <c:pt idx="1367">
                  <c:v>1963</c:v>
                </c:pt>
                <c:pt idx="1368">
                  <c:v>1963</c:v>
                </c:pt>
                <c:pt idx="1369">
                  <c:v>1964</c:v>
                </c:pt>
                <c:pt idx="1370">
                  <c:v>1964</c:v>
                </c:pt>
                <c:pt idx="1371">
                  <c:v>1964</c:v>
                </c:pt>
                <c:pt idx="1372">
                  <c:v>1964</c:v>
                </c:pt>
                <c:pt idx="1373">
                  <c:v>1964</c:v>
                </c:pt>
                <c:pt idx="1374">
                  <c:v>1964</c:v>
                </c:pt>
                <c:pt idx="1375">
                  <c:v>1964</c:v>
                </c:pt>
                <c:pt idx="1376">
                  <c:v>1964</c:v>
                </c:pt>
                <c:pt idx="1377">
                  <c:v>1964</c:v>
                </c:pt>
                <c:pt idx="1378">
                  <c:v>1964</c:v>
                </c:pt>
                <c:pt idx="1379">
                  <c:v>1964</c:v>
                </c:pt>
                <c:pt idx="1380">
                  <c:v>1964</c:v>
                </c:pt>
                <c:pt idx="1381">
                  <c:v>1965</c:v>
                </c:pt>
                <c:pt idx="1382">
                  <c:v>1965</c:v>
                </c:pt>
                <c:pt idx="1383">
                  <c:v>1965</c:v>
                </c:pt>
                <c:pt idx="1384">
                  <c:v>1965</c:v>
                </c:pt>
                <c:pt idx="1385">
                  <c:v>1965</c:v>
                </c:pt>
                <c:pt idx="1386">
                  <c:v>1965</c:v>
                </c:pt>
                <c:pt idx="1387">
                  <c:v>1965</c:v>
                </c:pt>
                <c:pt idx="1388">
                  <c:v>1965</c:v>
                </c:pt>
                <c:pt idx="1389">
                  <c:v>1965</c:v>
                </c:pt>
                <c:pt idx="1390">
                  <c:v>1965</c:v>
                </c:pt>
                <c:pt idx="1391">
                  <c:v>1965</c:v>
                </c:pt>
                <c:pt idx="1392">
                  <c:v>1965</c:v>
                </c:pt>
                <c:pt idx="1393">
                  <c:v>1966</c:v>
                </c:pt>
                <c:pt idx="1394">
                  <c:v>1966</c:v>
                </c:pt>
                <c:pt idx="1395">
                  <c:v>1966</c:v>
                </c:pt>
                <c:pt idx="1396">
                  <c:v>1966</c:v>
                </c:pt>
                <c:pt idx="1397">
                  <c:v>1966</c:v>
                </c:pt>
                <c:pt idx="1398">
                  <c:v>1966</c:v>
                </c:pt>
                <c:pt idx="1399">
                  <c:v>1966</c:v>
                </c:pt>
                <c:pt idx="1400">
                  <c:v>1966</c:v>
                </c:pt>
                <c:pt idx="1401">
                  <c:v>1966</c:v>
                </c:pt>
                <c:pt idx="1402">
                  <c:v>1966</c:v>
                </c:pt>
                <c:pt idx="1403">
                  <c:v>1966</c:v>
                </c:pt>
                <c:pt idx="1404">
                  <c:v>1966</c:v>
                </c:pt>
                <c:pt idx="1405">
                  <c:v>1967</c:v>
                </c:pt>
                <c:pt idx="1406">
                  <c:v>1967</c:v>
                </c:pt>
                <c:pt idx="1407">
                  <c:v>1967</c:v>
                </c:pt>
                <c:pt idx="1408">
                  <c:v>1967</c:v>
                </c:pt>
                <c:pt idx="1409">
                  <c:v>1967</c:v>
                </c:pt>
                <c:pt idx="1410">
                  <c:v>1967</c:v>
                </c:pt>
                <c:pt idx="1411">
                  <c:v>1967</c:v>
                </c:pt>
                <c:pt idx="1412">
                  <c:v>1967</c:v>
                </c:pt>
                <c:pt idx="1413">
                  <c:v>1967</c:v>
                </c:pt>
                <c:pt idx="1414">
                  <c:v>1967</c:v>
                </c:pt>
                <c:pt idx="1415">
                  <c:v>1967</c:v>
                </c:pt>
                <c:pt idx="1416">
                  <c:v>1967</c:v>
                </c:pt>
                <c:pt idx="1417">
                  <c:v>1968</c:v>
                </c:pt>
                <c:pt idx="1418">
                  <c:v>1968</c:v>
                </c:pt>
                <c:pt idx="1419">
                  <c:v>1968</c:v>
                </c:pt>
                <c:pt idx="1420">
                  <c:v>1968</c:v>
                </c:pt>
                <c:pt idx="1421">
                  <c:v>1968</c:v>
                </c:pt>
                <c:pt idx="1422">
                  <c:v>1968</c:v>
                </c:pt>
                <c:pt idx="1423">
                  <c:v>1968</c:v>
                </c:pt>
                <c:pt idx="1424">
                  <c:v>1968</c:v>
                </c:pt>
                <c:pt idx="1425">
                  <c:v>1968</c:v>
                </c:pt>
                <c:pt idx="1426">
                  <c:v>1968</c:v>
                </c:pt>
                <c:pt idx="1427">
                  <c:v>1968</c:v>
                </c:pt>
                <c:pt idx="1428">
                  <c:v>1968</c:v>
                </c:pt>
                <c:pt idx="1429">
                  <c:v>1969</c:v>
                </c:pt>
                <c:pt idx="1430">
                  <c:v>1969</c:v>
                </c:pt>
                <c:pt idx="1431">
                  <c:v>1969</c:v>
                </c:pt>
                <c:pt idx="1432">
                  <c:v>1969</c:v>
                </c:pt>
                <c:pt idx="1433">
                  <c:v>1969</c:v>
                </c:pt>
                <c:pt idx="1434">
                  <c:v>1969</c:v>
                </c:pt>
                <c:pt idx="1435">
                  <c:v>1969</c:v>
                </c:pt>
                <c:pt idx="1436">
                  <c:v>1969</c:v>
                </c:pt>
                <c:pt idx="1437">
                  <c:v>1969</c:v>
                </c:pt>
                <c:pt idx="1438">
                  <c:v>1969</c:v>
                </c:pt>
                <c:pt idx="1439">
                  <c:v>1969</c:v>
                </c:pt>
                <c:pt idx="1440">
                  <c:v>1969</c:v>
                </c:pt>
                <c:pt idx="1441">
                  <c:v>1970</c:v>
                </c:pt>
                <c:pt idx="1442">
                  <c:v>1970</c:v>
                </c:pt>
                <c:pt idx="1443">
                  <c:v>1970</c:v>
                </c:pt>
                <c:pt idx="1444">
                  <c:v>1970</c:v>
                </c:pt>
                <c:pt idx="1445">
                  <c:v>1970</c:v>
                </c:pt>
                <c:pt idx="1446">
                  <c:v>1970</c:v>
                </c:pt>
                <c:pt idx="1447">
                  <c:v>1970</c:v>
                </c:pt>
                <c:pt idx="1448">
                  <c:v>1970</c:v>
                </c:pt>
                <c:pt idx="1449">
                  <c:v>1970</c:v>
                </c:pt>
                <c:pt idx="1450">
                  <c:v>1970</c:v>
                </c:pt>
                <c:pt idx="1451">
                  <c:v>1970</c:v>
                </c:pt>
                <c:pt idx="1452">
                  <c:v>1970</c:v>
                </c:pt>
                <c:pt idx="1453">
                  <c:v>1971</c:v>
                </c:pt>
                <c:pt idx="1454">
                  <c:v>1971</c:v>
                </c:pt>
                <c:pt idx="1455">
                  <c:v>1971</c:v>
                </c:pt>
                <c:pt idx="1456">
                  <c:v>1971</c:v>
                </c:pt>
                <c:pt idx="1457">
                  <c:v>1971</c:v>
                </c:pt>
                <c:pt idx="1458">
                  <c:v>1971</c:v>
                </c:pt>
                <c:pt idx="1459">
                  <c:v>1971</c:v>
                </c:pt>
                <c:pt idx="1460">
                  <c:v>1971</c:v>
                </c:pt>
                <c:pt idx="1461">
                  <c:v>1971</c:v>
                </c:pt>
                <c:pt idx="1462">
                  <c:v>1971</c:v>
                </c:pt>
                <c:pt idx="1463">
                  <c:v>1971</c:v>
                </c:pt>
                <c:pt idx="1464">
                  <c:v>1971</c:v>
                </c:pt>
                <c:pt idx="1465">
                  <c:v>1972</c:v>
                </c:pt>
                <c:pt idx="1466">
                  <c:v>1972</c:v>
                </c:pt>
                <c:pt idx="1467">
                  <c:v>1972</c:v>
                </c:pt>
                <c:pt idx="1468">
                  <c:v>1972</c:v>
                </c:pt>
                <c:pt idx="1469">
                  <c:v>1972</c:v>
                </c:pt>
                <c:pt idx="1470">
                  <c:v>1972</c:v>
                </c:pt>
                <c:pt idx="1471">
                  <c:v>1972</c:v>
                </c:pt>
                <c:pt idx="1472">
                  <c:v>1972</c:v>
                </c:pt>
                <c:pt idx="1473">
                  <c:v>1972</c:v>
                </c:pt>
                <c:pt idx="1474">
                  <c:v>1972</c:v>
                </c:pt>
                <c:pt idx="1475">
                  <c:v>1972</c:v>
                </c:pt>
                <c:pt idx="1476">
                  <c:v>1972</c:v>
                </c:pt>
                <c:pt idx="1477">
                  <c:v>1973</c:v>
                </c:pt>
                <c:pt idx="1478">
                  <c:v>1973</c:v>
                </c:pt>
                <c:pt idx="1479">
                  <c:v>1973</c:v>
                </c:pt>
                <c:pt idx="1480">
                  <c:v>1973</c:v>
                </c:pt>
                <c:pt idx="1481">
                  <c:v>1973</c:v>
                </c:pt>
                <c:pt idx="1482">
                  <c:v>1973</c:v>
                </c:pt>
                <c:pt idx="1483">
                  <c:v>1973</c:v>
                </c:pt>
                <c:pt idx="1484">
                  <c:v>1973</c:v>
                </c:pt>
                <c:pt idx="1485">
                  <c:v>1973</c:v>
                </c:pt>
                <c:pt idx="1486">
                  <c:v>1973</c:v>
                </c:pt>
                <c:pt idx="1487">
                  <c:v>1973</c:v>
                </c:pt>
                <c:pt idx="1488">
                  <c:v>1973</c:v>
                </c:pt>
                <c:pt idx="1489">
                  <c:v>1974</c:v>
                </c:pt>
                <c:pt idx="1490">
                  <c:v>1974</c:v>
                </c:pt>
                <c:pt idx="1491">
                  <c:v>1974</c:v>
                </c:pt>
                <c:pt idx="1492">
                  <c:v>1974</c:v>
                </c:pt>
                <c:pt idx="1493">
                  <c:v>1974</c:v>
                </c:pt>
                <c:pt idx="1494">
                  <c:v>1974</c:v>
                </c:pt>
                <c:pt idx="1495">
                  <c:v>1974</c:v>
                </c:pt>
                <c:pt idx="1496">
                  <c:v>1974</c:v>
                </c:pt>
                <c:pt idx="1497">
                  <c:v>1974</c:v>
                </c:pt>
                <c:pt idx="1498">
                  <c:v>1974</c:v>
                </c:pt>
                <c:pt idx="1499">
                  <c:v>1974</c:v>
                </c:pt>
                <c:pt idx="1500">
                  <c:v>1974</c:v>
                </c:pt>
                <c:pt idx="1501">
                  <c:v>1975</c:v>
                </c:pt>
                <c:pt idx="1502">
                  <c:v>1975</c:v>
                </c:pt>
                <c:pt idx="1503">
                  <c:v>1975</c:v>
                </c:pt>
                <c:pt idx="1504">
                  <c:v>1975</c:v>
                </c:pt>
                <c:pt idx="1505">
                  <c:v>1975</c:v>
                </c:pt>
                <c:pt idx="1506">
                  <c:v>1975</c:v>
                </c:pt>
                <c:pt idx="1507">
                  <c:v>1975</c:v>
                </c:pt>
                <c:pt idx="1508">
                  <c:v>1975</c:v>
                </c:pt>
                <c:pt idx="1509">
                  <c:v>1975</c:v>
                </c:pt>
                <c:pt idx="1510">
                  <c:v>1975</c:v>
                </c:pt>
                <c:pt idx="1511">
                  <c:v>1975</c:v>
                </c:pt>
                <c:pt idx="1512">
                  <c:v>1975</c:v>
                </c:pt>
                <c:pt idx="1513">
                  <c:v>1976</c:v>
                </c:pt>
                <c:pt idx="1514">
                  <c:v>1976</c:v>
                </c:pt>
                <c:pt idx="1515">
                  <c:v>1976</c:v>
                </c:pt>
                <c:pt idx="1516">
                  <c:v>1976</c:v>
                </c:pt>
                <c:pt idx="1517">
                  <c:v>1976</c:v>
                </c:pt>
                <c:pt idx="1518">
                  <c:v>1976</c:v>
                </c:pt>
                <c:pt idx="1519">
                  <c:v>1976</c:v>
                </c:pt>
                <c:pt idx="1520">
                  <c:v>1976</c:v>
                </c:pt>
                <c:pt idx="1521">
                  <c:v>1976</c:v>
                </c:pt>
                <c:pt idx="1522">
                  <c:v>1976</c:v>
                </c:pt>
                <c:pt idx="1523">
                  <c:v>1976</c:v>
                </c:pt>
                <c:pt idx="1524">
                  <c:v>1976</c:v>
                </c:pt>
                <c:pt idx="1525">
                  <c:v>1977</c:v>
                </c:pt>
                <c:pt idx="1526">
                  <c:v>1977</c:v>
                </c:pt>
                <c:pt idx="1527">
                  <c:v>1977</c:v>
                </c:pt>
                <c:pt idx="1528">
                  <c:v>1977</c:v>
                </c:pt>
                <c:pt idx="1529">
                  <c:v>1977</c:v>
                </c:pt>
                <c:pt idx="1530">
                  <c:v>1977</c:v>
                </c:pt>
                <c:pt idx="1531">
                  <c:v>1977</c:v>
                </c:pt>
                <c:pt idx="1532">
                  <c:v>1977</c:v>
                </c:pt>
                <c:pt idx="1533">
                  <c:v>1977</c:v>
                </c:pt>
                <c:pt idx="1534">
                  <c:v>1977</c:v>
                </c:pt>
                <c:pt idx="1535">
                  <c:v>1977</c:v>
                </c:pt>
                <c:pt idx="1536">
                  <c:v>1977</c:v>
                </c:pt>
                <c:pt idx="1537">
                  <c:v>1978</c:v>
                </c:pt>
                <c:pt idx="1538">
                  <c:v>1978</c:v>
                </c:pt>
                <c:pt idx="1539">
                  <c:v>1978</c:v>
                </c:pt>
                <c:pt idx="1540">
                  <c:v>1978</c:v>
                </c:pt>
                <c:pt idx="1541">
                  <c:v>1978</c:v>
                </c:pt>
                <c:pt idx="1542">
                  <c:v>1978</c:v>
                </c:pt>
                <c:pt idx="1543">
                  <c:v>1978</c:v>
                </c:pt>
                <c:pt idx="1544">
                  <c:v>1978</c:v>
                </c:pt>
                <c:pt idx="1545">
                  <c:v>1978</c:v>
                </c:pt>
                <c:pt idx="1546">
                  <c:v>1978</c:v>
                </c:pt>
                <c:pt idx="1547">
                  <c:v>1978</c:v>
                </c:pt>
                <c:pt idx="1548">
                  <c:v>1978</c:v>
                </c:pt>
                <c:pt idx="1549">
                  <c:v>1979</c:v>
                </c:pt>
                <c:pt idx="1550">
                  <c:v>1979</c:v>
                </c:pt>
                <c:pt idx="1551">
                  <c:v>1979</c:v>
                </c:pt>
                <c:pt idx="1552">
                  <c:v>1979</c:v>
                </c:pt>
                <c:pt idx="1553">
                  <c:v>1979</c:v>
                </c:pt>
                <c:pt idx="1554">
                  <c:v>1979</c:v>
                </c:pt>
                <c:pt idx="1555">
                  <c:v>1979</c:v>
                </c:pt>
                <c:pt idx="1556">
                  <c:v>1979</c:v>
                </c:pt>
                <c:pt idx="1557">
                  <c:v>1979</c:v>
                </c:pt>
                <c:pt idx="1558">
                  <c:v>1979</c:v>
                </c:pt>
                <c:pt idx="1559">
                  <c:v>1979</c:v>
                </c:pt>
                <c:pt idx="1560">
                  <c:v>1979</c:v>
                </c:pt>
                <c:pt idx="1561">
                  <c:v>1980</c:v>
                </c:pt>
                <c:pt idx="1562">
                  <c:v>1980</c:v>
                </c:pt>
                <c:pt idx="1563">
                  <c:v>1980</c:v>
                </c:pt>
                <c:pt idx="1564">
                  <c:v>1980</c:v>
                </c:pt>
                <c:pt idx="1565">
                  <c:v>1980</c:v>
                </c:pt>
                <c:pt idx="1566">
                  <c:v>1980</c:v>
                </c:pt>
                <c:pt idx="1567">
                  <c:v>1980</c:v>
                </c:pt>
                <c:pt idx="1568">
                  <c:v>1980</c:v>
                </c:pt>
                <c:pt idx="1569">
                  <c:v>1980</c:v>
                </c:pt>
                <c:pt idx="1570">
                  <c:v>1980</c:v>
                </c:pt>
                <c:pt idx="1571">
                  <c:v>1980</c:v>
                </c:pt>
                <c:pt idx="1572">
                  <c:v>1980</c:v>
                </c:pt>
                <c:pt idx="1573">
                  <c:v>1981</c:v>
                </c:pt>
                <c:pt idx="1574">
                  <c:v>1981</c:v>
                </c:pt>
                <c:pt idx="1575">
                  <c:v>1981</c:v>
                </c:pt>
                <c:pt idx="1576">
                  <c:v>1981</c:v>
                </c:pt>
                <c:pt idx="1577">
                  <c:v>1981</c:v>
                </c:pt>
                <c:pt idx="1578">
                  <c:v>1981</c:v>
                </c:pt>
                <c:pt idx="1579">
                  <c:v>1981</c:v>
                </c:pt>
                <c:pt idx="1580">
                  <c:v>1981</c:v>
                </c:pt>
                <c:pt idx="1581">
                  <c:v>1981</c:v>
                </c:pt>
                <c:pt idx="1582">
                  <c:v>1981</c:v>
                </c:pt>
                <c:pt idx="1583">
                  <c:v>1981</c:v>
                </c:pt>
                <c:pt idx="1584">
                  <c:v>1981</c:v>
                </c:pt>
                <c:pt idx="1585">
                  <c:v>1982</c:v>
                </c:pt>
                <c:pt idx="1586">
                  <c:v>1982</c:v>
                </c:pt>
                <c:pt idx="1587">
                  <c:v>1982</c:v>
                </c:pt>
                <c:pt idx="1588">
                  <c:v>1982</c:v>
                </c:pt>
                <c:pt idx="1589">
                  <c:v>1982</c:v>
                </c:pt>
                <c:pt idx="1590">
                  <c:v>1982</c:v>
                </c:pt>
                <c:pt idx="1591">
                  <c:v>1982</c:v>
                </c:pt>
                <c:pt idx="1592">
                  <c:v>1982</c:v>
                </c:pt>
                <c:pt idx="1593">
                  <c:v>1982</c:v>
                </c:pt>
                <c:pt idx="1594">
                  <c:v>1982</c:v>
                </c:pt>
                <c:pt idx="1595">
                  <c:v>1982</c:v>
                </c:pt>
                <c:pt idx="1596">
                  <c:v>1982</c:v>
                </c:pt>
                <c:pt idx="1597">
                  <c:v>1983</c:v>
                </c:pt>
                <c:pt idx="1598">
                  <c:v>1983</c:v>
                </c:pt>
                <c:pt idx="1599">
                  <c:v>1983</c:v>
                </c:pt>
                <c:pt idx="1600">
                  <c:v>1983</c:v>
                </c:pt>
                <c:pt idx="1601">
                  <c:v>1983</c:v>
                </c:pt>
                <c:pt idx="1602">
                  <c:v>1983</c:v>
                </c:pt>
                <c:pt idx="1603">
                  <c:v>1983</c:v>
                </c:pt>
                <c:pt idx="1604">
                  <c:v>1983</c:v>
                </c:pt>
                <c:pt idx="1605">
                  <c:v>1983</c:v>
                </c:pt>
                <c:pt idx="1606">
                  <c:v>1983</c:v>
                </c:pt>
                <c:pt idx="1607">
                  <c:v>1983</c:v>
                </c:pt>
                <c:pt idx="1608">
                  <c:v>1983</c:v>
                </c:pt>
                <c:pt idx="1609">
                  <c:v>1984</c:v>
                </c:pt>
                <c:pt idx="1610">
                  <c:v>1984</c:v>
                </c:pt>
                <c:pt idx="1611">
                  <c:v>1984</c:v>
                </c:pt>
                <c:pt idx="1612">
                  <c:v>1984</c:v>
                </c:pt>
                <c:pt idx="1613">
                  <c:v>1984</c:v>
                </c:pt>
                <c:pt idx="1614">
                  <c:v>1984</c:v>
                </c:pt>
                <c:pt idx="1615">
                  <c:v>1984</c:v>
                </c:pt>
                <c:pt idx="1616">
                  <c:v>1984</c:v>
                </c:pt>
                <c:pt idx="1617">
                  <c:v>1984</c:v>
                </c:pt>
                <c:pt idx="1618">
                  <c:v>1984</c:v>
                </c:pt>
                <c:pt idx="1619">
                  <c:v>1984</c:v>
                </c:pt>
                <c:pt idx="1620">
                  <c:v>1984</c:v>
                </c:pt>
                <c:pt idx="1621">
                  <c:v>1985</c:v>
                </c:pt>
                <c:pt idx="1622">
                  <c:v>1985</c:v>
                </c:pt>
                <c:pt idx="1623">
                  <c:v>1985</c:v>
                </c:pt>
                <c:pt idx="1624">
                  <c:v>1985</c:v>
                </c:pt>
                <c:pt idx="1625">
                  <c:v>1985</c:v>
                </c:pt>
                <c:pt idx="1626">
                  <c:v>1985</c:v>
                </c:pt>
                <c:pt idx="1627">
                  <c:v>1985</c:v>
                </c:pt>
                <c:pt idx="1628">
                  <c:v>1985</c:v>
                </c:pt>
                <c:pt idx="1629">
                  <c:v>1985</c:v>
                </c:pt>
                <c:pt idx="1630">
                  <c:v>1985</c:v>
                </c:pt>
                <c:pt idx="1631">
                  <c:v>1985</c:v>
                </c:pt>
                <c:pt idx="1632">
                  <c:v>1985</c:v>
                </c:pt>
                <c:pt idx="1633">
                  <c:v>1986</c:v>
                </c:pt>
                <c:pt idx="1634">
                  <c:v>1986</c:v>
                </c:pt>
                <c:pt idx="1635">
                  <c:v>1986</c:v>
                </c:pt>
                <c:pt idx="1636">
                  <c:v>1986</c:v>
                </c:pt>
                <c:pt idx="1637">
                  <c:v>1986</c:v>
                </c:pt>
                <c:pt idx="1638">
                  <c:v>1986</c:v>
                </c:pt>
                <c:pt idx="1639">
                  <c:v>1986</c:v>
                </c:pt>
                <c:pt idx="1640">
                  <c:v>1986</c:v>
                </c:pt>
                <c:pt idx="1641">
                  <c:v>1986</c:v>
                </c:pt>
                <c:pt idx="1642">
                  <c:v>1986</c:v>
                </c:pt>
                <c:pt idx="1643">
                  <c:v>1986</c:v>
                </c:pt>
                <c:pt idx="1644">
                  <c:v>1986</c:v>
                </c:pt>
                <c:pt idx="1645">
                  <c:v>1987</c:v>
                </c:pt>
                <c:pt idx="1646">
                  <c:v>1987</c:v>
                </c:pt>
                <c:pt idx="1647">
                  <c:v>1987</c:v>
                </c:pt>
                <c:pt idx="1648">
                  <c:v>1987</c:v>
                </c:pt>
                <c:pt idx="1649">
                  <c:v>1987</c:v>
                </c:pt>
                <c:pt idx="1650">
                  <c:v>1987</c:v>
                </c:pt>
                <c:pt idx="1651">
                  <c:v>1987</c:v>
                </c:pt>
                <c:pt idx="1652">
                  <c:v>1987</c:v>
                </c:pt>
                <c:pt idx="1653">
                  <c:v>1987</c:v>
                </c:pt>
                <c:pt idx="1654">
                  <c:v>1987</c:v>
                </c:pt>
                <c:pt idx="1655">
                  <c:v>1987</c:v>
                </c:pt>
                <c:pt idx="1656">
                  <c:v>1987</c:v>
                </c:pt>
                <c:pt idx="1657">
                  <c:v>1988</c:v>
                </c:pt>
                <c:pt idx="1658">
                  <c:v>1988</c:v>
                </c:pt>
                <c:pt idx="1659">
                  <c:v>1988</c:v>
                </c:pt>
                <c:pt idx="1660">
                  <c:v>1988</c:v>
                </c:pt>
                <c:pt idx="1661">
                  <c:v>1988</c:v>
                </c:pt>
                <c:pt idx="1662">
                  <c:v>1988</c:v>
                </c:pt>
                <c:pt idx="1663">
                  <c:v>1988</c:v>
                </c:pt>
                <c:pt idx="1664">
                  <c:v>1988</c:v>
                </c:pt>
                <c:pt idx="1665">
                  <c:v>1988</c:v>
                </c:pt>
                <c:pt idx="1666">
                  <c:v>1988</c:v>
                </c:pt>
                <c:pt idx="1667">
                  <c:v>1988</c:v>
                </c:pt>
                <c:pt idx="1668">
                  <c:v>1988</c:v>
                </c:pt>
                <c:pt idx="1669">
                  <c:v>1989</c:v>
                </c:pt>
                <c:pt idx="1670">
                  <c:v>1989</c:v>
                </c:pt>
                <c:pt idx="1671">
                  <c:v>1989</c:v>
                </c:pt>
                <c:pt idx="1672">
                  <c:v>1989</c:v>
                </c:pt>
                <c:pt idx="1673">
                  <c:v>1989</c:v>
                </c:pt>
                <c:pt idx="1674">
                  <c:v>1989</c:v>
                </c:pt>
                <c:pt idx="1675">
                  <c:v>1989</c:v>
                </c:pt>
                <c:pt idx="1676">
                  <c:v>1989</c:v>
                </c:pt>
                <c:pt idx="1677">
                  <c:v>1989</c:v>
                </c:pt>
                <c:pt idx="1678">
                  <c:v>1989</c:v>
                </c:pt>
                <c:pt idx="1679">
                  <c:v>1989</c:v>
                </c:pt>
                <c:pt idx="1680">
                  <c:v>1989</c:v>
                </c:pt>
                <c:pt idx="1681">
                  <c:v>1990</c:v>
                </c:pt>
                <c:pt idx="1682">
                  <c:v>1990</c:v>
                </c:pt>
                <c:pt idx="1683">
                  <c:v>1990</c:v>
                </c:pt>
                <c:pt idx="1684">
                  <c:v>1990</c:v>
                </c:pt>
                <c:pt idx="1685">
                  <c:v>1990</c:v>
                </c:pt>
                <c:pt idx="1686">
                  <c:v>1990</c:v>
                </c:pt>
                <c:pt idx="1687">
                  <c:v>1990</c:v>
                </c:pt>
                <c:pt idx="1688">
                  <c:v>1990</c:v>
                </c:pt>
                <c:pt idx="1689">
                  <c:v>1990</c:v>
                </c:pt>
                <c:pt idx="1690">
                  <c:v>1990</c:v>
                </c:pt>
                <c:pt idx="1691">
                  <c:v>1990</c:v>
                </c:pt>
                <c:pt idx="1692">
                  <c:v>1990</c:v>
                </c:pt>
                <c:pt idx="1693">
                  <c:v>1991</c:v>
                </c:pt>
                <c:pt idx="1694">
                  <c:v>1991</c:v>
                </c:pt>
                <c:pt idx="1695">
                  <c:v>1991</c:v>
                </c:pt>
                <c:pt idx="1696">
                  <c:v>1991</c:v>
                </c:pt>
                <c:pt idx="1697">
                  <c:v>1991</c:v>
                </c:pt>
                <c:pt idx="1698">
                  <c:v>1991</c:v>
                </c:pt>
                <c:pt idx="1699">
                  <c:v>1991</c:v>
                </c:pt>
                <c:pt idx="1700">
                  <c:v>1991</c:v>
                </c:pt>
                <c:pt idx="1701">
                  <c:v>1991</c:v>
                </c:pt>
                <c:pt idx="1702">
                  <c:v>1991</c:v>
                </c:pt>
                <c:pt idx="1703">
                  <c:v>1991</c:v>
                </c:pt>
                <c:pt idx="1704">
                  <c:v>1991</c:v>
                </c:pt>
                <c:pt idx="1705">
                  <c:v>1992</c:v>
                </c:pt>
                <c:pt idx="1706">
                  <c:v>1992</c:v>
                </c:pt>
                <c:pt idx="1707">
                  <c:v>1992</c:v>
                </c:pt>
                <c:pt idx="1708">
                  <c:v>1992</c:v>
                </c:pt>
                <c:pt idx="1709">
                  <c:v>1992</c:v>
                </c:pt>
                <c:pt idx="1710">
                  <c:v>1992</c:v>
                </c:pt>
                <c:pt idx="1711">
                  <c:v>1992</c:v>
                </c:pt>
                <c:pt idx="1712">
                  <c:v>1992</c:v>
                </c:pt>
                <c:pt idx="1713">
                  <c:v>1992</c:v>
                </c:pt>
                <c:pt idx="1714">
                  <c:v>1992</c:v>
                </c:pt>
                <c:pt idx="1715">
                  <c:v>1992</c:v>
                </c:pt>
                <c:pt idx="1716">
                  <c:v>1992</c:v>
                </c:pt>
                <c:pt idx="1717">
                  <c:v>1993</c:v>
                </c:pt>
                <c:pt idx="1718">
                  <c:v>1993</c:v>
                </c:pt>
                <c:pt idx="1719">
                  <c:v>1993</c:v>
                </c:pt>
                <c:pt idx="1720">
                  <c:v>1993</c:v>
                </c:pt>
                <c:pt idx="1721">
                  <c:v>1993</c:v>
                </c:pt>
                <c:pt idx="1722">
                  <c:v>1993</c:v>
                </c:pt>
                <c:pt idx="1723">
                  <c:v>1993</c:v>
                </c:pt>
                <c:pt idx="1724">
                  <c:v>1993</c:v>
                </c:pt>
                <c:pt idx="1725">
                  <c:v>1993</c:v>
                </c:pt>
                <c:pt idx="1726">
                  <c:v>1993</c:v>
                </c:pt>
                <c:pt idx="1727">
                  <c:v>1993</c:v>
                </c:pt>
                <c:pt idx="1728">
                  <c:v>1993</c:v>
                </c:pt>
                <c:pt idx="1729">
                  <c:v>1994</c:v>
                </c:pt>
                <c:pt idx="1730">
                  <c:v>1994</c:v>
                </c:pt>
                <c:pt idx="1731">
                  <c:v>1994</c:v>
                </c:pt>
                <c:pt idx="1732">
                  <c:v>1994</c:v>
                </c:pt>
                <c:pt idx="1733">
                  <c:v>1994</c:v>
                </c:pt>
                <c:pt idx="1734">
                  <c:v>1994</c:v>
                </c:pt>
                <c:pt idx="1735">
                  <c:v>1994</c:v>
                </c:pt>
                <c:pt idx="1736">
                  <c:v>1994</c:v>
                </c:pt>
                <c:pt idx="1737">
                  <c:v>1994</c:v>
                </c:pt>
                <c:pt idx="1738">
                  <c:v>1994</c:v>
                </c:pt>
                <c:pt idx="1739">
                  <c:v>1994</c:v>
                </c:pt>
                <c:pt idx="1740">
                  <c:v>1994</c:v>
                </c:pt>
                <c:pt idx="1741">
                  <c:v>1995</c:v>
                </c:pt>
                <c:pt idx="1742">
                  <c:v>1995</c:v>
                </c:pt>
                <c:pt idx="1743">
                  <c:v>1995</c:v>
                </c:pt>
                <c:pt idx="1744">
                  <c:v>1995</c:v>
                </c:pt>
                <c:pt idx="1745">
                  <c:v>1995</c:v>
                </c:pt>
                <c:pt idx="1746">
                  <c:v>1995</c:v>
                </c:pt>
                <c:pt idx="1747">
                  <c:v>1995</c:v>
                </c:pt>
                <c:pt idx="1748">
                  <c:v>1995</c:v>
                </c:pt>
                <c:pt idx="1749">
                  <c:v>1995</c:v>
                </c:pt>
                <c:pt idx="1750">
                  <c:v>1995</c:v>
                </c:pt>
                <c:pt idx="1751">
                  <c:v>1995</c:v>
                </c:pt>
                <c:pt idx="1752">
                  <c:v>1995</c:v>
                </c:pt>
                <c:pt idx="1753">
                  <c:v>1996</c:v>
                </c:pt>
                <c:pt idx="1754">
                  <c:v>1996</c:v>
                </c:pt>
                <c:pt idx="1755">
                  <c:v>1996</c:v>
                </c:pt>
                <c:pt idx="1756">
                  <c:v>1996</c:v>
                </c:pt>
                <c:pt idx="1757">
                  <c:v>1996</c:v>
                </c:pt>
                <c:pt idx="1758">
                  <c:v>1996</c:v>
                </c:pt>
                <c:pt idx="1759">
                  <c:v>1996</c:v>
                </c:pt>
                <c:pt idx="1760">
                  <c:v>1996</c:v>
                </c:pt>
                <c:pt idx="1761">
                  <c:v>1996</c:v>
                </c:pt>
                <c:pt idx="1762">
                  <c:v>1996</c:v>
                </c:pt>
                <c:pt idx="1763">
                  <c:v>1996</c:v>
                </c:pt>
                <c:pt idx="1764">
                  <c:v>1996</c:v>
                </c:pt>
                <c:pt idx="1765">
                  <c:v>1997</c:v>
                </c:pt>
                <c:pt idx="1766">
                  <c:v>1997</c:v>
                </c:pt>
                <c:pt idx="1767">
                  <c:v>1997</c:v>
                </c:pt>
                <c:pt idx="1768">
                  <c:v>1997</c:v>
                </c:pt>
                <c:pt idx="1769">
                  <c:v>1997</c:v>
                </c:pt>
                <c:pt idx="1770">
                  <c:v>1997</c:v>
                </c:pt>
                <c:pt idx="1771">
                  <c:v>1997</c:v>
                </c:pt>
                <c:pt idx="1772">
                  <c:v>1997</c:v>
                </c:pt>
                <c:pt idx="1773">
                  <c:v>1997</c:v>
                </c:pt>
                <c:pt idx="1774">
                  <c:v>1997</c:v>
                </c:pt>
                <c:pt idx="1775">
                  <c:v>1997</c:v>
                </c:pt>
                <c:pt idx="1776">
                  <c:v>1997</c:v>
                </c:pt>
                <c:pt idx="1777">
                  <c:v>1998</c:v>
                </c:pt>
                <c:pt idx="1778">
                  <c:v>1998</c:v>
                </c:pt>
                <c:pt idx="1779">
                  <c:v>1998</c:v>
                </c:pt>
                <c:pt idx="1780">
                  <c:v>1998</c:v>
                </c:pt>
                <c:pt idx="1781">
                  <c:v>1998</c:v>
                </c:pt>
                <c:pt idx="1782">
                  <c:v>1998</c:v>
                </c:pt>
                <c:pt idx="1783">
                  <c:v>1998</c:v>
                </c:pt>
                <c:pt idx="1784">
                  <c:v>1998</c:v>
                </c:pt>
                <c:pt idx="1785">
                  <c:v>1998</c:v>
                </c:pt>
                <c:pt idx="1786">
                  <c:v>1998</c:v>
                </c:pt>
                <c:pt idx="1787">
                  <c:v>1998</c:v>
                </c:pt>
                <c:pt idx="1788">
                  <c:v>1998</c:v>
                </c:pt>
                <c:pt idx="1789">
                  <c:v>1999</c:v>
                </c:pt>
                <c:pt idx="1790">
                  <c:v>1999</c:v>
                </c:pt>
                <c:pt idx="1791">
                  <c:v>1999</c:v>
                </c:pt>
                <c:pt idx="1792">
                  <c:v>1999</c:v>
                </c:pt>
                <c:pt idx="1793">
                  <c:v>1999</c:v>
                </c:pt>
                <c:pt idx="1794">
                  <c:v>1999</c:v>
                </c:pt>
                <c:pt idx="1795">
                  <c:v>1999</c:v>
                </c:pt>
                <c:pt idx="1796">
                  <c:v>1999</c:v>
                </c:pt>
                <c:pt idx="1797">
                  <c:v>1999</c:v>
                </c:pt>
                <c:pt idx="1798">
                  <c:v>1999</c:v>
                </c:pt>
                <c:pt idx="1799">
                  <c:v>1999</c:v>
                </c:pt>
                <c:pt idx="1800">
                  <c:v>1999</c:v>
                </c:pt>
                <c:pt idx="1801">
                  <c:v>2000</c:v>
                </c:pt>
                <c:pt idx="1802">
                  <c:v>2000</c:v>
                </c:pt>
                <c:pt idx="1803">
                  <c:v>2000</c:v>
                </c:pt>
                <c:pt idx="1804">
                  <c:v>2000</c:v>
                </c:pt>
                <c:pt idx="1805">
                  <c:v>2000</c:v>
                </c:pt>
                <c:pt idx="1806">
                  <c:v>2000</c:v>
                </c:pt>
                <c:pt idx="1807">
                  <c:v>2000</c:v>
                </c:pt>
                <c:pt idx="1808">
                  <c:v>2000</c:v>
                </c:pt>
                <c:pt idx="1809">
                  <c:v>2000</c:v>
                </c:pt>
                <c:pt idx="1810">
                  <c:v>2000</c:v>
                </c:pt>
                <c:pt idx="1811">
                  <c:v>2000</c:v>
                </c:pt>
                <c:pt idx="1812">
                  <c:v>2000</c:v>
                </c:pt>
                <c:pt idx="1813">
                  <c:v>2001</c:v>
                </c:pt>
                <c:pt idx="1814">
                  <c:v>2001</c:v>
                </c:pt>
                <c:pt idx="1815">
                  <c:v>2001</c:v>
                </c:pt>
                <c:pt idx="1816">
                  <c:v>2001</c:v>
                </c:pt>
                <c:pt idx="1817">
                  <c:v>2001</c:v>
                </c:pt>
                <c:pt idx="1818">
                  <c:v>2001</c:v>
                </c:pt>
                <c:pt idx="1819">
                  <c:v>2001</c:v>
                </c:pt>
                <c:pt idx="1820">
                  <c:v>2001</c:v>
                </c:pt>
                <c:pt idx="1821">
                  <c:v>2001</c:v>
                </c:pt>
                <c:pt idx="1822">
                  <c:v>2001</c:v>
                </c:pt>
                <c:pt idx="1823">
                  <c:v>2001</c:v>
                </c:pt>
                <c:pt idx="1824">
                  <c:v>2001</c:v>
                </c:pt>
                <c:pt idx="1825">
                  <c:v>2002</c:v>
                </c:pt>
                <c:pt idx="1826">
                  <c:v>2002</c:v>
                </c:pt>
                <c:pt idx="1827">
                  <c:v>2002</c:v>
                </c:pt>
                <c:pt idx="1828">
                  <c:v>2002</c:v>
                </c:pt>
                <c:pt idx="1829">
                  <c:v>2002</c:v>
                </c:pt>
                <c:pt idx="1830">
                  <c:v>2002</c:v>
                </c:pt>
                <c:pt idx="1831">
                  <c:v>2002</c:v>
                </c:pt>
                <c:pt idx="1832">
                  <c:v>2002</c:v>
                </c:pt>
                <c:pt idx="1833">
                  <c:v>2002</c:v>
                </c:pt>
                <c:pt idx="1834">
                  <c:v>2002</c:v>
                </c:pt>
                <c:pt idx="1835">
                  <c:v>2002</c:v>
                </c:pt>
                <c:pt idx="1836">
                  <c:v>2002</c:v>
                </c:pt>
                <c:pt idx="1837">
                  <c:v>2003</c:v>
                </c:pt>
                <c:pt idx="1838">
                  <c:v>2003</c:v>
                </c:pt>
                <c:pt idx="1839">
                  <c:v>2003</c:v>
                </c:pt>
                <c:pt idx="1840">
                  <c:v>2003</c:v>
                </c:pt>
                <c:pt idx="1841">
                  <c:v>2003</c:v>
                </c:pt>
                <c:pt idx="1842">
                  <c:v>2003</c:v>
                </c:pt>
                <c:pt idx="1843">
                  <c:v>2003</c:v>
                </c:pt>
                <c:pt idx="1844">
                  <c:v>2003</c:v>
                </c:pt>
                <c:pt idx="1845">
                  <c:v>2003</c:v>
                </c:pt>
                <c:pt idx="1846">
                  <c:v>2003</c:v>
                </c:pt>
                <c:pt idx="1847">
                  <c:v>2003</c:v>
                </c:pt>
                <c:pt idx="1848">
                  <c:v>2003</c:v>
                </c:pt>
                <c:pt idx="1849">
                  <c:v>2004</c:v>
                </c:pt>
                <c:pt idx="1850">
                  <c:v>2004</c:v>
                </c:pt>
                <c:pt idx="1851">
                  <c:v>2004</c:v>
                </c:pt>
                <c:pt idx="1852">
                  <c:v>2004</c:v>
                </c:pt>
                <c:pt idx="1853">
                  <c:v>2004</c:v>
                </c:pt>
                <c:pt idx="1854">
                  <c:v>2004</c:v>
                </c:pt>
                <c:pt idx="1855">
                  <c:v>2004</c:v>
                </c:pt>
                <c:pt idx="1856">
                  <c:v>2004</c:v>
                </c:pt>
                <c:pt idx="1857">
                  <c:v>2004</c:v>
                </c:pt>
                <c:pt idx="1858">
                  <c:v>2004</c:v>
                </c:pt>
                <c:pt idx="1859">
                  <c:v>2004</c:v>
                </c:pt>
                <c:pt idx="1860">
                  <c:v>2004</c:v>
                </c:pt>
                <c:pt idx="1861">
                  <c:v>2005</c:v>
                </c:pt>
                <c:pt idx="1862">
                  <c:v>2005</c:v>
                </c:pt>
                <c:pt idx="1863">
                  <c:v>2005</c:v>
                </c:pt>
                <c:pt idx="1864">
                  <c:v>2005</c:v>
                </c:pt>
                <c:pt idx="1865">
                  <c:v>2005</c:v>
                </c:pt>
                <c:pt idx="1866">
                  <c:v>2005</c:v>
                </c:pt>
                <c:pt idx="1867">
                  <c:v>2005</c:v>
                </c:pt>
                <c:pt idx="1868">
                  <c:v>2005</c:v>
                </c:pt>
                <c:pt idx="1869">
                  <c:v>2005</c:v>
                </c:pt>
                <c:pt idx="1870">
                  <c:v>2005</c:v>
                </c:pt>
                <c:pt idx="1871">
                  <c:v>2005</c:v>
                </c:pt>
                <c:pt idx="1872">
                  <c:v>2005</c:v>
                </c:pt>
                <c:pt idx="1873">
                  <c:v>2006</c:v>
                </c:pt>
                <c:pt idx="1874">
                  <c:v>2006</c:v>
                </c:pt>
                <c:pt idx="1875">
                  <c:v>2006</c:v>
                </c:pt>
                <c:pt idx="1876">
                  <c:v>2006</c:v>
                </c:pt>
                <c:pt idx="1877">
                  <c:v>2006</c:v>
                </c:pt>
                <c:pt idx="1878">
                  <c:v>2006</c:v>
                </c:pt>
                <c:pt idx="1879">
                  <c:v>2006</c:v>
                </c:pt>
                <c:pt idx="1880">
                  <c:v>2006</c:v>
                </c:pt>
                <c:pt idx="1881">
                  <c:v>2006</c:v>
                </c:pt>
                <c:pt idx="1882">
                  <c:v>2006</c:v>
                </c:pt>
                <c:pt idx="1883">
                  <c:v>2006</c:v>
                </c:pt>
                <c:pt idx="1884">
                  <c:v>2006</c:v>
                </c:pt>
                <c:pt idx="1885">
                  <c:v>2007</c:v>
                </c:pt>
                <c:pt idx="1886">
                  <c:v>2007</c:v>
                </c:pt>
                <c:pt idx="1887">
                  <c:v>2007</c:v>
                </c:pt>
                <c:pt idx="1888">
                  <c:v>2007</c:v>
                </c:pt>
                <c:pt idx="1889">
                  <c:v>2007</c:v>
                </c:pt>
                <c:pt idx="1890">
                  <c:v>2007</c:v>
                </c:pt>
                <c:pt idx="1891">
                  <c:v>2007</c:v>
                </c:pt>
                <c:pt idx="1892">
                  <c:v>2007</c:v>
                </c:pt>
                <c:pt idx="1893">
                  <c:v>2007</c:v>
                </c:pt>
                <c:pt idx="1894">
                  <c:v>2007</c:v>
                </c:pt>
                <c:pt idx="1895">
                  <c:v>2007</c:v>
                </c:pt>
                <c:pt idx="1896">
                  <c:v>2007</c:v>
                </c:pt>
                <c:pt idx="1897">
                  <c:v>2008</c:v>
                </c:pt>
                <c:pt idx="1898">
                  <c:v>2008</c:v>
                </c:pt>
                <c:pt idx="1899">
                  <c:v>2008</c:v>
                </c:pt>
                <c:pt idx="1900">
                  <c:v>2008</c:v>
                </c:pt>
                <c:pt idx="1901">
                  <c:v>2008</c:v>
                </c:pt>
                <c:pt idx="1902">
                  <c:v>2008</c:v>
                </c:pt>
                <c:pt idx="1903">
                  <c:v>2008</c:v>
                </c:pt>
                <c:pt idx="1904">
                  <c:v>2008</c:v>
                </c:pt>
                <c:pt idx="1905">
                  <c:v>2008</c:v>
                </c:pt>
                <c:pt idx="1906">
                  <c:v>2008</c:v>
                </c:pt>
                <c:pt idx="1907">
                  <c:v>2008</c:v>
                </c:pt>
                <c:pt idx="1908">
                  <c:v>2008</c:v>
                </c:pt>
                <c:pt idx="1909">
                  <c:v>2009</c:v>
                </c:pt>
                <c:pt idx="1910">
                  <c:v>2009</c:v>
                </c:pt>
                <c:pt idx="1911">
                  <c:v>2009</c:v>
                </c:pt>
                <c:pt idx="1912">
                  <c:v>2009</c:v>
                </c:pt>
                <c:pt idx="1913">
                  <c:v>2009</c:v>
                </c:pt>
                <c:pt idx="1914">
                  <c:v>2009</c:v>
                </c:pt>
                <c:pt idx="1915">
                  <c:v>2009</c:v>
                </c:pt>
                <c:pt idx="1916">
                  <c:v>2009</c:v>
                </c:pt>
                <c:pt idx="1917">
                  <c:v>2009</c:v>
                </c:pt>
                <c:pt idx="1918">
                  <c:v>2009</c:v>
                </c:pt>
                <c:pt idx="1919">
                  <c:v>2009</c:v>
                </c:pt>
                <c:pt idx="1920">
                  <c:v>2009</c:v>
                </c:pt>
                <c:pt idx="1921">
                  <c:v>2010</c:v>
                </c:pt>
                <c:pt idx="1922">
                  <c:v>2010</c:v>
                </c:pt>
                <c:pt idx="1923">
                  <c:v>2010</c:v>
                </c:pt>
                <c:pt idx="1924">
                  <c:v>2010</c:v>
                </c:pt>
                <c:pt idx="1925">
                  <c:v>2010</c:v>
                </c:pt>
                <c:pt idx="1926">
                  <c:v>2010</c:v>
                </c:pt>
                <c:pt idx="1927">
                  <c:v>2010</c:v>
                </c:pt>
                <c:pt idx="1928">
                  <c:v>2010</c:v>
                </c:pt>
                <c:pt idx="1929">
                  <c:v>2010</c:v>
                </c:pt>
                <c:pt idx="1930">
                  <c:v>2010</c:v>
                </c:pt>
                <c:pt idx="1931">
                  <c:v>2010</c:v>
                </c:pt>
                <c:pt idx="1932">
                  <c:v>2010</c:v>
                </c:pt>
                <c:pt idx="1933">
                  <c:v>2011</c:v>
                </c:pt>
                <c:pt idx="1934">
                  <c:v>2011</c:v>
                </c:pt>
                <c:pt idx="1935">
                  <c:v>2011</c:v>
                </c:pt>
                <c:pt idx="1936">
                  <c:v>2011</c:v>
                </c:pt>
                <c:pt idx="1937">
                  <c:v>2011</c:v>
                </c:pt>
                <c:pt idx="1938">
                  <c:v>2011</c:v>
                </c:pt>
                <c:pt idx="1939">
                  <c:v>2011</c:v>
                </c:pt>
                <c:pt idx="1940">
                  <c:v>2011</c:v>
                </c:pt>
                <c:pt idx="1941">
                  <c:v>2011</c:v>
                </c:pt>
                <c:pt idx="1942">
                  <c:v>2011</c:v>
                </c:pt>
                <c:pt idx="1943">
                  <c:v>2011</c:v>
                </c:pt>
                <c:pt idx="1944">
                  <c:v>2011</c:v>
                </c:pt>
                <c:pt idx="1945">
                  <c:v>2012</c:v>
                </c:pt>
                <c:pt idx="1946">
                  <c:v>2012</c:v>
                </c:pt>
                <c:pt idx="1947">
                  <c:v>2012</c:v>
                </c:pt>
                <c:pt idx="1948">
                  <c:v>2012</c:v>
                </c:pt>
                <c:pt idx="1949">
                  <c:v>2012</c:v>
                </c:pt>
                <c:pt idx="1950">
                  <c:v>2012</c:v>
                </c:pt>
                <c:pt idx="1951">
                  <c:v>2012</c:v>
                </c:pt>
                <c:pt idx="1952">
                  <c:v>2012</c:v>
                </c:pt>
                <c:pt idx="1953">
                  <c:v>2012</c:v>
                </c:pt>
                <c:pt idx="1954">
                  <c:v>2012</c:v>
                </c:pt>
                <c:pt idx="1955">
                  <c:v>2012</c:v>
                </c:pt>
                <c:pt idx="1956">
                  <c:v>2012</c:v>
                </c:pt>
                <c:pt idx="1957">
                  <c:v>2013</c:v>
                </c:pt>
                <c:pt idx="1958">
                  <c:v>2013</c:v>
                </c:pt>
                <c:pt idx="1959">
                  <c:v>2013</c:v>
                </c:pt>
                <c:pt idx="1960">
                  <c:v>2013</c:v>
                </c:pt>
                <c:pt idx="1961">
                  <c:v>2013</c:v>
                </c:pt>
                <c:pt idx="1962">
                  <c:v>2013</c:v>
                </c:pt>
                <c:pt idx="1963">
                  <c:v>2013</c:v>
                </c:pt>
                <c:pt idx="1964">
                  <c:v>2013</c:v>
                </c:pt>
                <c:pt idx="1965">
                  <c:v>2013</c:v>
                </c:pt>
                <c:pt idx="1966">
                  <c:v>2013</c:v>
                </c:pt>
                <c:pt idx="1967">
                  <c:v>2013</c:v>
                </c:pt>
                <c:pt idx="1968">
                  <c:v>2013</c:v>
                </c:pt>
                <c:pt idx="1969">
                  <c:v>2014</c:v>
                </c:pt>
                <c:pt idx="1970">
                  <c:v>2014</c:v>
                </c:pt>
                <c:pt idx="1971">
                  <c:v>2014</c:v>
                </c:pt>
                <c:pt idx="1972">
                  <c:v>2014</c:v>
                </c:pt>
                <c:pt idx="1973">
                  <c:v>2014</c:v>
                </c:pt>
                <c:pt idx="1974">
                  <c:v>2014</c:v>
                </c:pt>
                <c:pt idx="1975">
                  <c:v>2014</c:v>
                </c:pt>
                <c:pt idx="1976">
                  <c:v>2014</c:v>
                </c:pt>
                <c:pt idx="1977">
                  <c:v>2014</c:v>
                </c:pt>
                <c:pt idx="1978">
                  <c:v>2014</c:v>
                </c:pt>
                <c:pt idx="1979">
                  <c:v>2014</c:v>
                </c:pt>
                <c:pt idx="1980">
                  <c:v>2014</c:v>
                </c:pt>
                <c:pt idx="1981">
                  <c:v>2015</c:v>
                </c:pt>
                <c:pt idx="1982">
                  <c:v>2015</c:v>
                </c:pt>
                <c:pt idx="1983">
                  <c:v>2015</c:v>
                </c:pt>
                <c:pt idx="1984">
                  <c:v>2015</c:v>
                </c:pt>
                <c:pt idx="1985">
                  <c:v>2015</c:v>
                </c:pt>
                <c:pt idx="1986">
                  <c:v>2015</c:v>
                </c:pt>
                <c:pt idx="1987">
                  <c:v>2015</c:v>
                </c:pt>
                <c:pt idx="1988">
                  <c:v>2015</c:v>
                </c:pt>
                <c:pt idx="1989">
                  <c:v>2015</c:v>
                </c:pt>
                <c:pt idx="1990">
                  <c:v>2015</c:v>
                </c:pt>
                <c:pt idx="1991">
                  <c:v>2015</c:v>
                </c:pt>
                <c:pt idx="1992">
                  <c:v>2015</c:v>
                </c:pt>
                <c:pt idx="1993">
                  <c:v>2016</c:v>
                </c:pt>
                <c:pt idx="1994">
                  <c:v>2016</c:v>
                </c:pt>
                <c:pt idx="1995">
                  <c:v>2016</c:v>
                </c:pt>
                <c:pt idx="1996">
                  <c:v>2016</c:v>
                </c:pt>
                <c:pt idx="1997">
                  <c:v>2016</c:v>
                </c:pt>
                <c:pt idx="1998">
                  <c:v>2016</c:v>
                </c:pt>
                <c:pt idx="1999">
                  <c:v>2016</c:v>
                </c:pt>
                <c:pt idx="2000">
                  <c:v>2016</c:v>
                </c:pt>
                <c:pt idx="2001">
                  <c:v>2016</c:v>
                </c:pt>
                <c:pt idx="2002">
                  <c:v>2016</c:v>
                </c:pt>
                <c:pt idx="2003">
                  <c:v>2016</c:v>
                </c:pt>
                <c:pt idx="2004">
                  <c:v>2016</c:v>
                </c:pt>
                <c:pt idx="2005">
                  <c:v>2017</c:v>
                </c:pt>
                <c:pt idx="2006">
                  <c:v>2017</c:v>
                </c:pt>
                <c:pt idx="2007">
                  <c:v>2017</c:v>
                </c:pt>
                <c:pt idx="2008">
                  <c:v>2017</c:v>
                </c:pt>
                <c:pt idx="2009">
                  <c:v>2017</c:v>
                </c:pt>
                <c:pt idx="2010">
                  <c:v>2017</c:v>
                </c:pt>
                <c:pt idx="2011">
                  <c:v>2017</c:v>
                </c:pt>
                <c:pt idx="2012">
                  <c:v>2017</c:v>
                </c:pt>
                <c:pt idx="2013">
                  <c:v>2017</c:v>
                </c:pt>
                <c:pt idx="2014">
                  <c:v>2017</c:v>
                </c:pt>
              </c:strCache>
            </c:strRef>
          </c:cat>
          <c:val>
            <c:numRef>
              <c:f>Sheet1!$C$2:$C$2016</c:f>
              <c:numCache>
                <c:formatCode>0.000</c:formatCode>
                <c:ptCount val="2015"/>
                <c:pt idx="0">
                  <c:v>2.7832943538351529</c:v>
                </c:pt>
                <c:pt idx="1">
                  <c:v>2.7884579766853204</c:v>
                </c:pt>
                <c:pt idx="2">
                  <c:v>2.7936215995354874</c:v>
                </c:pt>
                <c:pt idx="3">
                  <c:v>2.7987852223856549</c:v>
                </c:pt>
                <c:pt idx="4">
                  <c:v>2.8039488452358219</c:v>
                </c:pt>
                <c:pt idx="5">
                  <c:v>2.8091124680859894</c:v>
                </c:pt>
                <c:pt idx="6">
                  <c:v>2.8142760909361564</c:v>
                </c:pt>
                <c:pt idx="7">
                  <c:v>2.8194397137863239</c:v>
                </c:pt>
                <c:pt idx="8">
                  <c:v>2.8246033366364909</c:v>
                </c:pt>
                <c:pt idx="9">
                  <c:v>2.8297669594866584</c:v>
                </c:pt>
                <c:pt idx="10">
                  <c:v>2.8349305823368254</c:v>
                </c:pt>
                <c:pt idx="11">
                  <c:v>2.8400942051869928</c:v>
                </c:pt>
                <c:pt idx="12">
                  <c:v>2.8452578280371599</c:v>
                </c:pt>
                <c:pt idx="13">
                  <c:v>2.8504214508873273</c:v>
                </c:pt>
                <c:pt idx="14">
                  <c:v>2.8555850737374944</c:v>
                </c:pt>
                <c:pt idx="15">
                  <c:v>2.8607486965876618</c:v>
                </c:pt>
                <c:pt idx="16">
                  <c:v>2.8659123194378289</c:v>
                </c:pt>
                <c:pt idx="17">
                  <c:v>2.8710759422879963</c:v>
                </c:pt>
                <c:pt idx="18">
                  <c:v>2.8762395651381634</c:v>
                </c:pt>
                <c:pt idx="19">
                  <c:v>2.8814031879883308</c:v>
                </c:pt>
                <c:pt idx="20">
                  <c:v>2.8865668108384979</c:v>
                </c:pt>
                <c:pt idx="21">
                  <c:v>2.8917304336886653</c:v>
                </c:pt>
                <c:pt idx="22">
                  <c:v>2.8968940565388324</c:v>
                </c:pt>
                <c:pt idx="23">
                  <c:v>2.9020576793889998</c:v>
                </c:pt>
                <c:pt idx="24">
                  <c:v>2.9072213022391669</c:v>
                </c:pt>
                <c:pt idx="25">
                  <c:v>2.9123849250893343</c:v>
                </c:pt>
                <c:pt idx="26">
                  <c:v>2.9175485479395014</c:v>
                </c:pt>
                <c:pt idx="27">
                  <c:v>2.9227121707896688</c:v>
                </c:pt>
                <c:pt idx="28">
                  <c:v>2.9278757936398359</c:v>
                </c:pt>
                <c:pt idx="29">
                  <c:v>2.9330394164900029</c:v>
                </c:pt>
                <c:pt idx="30">
                  <c:v>2.9382030393401704</c:v>
                </c:pt>
                <c:pt idx="31">
                  <c:v>2.9433666621903374</c:v>
                </c:pt>
                <c:pt idx="32">
                  <c:v>2.9485302850405049</c:v>
                </c:pt>
                <c:pt idx="33">
                  <c:v>2.9536939078906719</c:v>
                </c:pt>
                <c:pt idx="34">
                  <c:v>2.9588575307408393</c:v>
                </c:pt>
                <c:pt idx="35">
                  <c:v>2.9640211535910064</c:v>
                </c:pt>
                <c:pt idx="36">
                  <c:v>2.9691847764411738</c:v>
                </c:pt>
                <c:pt idx="37">
                  <c:v>2.9743483992913409</c:v>
                </c:pt>
                <c:pt idx="38">
                  <c:v>2.9795120221415083</c:v>
                </c:pt>
                <c:pt idx="39">
                  <c:v>2.9846756449916754</c:v>
                </c:pt>
                <c:pt idx="40">
                  <c:v>2.9898392678418428</c:v>
                </c:pt>
                <c:pt idx="41">
                  <c:v>2.9950028906920099</c:v>
                </c:pt>
                <c:pt idx="42">
                  <c:v>3.0001665135421773</c:v>
                </c:pt>
                <c:pt idx="43">
                  <c:v>3.0053301363923444</c:v>
                </c:pt>
                <c:pt idx="44">
                  <c:v>3.0104937592425118</c:v>
                </c:pt>
                <c:pt idx="45">
                  <c:v>3.0156573820926789</c:v>
                </c:pt>
                <c:pt idx="46">
                  <c:v>3.0208210049428463</c:v>
                </c:pt>
                <c:pt idx="47">
                  <c:v>3.0259846277930134</c:v>
                </c:pt>
                <c:pt idx="48">
                  <c:v>3.0311482506431808</c:v>
                </c:pt>
                <c:pt idx="49">
                  <c:v>3.0363118734933479</c:v>
                </c:pt>
                <c:pt idx="50">
                  <c:v>3.0414754963435153</c:v>
                </c:pt>
                <c:pt idx="51">
                  <c:v>3.0466391191936824</c:v>
                </c:pt>
                <c:pt idx="52">
                  <c:v>3.0518027420438498</c:v>
                </c:pt>
                <c:pt idx="53">
                  <c:v>3.0569663648940169</c:v>
                </c:pt>
                <c:pt idx="54">
                  <c:v>3.0621299877441843</c:v>
                </c:pt>
                <c:pt idx="55">
                  <c:v>3.0672936105943513</c:v>
                </c:pt>
                <c:pt idx="56">
                  <c:v>3.0724572334445184</c:v>
                </c:pt>
                <c:pt idx="57">
                  <c:v>3.0776208562946858</c:v>
                </c:pt>
                <c:pt idx="58">
                  <c:v>3.0827844791448533</c:v>
                </c:pt>
                <c:pt idx="59">
                  <c:v>3.0879481019950203</c:v>
                </c:pt>
                <c:pt idx="60">
                  <c:v>3.0931117248451874</c:v>
                </c:pt>
                <c:pt idx="61">
                  <c:v>3.0982753476953548</c:v>
                </c:pt>
                <c:pt idx="62">
                  <c:v>3.1034389705455219</c:v>
                </c:pt>
                <c:pt idx="63">
                  <c:v>3.1086025933956893</c:v>
                </c:pt>
                <c:pt idx="64">
                  <c:v>3.1137662162458564</c:v>
                </c:pt>
                <c:pt idx="65">
                  <c:v>3.1189298390960238</c:v>
                </c:pt>
                <c:pt idx="66">
                  <c:v>3.1240934619461909</c:v>
                </c:pt>
                <c:pt idx="67">
                  <c:v>3.1292570847963583</c:v>
                </c:pt>
                <c:pt idx="68">
                  <c:v>3.1344207076465254</c:v>
                </c:pt>
                <c:pt idx="69">
                  <c:v>3.1395843304966928</c:v>
                </c:pt>
                <c:pt idx="70">
                  <c:v>3.1447479533468599</c:v>
                </c:pt>
                <c:pt idx="71">
                  <c:v>3.1499115761970273</c:v>
                </c:pt>
                <c:pt idx="72">
                  <c:v>3.1550751990471944</c:v>
                </c:pt>
                <c:pt idx="73">
                  <c:v>3.1602388218973618</c:v>
                </c:pt>
                <c:pt idx="74">
                  <c:v>3.1654024447475289</c:v>
                </c:pt>
                <c:pt idx="75">
                  <c:v>3.1705660675976963</c:v>
                </c:pt>
                <c:pt idx="76">
                  <c:v>3.1757296904478634</c:v>
                </c:pt>
                <c:pt idx="77">
                  <c:v>3.1808933132980308</c:v>
                </c:pt>
                <c:pt idx="78">
                  <c:v>3.1860569361481978</c:v>
                </c:pt>
                <c:pt idx="79">
                  <c:v>3.1912205589983653</c:v>
                </c:pt>
                <c:pt idx="80">
                  <c:v>3.1963841818485323</c:v>
                </c:pt>
                <c:pt idx="81">
                  <c:v>3.2015478046986998</c:v>
                </c:pt>
                <c:pt idx="82">
                  <c:v>3.2067114275488668</c:v>
                </c:pt>
                <c:pt idx="83">
                  <c:v>3.2118750503990339</c:v>
                </c:pt>
                <c:pt idx="84">
                  <c:v>3.2170386732492013</c:v>
                </c:pt>
                <c:pt idx="85">
                  <c:v>3.2222022960993688</c:v>
                </c:pt>
                <c:pt idx="86">
                  <c:v>3.2273659189495358</c:v>
                </c:pt>
                <c:pt idx="87">
                  <c:v>3.2325295417997029</c:v>
                </c:pt>
                <c:pt idx="88">
                  <c:v>3.2376931646498703</c:v>
                </c:pt>
                <c:pt idx="89">
                  <c:v>3.2428567875000374</c:v>
                </c:pt>
                <c:pt idx="90">
                  <c:v>3.2480204103502048</c:v>
                </c:pt>
                <c:pt idx="91">
                  <c:v>3.2531840332003719</c:v>
                </c:pt>
                <c:pt idx="92">
                  <c:v>3.2583476560505393</c:v>
                </c:pt>
                <c:pt idx="93">
                  <c:v>3.2635112789007064</c:v>
                </c:pt>
                <c:pt idx="94">
                  <c:v>3.2686749017508738</c:v>
                </c:pt>
                <c:pt idx="95">
                  <c:v>3.2738385246010409</c:v>
                </c:pt>
                <c:pt idx="96">
                  <c:v>3.2790021474512083</c:v>
                </c:pt>
                <c:pt idx="97">
                  <c:v>3.2841657703013754</c:v>
                </c:pt>
                <c:pt idx="98">
                  <c:v>3.2893293931515428</c:v>
                </c:pt>
                <c:pt idx="99">
                  <c:v>3.2944930160017099</c:v>
                </c:pt>
                <c:pt idx="100">
                  <c:v>3.2996566388518773</c:v>
                </c:pt>
                <c:pt idx="101">
                  <c:v>3.3048202617020443</c:v>
                </c:pt>
                <c:pt idx="102">
                  <c:v>3.3099838845522118</c:v>
                </c:pt>
                <c:pt idx="103">
                  <c:v>3.3151475074023788</c:v>
                </c:pt>
                <c:pt idx="104">
                  <c:v>3.3203111302525463</c:v>
                </c:pt>
                <c:pt idx="105">
                  <c:v>3.3254747531027133</c:v>
                </c:pt>
                <c:pt idx="106">
                  <c:v>3.3306383759528804</c:v>
                </c:pt>
                <c:pt idx="107">
                  <c:v>3.3358019988030478</c:v>
                </c:pt>
                <c:pt idx="108">
                  <c:v>3.3409656216532153</c:v>
                </c:pt>
                <c:pt idx="109">
                  <c:v>3.3461292445033823</c:v>
                </c:pt>
                <c:pt idx="110">
                  <c:v>3.3512928673535494</c:v>
                </c:pt>
                <c:pt idx="111">
                  <c:v>3.3564564902037168</c:v>
                </c:pt>
                <c:pt idx="112">
                  <c:v>3.3616201130538843</c:v>
                </c:pt>
                <c:pt idx="113">
                  <c:v>3.3667837359040513</c:v>
                </c:pt>
                <c:pt idx="114">
                  <c:v>3.3719473587542184</c:v>
                </c:pt>
                <c:pt idx="115">
                  <c:v>3.3771109816043858</c:v>
                </c:pt>
                <c:pt idx="116">
                  <c:v>3.3822746044545533</c:v>
                </c:pt>
                <c:pt idx="117">
                  <c:v>3.3874382273047203</c:v>
                </c:pt>
                <c:pt idx="118">
                  <c:v>3.3926018501548874</c:v>
                </c:pt>
                <c:pt idx="119">
                  <c:v>3.3977654730050548</c:v>
                </c:pt>
                <c:pt idx="120">
                  <c:v>3.4029290958552219</c:v>
                </c:pt>
                <c:pt idx="121">
                  <c:v>3.4080927187053893</c:v>
                </c:pt>
                <c:pt idx="122">
                  <c:v>3.4132563415555564</c:v>
                </c:pt>
                <c:pt idx="123">
                  <c:v>3.4184199644057238</c:v>
                </c:pt>
                <c:pt idx="124">
                  <c:v>3.4235835872558908</c:v>
                </c:pt>
                <c:pt idx="125">
                  <c:v>3.4287472101060583</c:v>
                </c:pt>
                <c:pt idx="126">
                  <c:v>3.4339108329562253</c:v>
                </c:pt>
                <c:pt idx="127">
                  <c:v>3.4390744558063928</c:v>
                </c:pt>
                <c:pt idx="128">
                  <c:v>3.4442380786565598</c:v>
                </c:pt>
                <c:pt idx="129">
                  <c:v>3.4494017015067273</c:v>
                </c:pt>
                <c:pt idx="130">
                  <c:v>3.4545653243568943</c:v>
                </c:pt>
                <c:pt idx="131">
                  <c:v>3.4597289472070618</c:v>
                </c:pt>
                <c:pt idx="132">
                  <c:v>3.4648925700572288</c:v>
                </c:pt>
                <c:pt idx="133">
                  <c:v>3.4700561929073963</c:v>
                </c:pt>
                <c:pt idx="134">
                  <c:v>3.4752198157575633</c:v>
                </c:pt>
                <c:pt idx="135">
                  <c:v>3.4803834386077308</c:v>
                </c:pt>
                <c:pt idx="136">
                  <c:v>3.4855470614578978</c:v>
                </c:pt>
                <c:pt idx="137">
                  <c:v>3.4907106843080649</c:v>
                </c:pt>
                <c:pt idx="138">
                  <c:v>3.4958743071582323</c:v>
                </c:pt>
                <c:pt idx="139">
                  <c:v>3.5010379300083998</c:v>
                </c:pt>
                <c:pt idx="140">
                  <c:v>3.5062015528585668</c:v>
                </c:pt>
                <c:pt idx="141">
                  <c:v>3.5113651757087339</c:v>
                </c:pt>
                <c:pt idx="142">
                  <c:v>3.5165287985589013</c:v>
                </c:pt>
                <c:pt idx="143">
                  <c:v>3.5216924214090688</c:v>
                </c:pt>
                <c:pt idx="144">
                  <c:v>3.5268560442592358</c:v>
                </c:pt>
                <c:pt idx="145">
                  <c:v>3.5320196671094028</c:v>
                </c:pt>
                <c:pt idx="146">
                  <c:v>3.5371832899595703</c:v>
                </c:pt>
                <c:pt idx="147">
                  <c:v>3.5423469128097378</c:v>
                </c:pt>
                <c:pt idx="148">
                  <c:v>3.5475105356599048</c:v>
                </c:pt>
                <c:pt idx="149">
                  <c:v>3.5526741585100718</c:v>
                </c:pt>
                <c:pt idx="150">
                  <c:v>3.5578377813602393</c:v>
                </c:pt>
                <c:pt idx="151">
                  <c:v>3.5630014042104063</c:v>
                </c:pt>
                <c:pt idx="152">
                  <c:v>3.5681650270605738</c:v>
                </c:pt>
                <c:pt idx="153">
                  <c:v>3.5733286499107408</c:v>
                </c:pt>
                <c:pt idx="154">
                  <c:v>3.5784922727609083</c:v>
                </c:pt>
                <c:pt idx="155">
                  <c:v>3.5836558956110753</c:v>
                </c:pt>
                <c:pt idx="156">
                  <c:v>3.5888195184612428</c:v>
                </c:pt>
                <c:pt idx="157">
                  <c:v>3.5939831413114098</c:v>
                </c:pt>
                <c:pt idx="158">
                  <c:v>3.5991467641615773</c:v>
                </c:pt>
                <c:pt idx="159">
                  <c:v>3.6043103870117443</c:v>
                </c:pt>
                <c:pt idx="160">
                  <c:v>3.6094740098619118</c:v>
                </c:pt>
                <c:pt idx="161">
                  <c:v>3.6146376327120788</c:v>
                </c:pt>
                <c:pt idx="162">
                  <c:v>3.6198012555622463</c:v>
                </c:pt>
                <c:pt idx="163">
                  <c:v>3.6249648784124133</c:v>
                </c:pt>
                <c:pt idx="164">
                  <c:v>3.6301285012625804</c:v>
                </c:pt>
                <c:pt idx="165">
                  <c:v>3.6352921241127478</c:v>
                </c:pt>
                <c:pt idx="166">
                  <c:v>3.6404557469629153</c:v>
                </c:pt>
                <c:pt idx="167">
                  <c:v>3.6456193698130823</c:v>
                </c:pt>
                <c:pt idx="168">
                  <c:v>3.6507829926632493</c:v>
                </c:pt>
                <c:pt idx="169">
                  <c:v>3.6559466155134168</c:v>
                </c:pt>
                <c:pt idx="170">
                  <c:v>3.6611102383635843</c:v>
                </c:pt>
                <c:pt idx="171">
                  <c:v>3.6662738612137513</c:v>
                </c:pt>
                <c:pt idx="172">
                  <c:v>3.6714374840639183</c:v>
                </c:pt>
                <c:pt idx="173">
                  <c:v>3.6766011069140858</c:v>
                </c:pt>
                <c:pt idx="174">
                  <c:v>3.6817647297642533</c:v>
                </c:pt>
                <c:pt idx="175">
                  <c:v>3.6869283526144203</c:v>
                </c:pt>
                <c:pt idx="176">
                  <c:v>3.6920919754645873</c:v>
                </c:pt>
                <c:pt idx="177">
                  <c:v>3.6972555983147548</c:v>
                </c:pt>
                <c:pt idx="178">
                  <c:v>3.7024192211649218</c:v>
                </c:pt>
                <c:pt idx="179">
                  <c:v>3.7075828440150893</c:v>
                </c:pt>
                <c:pt idx="180">
                  <c:v>3.7127464668652563</c:v>
                </c:pt>
                <c:pt idx="181">
                  <c:v>3.7179100897154238</c:v>
                </c:pt>
                <c:pt idx="182">
                  <c:v>3.7230737125655908</c:v>
                </c:pt>
                <c:pt idx="183">
                  <c:v>3.7282373354157583</c:v>
                </c:pt>
                <c:pt idx="184">
                  <c:v>3.7334009582659253</c:v>
                </c:pt>
                <c:pt idx="185">
                  <c:v>3.7385645811160928</c:v>
                </c:pt>
                <c:pt idx="186">
                  <c:v>3.7437282039662598</c:v>
                </c:pt>
                <c:pt idx="187">
                  <c:v>3.7488918268164273</c:v>
                </c:pt>
                <c:pt idx="188">
                  <c:v>3.7540554496665943</c:v>
                </c:pt>
                <c:pt idx="189">
                  <c:v>3.7592190725167618</c:v>
                </c:pt>
                <c:pt idx="190">
                  <c:v>3.7643826953669288</c:v>
                </c:pt>
                <c:pt idx="191">
                  <c:v>3.7695463182170958</c:v>
                </c:pt>
                <c:pt idx="192">
                  <c:v>3.7747099410672633</c:v>
                </c:pt>
                <c:pt idx="193">
                  <c:v>3.7798735639174308</c:v>
                </c:pt>
                <c:pt idx="194">
                  <c:v>3.7850371867675978</c:v>
                </c:pt>
                <c:pt idx="195">
                  <c:v>3.7902008096177648</c:v>
                </c:pt>
                <c:pt idx="196">
                  <c:v>3.7953644324679323</c:v>
                </c:pt>
                <c:pt idx="197">
                  <c:v>3.8005280553180998</c:v>
                </c:pt>
                <c:pt idx="198">
                  <c:v>3.8056916781682668</c:v>
                </c:pt>
                <c:pt idx="199">
                  <c:v>3.8108553010184338</c:v>
                </c:pt>
                <c:pt idx="200">
                  <c:v>3.8160189238686013</c:v>
                </c:pt>
                <c:pt idx="201">
                  <c:v>3.8211825467187688</c:v>
                </c:pt>
                <c:pt idx="202">
                  <c:v>3.8263461695689358</c:v>
                </c:pt>
                <c:pt idx="203">
                  <c:v>3.8315097924191028</c:v>
                </c:pt>
                <c:pt idx="204">
                  <c:v>3.8366734152692703</c:v>
                </c:pt>
                <c:pt idx="205">
                  <c:v>3.8418370381194378</c:v>
                </c:pt>
                <c:pt idx="206">
                  <c:v>3.8470006609696048</c:v>
                </c:pt>
                <c:pt idx="207">
                  <c:v>3.8521642838197718</c:v>
                </c:pt>
                <c:pt idx="208">
                  <c:v>3.8573279066699393</c:v>
                </c:pt>
                <c:pt idx="209">
                  <c:v>3.8624915295201068</c:v>
                </c:pt>
                <c:pt idx="210">
                  <c:v>3.8676551523702738</c:v>
                </c:pt>
                <c:pt idx="211">
                  <c:v>3.8728187752204408</c:v>
                </c:pt>
                <c:pt idx="212">
                  <c:v>3.8779823980706083</c:v>
                </c:pt>
                <c:pt idx="213">
                  <c:v>3.8831460209207753</c:v>
                </c:pt>
                <c:pt idx="214">
                  <c:v>3.8883096437709423</c:v>
                </c:pt>
                <c:pt idx="215">
                  <c:v>3.8934732666211098</c:v>
                </c:pt>
                <c:pt idx="216">
                  <c:v>3.8986368894712773</c:v>
                </c:pt>
                <c:pt idx="217">
                  <c:v>3.9038005123214443</c:v>
                </c:pt>
                <c:pt idx="218">
                  <c:v>3.9089641351716113</c:v>
                </c:pt>
                <c:pt idx="219">
                  <c:v>3.9141277580217788</c:v>
                </c:pt>
                <c:pt idx="220">
                  <c:v>3.9192913808719463</c:v>
                </c:pt>
                <c:pt idx="221">
                  <c:v>3.9244550037221133</c:v>
                </c:pt>
                <c:pt idx="222">
                  <c:v>3.9296186265722803</c:v>
                </c:pt>
                <c:pt idx="223">
                  <c:v>3.9347822494224478</c:v>
                </c:pt>
                <c:pt idx="224">
                  <c:v>3.9399458722726153</c:v>
                </c:pt>
                <c:pt idx="225">
                  <c:v>3.9451094951227823</c:v>
                </c:pt>
                <c:pt idx="226">
                  <c:v>3.9502731179729493</c:v>
                </c:pt>
                <c:pt idx="227">
                  <c:v>3.9554367408231168</c:v>
                </c:pt>
                <c:pt idx="228">
                  <c:v>3.9606003636732843</c:v>
                </c:pt>
                <c:pt idx="229">
                  <c:v>3.9657639865234513</c:v>
                </c:pt>
                <c:pt idx="230">
                  <c:v>3.9709276093736183</c:v>
                </c:pt>
                <c:pt idx="231">
                  <c:v>3.9760912322237858</c:v>
                </c:pt>
                <c:pt idx="232">
                  <c:v>3.9812548550739533</c:v>
                </c:pt>
                <c:pt idx="233">
                  <c:v>3.9864184779241203</c:v>
                </c:pt>
                <c:pt idx="234">
                  <c:v>3.9915821007742873</c:v>
                </c:pt>
                <c:pt idx="235">
                  <c:v>3.9967457236244548</c:v>
                </c:pt>
                <c:pt idx="236">
                  <c:v>4.0019093464746227</c:v>
                </c:pt>
                <c:pt idx="237">
                  <c:v>4.0070729693247893</c:v>
                </c:pt>
                <c:pt idx="238">
                  <c:v>4.0122365921749559</c:v>
                </c:pt>
                <c:pt idx="239">
                  <c:v>4.0174002150251233</c:v>
                </c:pt>
                <c:pt idx="240">
                  <c:v>4.0225638378752908</c:v>
                </c:pt>
                <c:pt idx="241">
                  <c:v>4.0277274607254583</c:v>
                </c:pt>
                <c:pt idx="242">
                  <c:v>4.0328910835756258</c:v>
                </c:pt>
                <c:pt idx="243">
                  <c:v>4.0380547064257932</c:v>
                </c:pt>
                <c:pt idx="244">
                  <c:v>4.0432183292759598</c:v>
                </c:pt>
                <c:pt idx="245">
                  <c:v>4.0483819521261264</c:v>
                </c:pt>
                <c:pt idx="246">
                  <c:v>4.0535455749762939</c:v>
                </c:pt>
                <c:pt idx="247">
                  <c:v>4.0587091978264613</c:v>
                </c:pt>
                <c:pt idx="248">
                  <c:v>4.0638728206766288</c:v>
                </c:pt>
                <c:pt idx="249">
                  <c:v>4.0690364435267963</c:v>
                </c:pt>
                <c:pt idx="250">
                  <c:v>4.0742000663769637</c:v>
                </c:pt>
                <c:pt idx="251">
                  <c:v>4.0793636892271312</c:v>
                </c:pt>
                <c:pt idx="252">
                  <c:v>4.0845273120772978</c:v>
                </c:pt>
                <c:pt idx="253">
                  <c:v>4.0896909349274644</c:v>
                </c:pt>
                <c:pt idx="254">
                  <c:v>4.0948545577776319</c:v>
                </c:pt>
                <c:pt idx="255">
                  <c:v>4.1000181806277993</c:v>
                </c:pt>
                <c:pt idx="256">
                  <c:v>4.1051818034779668</c:v>
                </c:pt>
                <c:pt idx="257">
                  <c:v>4.1103454263281343</c:v>
                </c:pt>
                <c:pt idx="258">
                  <c:v>4.1155090491783017</c:v>
                </c:pt>
                <c:pt idx="259">
                  <c:v>4.1206726720284692</c:v>
                </c:pt>
                <c:pt idx="260">
                  <c:v>4.1258362948786358</c:v>
                </c:pt>
                <c:pt idx="261">
                  <c:v>4.1309999177288024</c:v>
                </c:pt>
                <c:pt idx="262">
                  <c:v>4.1361635405789698</c:v>
                </c:pt>
                <c:pt idx="263">
                  <c:v>4.1413271634291373</c:v>
                </c:pt>
                <c:pt idx="264">
                  <c:v>4.1464907862793048</c:v>
                </c:pt>
                <c:pt idx="265">
                  <c:v>4.1516544091294723</c:v>
                </c:pt>
                <c:pt idx="266">
                  <c:v>4.1568180319796397</c:v>
                </c:pt>
                <c:pt idx="267">
                  <c:v>4.1619816548298072</c:v>
                </c:pt>
                <c:pt idx="268">
                  <c:v>4.1671452776799738</c:v>
                </c:pt>
                <c:pt idx="269">
                  <c:v>4.1723089005301404</c:v>
                </c:pt>
                <c:pt idx="270">
                  <c:v>4.1774725233803078</c:v>
                </c:pt>
                <c:pt idx="271">
                  <c:v>4.1826361462304753</c:v>
                </c:pt>
                <c:pt idx="272">
                  <c:v>4.1877997690806428</c:v>
                </c:pt>
                <c:pt idx="273">
                  <c:v>4.1929633919308102</c:v>
                </c:pt>
                <c:pt idx="274">
                  <c:v>4.1981270147809777</c:v>
                </c:pt>
                <c:pt idx="275">
                  <c:v>4.2032906376311443</c:v>
                </c:pt>
                <c:pt idx="276">
                  <c:v>4.2084542604813109</c:v>
                </c:pt>
                <c:pt idx="277">
                  <c:v>4.2136178833314784</c:v>
                </c:pt>
                <c:pt idx="278">
                  <c:v>4.2187815061816458</c:v>
                </c:pt>
                <c:pt idx="279">
                  <c:v>4.2239451290318133</c:v>
                </c:pt>
                <c:pt idx="280">
                  <c:v>4.2291087518819808</c:v>
                </c:pt>
                <c:pt idx="281">
                  <c:v>4.2342723747321482</c:v>
                </c:pt>
                <c:pt idx="282">
                  <c:v>4.2394359975823157</c:v>
                </c:pt>
                <c:pt idx="283">
                  <c:v>4.2445996204324823</c:v>
                </c:pt>
                <c:pt idx="284">
                  <c:v>4.2497632432826489</c:v>
                </c:pt>
                <c:pt idx="285">
                  <c:v>4.2549268661328163</c:v>
                </c:pt>
                <c:pt idx="286">
                  <c:v>4.2600904889829838</c:v>
                </c:pt>
                <c:pt idx="287">
                  <c:v>4.2652541118331513</c:v>
                </c:pt>
                <c:pt idx="288">
                  <c:v>4.2704177346833188</c:v>
                </c:pt>
                <c:pt idx="289">
                  <c:v>4.2755813575334862</c:v>
                </c:pt>
                <c:pt idx="290">
                  <c:v>4.2807449803836537</c:v>
                </c:pt>
                <c:pt idx="291">
                  <c:v>4.2859086032338203</c:v>
                </c:pt>
                <c:pt idx="292">
                  <c:v>4.2910722260839869</c:v>
                </c:pt>
                <c:pt idx="293">
                  <c:v>4.2962358489341543</c:v>
                </c:pt>
                <c:pt idx="294">
                  <c:v>4.3013994717843218</c:v>
                </c:pt>
                <c:pt idx="295">
                  <c:v>4.3065630946344893</c:v>
                </c:pt>
                <c:pt idx="296">
                  <c:v>4.3117267174846567</c:v>
                </c:pt>
                <c:pt idx="297">
                  <c:v>4.3168903403348242</c:v>
                </c:pt>
                <c:pt idx="298">
                  <c:v>4.3220539631849908</c:v>
                </c:pt>
                <c:pt idx="299">
                  <c:v>4.3272175860351574</c:v>
                </c:pt>
                <c:pt idx="300">
                  <c:v>4.3323812088853249</c:v>
                </c:pt>
                <c:pt idx="301">
                  <c:v>4.3375448317354923</c:v>
                </c:pt>
                <c:pt idx="302">
                  <c:v>4.3427084545856598</c:v>
                </c:pt>
                <c:pt idx="303">
                  <c:v>4.3478720774358273</c:v>
                </c:pt>
                <c:pt idx="304">
                  <c:v>4.3530357002859947</c:v>
                </c:pt>
                <c:pt idx="305">
                  <c:v>4.3581993231361622</c:v>
                </c:pt>
                <c:pt idx="306">
                  <c:v>4.3633629459863297</c:v>
                </c:pt>
                <c:pt idx="307">
                  <c:v>4.3685265688364954</c:v>
                </c:pt>
                <c:pt idx="308">
                  <c:v>4.3736901916866628</c:v>
                </c:pt>
                <c:pt idx="309">
                  <c:v>4.3788538145368303</c:v>
                </c:pt>
                <c:pt idx="310">
                  <c:v>4.3840174373869978</c:v>
                </c:pt>
                <c:pt idx="311">
                  <c:v>4.3891810602371653</c:v>
                </c:pt>
                <c:pt idx="312">
                  <c:v>4.3943446830873327</c:v>
                </c:pt>
                <c:pt idx="313">
                  <c:v>4.3995083059375002</c:v>
                </c:pt>
                <c:pt idx="314">
                  <c:v>4.4046719287876677</c:v>
                </c:pt>
                <c:pt idx="315">
                  <c:v>4.4098355516378334</c:v>
                </c:pt>
                <c:pt idx="316">
                  <c:v>4.4149991744880008</c:v>
                </c:pt>
                <c:pt idx="317">
                  <c:v>4.4201627973381683</c:v>
                </c:pt>
                <c:pt idx="318">
                  <c:v>4.4253264201883358</c:v>
                </c:pt>
                <c:pt idx="319">
                  <c:v>4.4304900430385032</c:v>
                </c:pt>
                <c:pt idx="320">
                  <c:v>4.4356536658886707</c:v>
                </c:pt>
                <c:pt idx="321">
                  <c:v>4.4408172887388382</c:v>
                </c:pt>
                <c:pt idx="322">
                  <c:v>4.4459809115890057</c:v>
                </c:pt>
                <c:pt idx="323">
                  <c:v>4.4511445344391714</c:v>
                </c:pt>
                <c:pt idx="324">
                  <c:v>4.4563081572893388</c:v>
                </c:pt>
                <c:pt idx="325">
                  <c:v>4.4614717801395063</c:v>
                </c:pt>
                <c:pt idx="326">
                  <c:v>4.4666354029896738</c:v>
                </c:pt>
                <c:pt idx="327">
                  <c:v>4.4717990258398412</c:v>
                </c:pt>
                <c:pt idx="328">
                  <c:v>4.4769626486900087</c:v>
                </c:pt>
                <c:pt idx="329">
                  <c:v>4.4821262715401762</c:v>
                </c:pt>
                <c:pt idx="330">
                  <c:v>4.4872898943903419</c:v>
                </c:pt>
                <c:pt idx="331">
                  <c:v>4.4924535172405093</c:v>
                </c:pt>
                <c:pt idx="332">
                  <c:v>4.4976171400906768</c:v>
                </c:pt>
                <c:pt idx="333">
                  <c:v>4.5027807629408443</c:v>
                </c:pt>
                <c:pt idx="334">
                  <c:v>4.5079443857910118</c:v>
                </c:pt>
                <c:pt idx="335">
                  <c:v>4.5131080086411792</c:v>
                </c:pt>
                <c:pt idx="336">
                  <c:v>4.5182716314913467</c:v>
                </c:pt>
                <c:pt idx="337">
                  <c:v>4.5234352543415142</c:v>
                </c:pt>
                <c:pt idx="338">
                  <c:v>4.5285988771916799</c:v>
                </c:pt>
                <c:pt idx="339">
                  <c:v>4.5337625000418473</c:v>
                </c:pt>
                <c:pt idx="340">
                  <c:v>4.5389261228920148</c:v>
                </c:pt>
                <c:pt idx="341">
                  <c:v>4.5440897457421823</c:v>
                </c:pt>
                <c:pt idx="342">
                  <c:v>4.5492533685923497</c:v>
                </c:pt>
                <c:pt idx="343">
                  <c:v>4.5544169914425172</c:v>
                </c:pt>
                <c:pt idx="344">
                  <c:v>4.5595806142926847</c:v>
                </c:pt>
                <c:pt idx="345">
                  <c:v>4.5647442371428522</c:v>
                </c:pt>
                <c:pt idx="346">
                  <c:v>4.5699078599930179</c:v>
                </c:pt>
                <c:pt idx="347">
                  <c:v>4.5750714828431853</c:v>
                </c:pt>
                <c:pt idx="348">
                  <c:v>4.5802351056933528</c:v>
                </c:pt>
                <c:pt idx="349">
                  <c:v>4.5853987285435203</c:v>
                </c:pt>
                <c:pt idx="350">
                  <c:v>4.5905623513936877</c:v>
                </c:pt>
                <c:pt idx="351">
                  <c:v>4.5957259742438552</c:v>
                </c:pt>
                <c:pt idx="352">
                  <c:v>4.6008895970940227</c:v>
                </c:pt>
                <c:pt idx="353">
                  <c:v>4.6060532199441901</c:v>
                </c:pt>
                <c:pt idx="354">
                  <c:v>4.6112168427943558</c:v>
                </c:pt>
                <c:pt idx="355">
                  <c:v>4.6163804656445233</c:v>
                </c:pt>
                <c:pt idx="356">
                  <c:v>4.6215440884946908</c:v>
                </c:pt>
                <c:pt idx="357">
                  <c:v>4.6267077113448583</c:v>
                </c:pt>
                <c:pt idx="358">
                  <c:v>4.6318713341950257</c:v>
                </c:pt>
                <c:pt idx="359">
                  <c:v>4.6370349570451932</c:v>
                </c:pt>
                <c:pt idx="360">
                  <c:v>4.6421985798953607</c:v>
                </c:pt>
                <c:pt idx="361">
                  <c:v>4.6473622027455264</c:v>
                </c:pt>
                <c:pt idx="362">
                  <c:v>4.6525258255956938</c:v>
                </c:pt>
                <c:pt idx="363">
                  <c:v>4.6576894484458613</c:v>
                </c:pt>
                <c:pt idx="364">
                  <c:v>4.6628530712960288</c:v>
                </c:pt>
                <c:pt idx="365">
                  <c:v>4.6680166941461962</c:v>
                </c:pt>
                <c:pt idx="366">
                  <c:v>4.6731803169963637</c:v>
                </c:pt>
                <c:pt idx="367">
                  <c:v>4.6783439398465312</c:v>
                </c:pt>
                <c:pt idx="368">
                  <c:v>4.6835075626966987</c:v>
                </c:pt>
                <c:pt idx="369">
                  <c:v>4.6886711855468644</c:v>
                </c:pt>
                <c:pt idx="370">
                  <c:v>4.6938348083970318</c:v>
                </c:pt>
                <c:pt idx="371">
                  <c:v>4.6989984312471993</c:v>
                </c:pt>
                <c:pt idx="372">
                  <c:v>4.7041620540973668</c:v>
                </c:pt>
                <c:pt idx="373">
                  <c:v>4.7093256769475342</c:v>
                </c:pt>
                <c:pt idx="374">
                  <c:v>4.7144892997977017</c:v>
                </c:pt>
                <c:pt idx="375">
                  <c:v>4.7196529226478692</c:v>
                </c:pt>
                <c:pt idx="376">
                  <c:v>4.7248165454980366</c:v>
                </c:pt>
                <c:pt idx="377">
                  <c:v>4.7299801683482023</c:v>
                </c:pt>
                <c:pt idx="378">
                  <c:v>4.7351437911983698</c:v>
                </c:pt>
                <c:pt idx="379">
                  <c:v>4.7403074140485373</c:v>
                </c:pt>
                <c:pt idx="380">
                  <c:v>4.7454710368987048</c:v>
                </c:pt>
                <c:pt idx="381">
                  <c:v>4.7506346597488722</c:v>
                </c:pt>
                <c:pt idx="382">
                  <c:v>4.7557982825990397</c:v>
                </c:pt>
                <c:pt idx="383">
                  <c:v>4.7609619054492072</c:v>
                </c:pt>
                <c:pt idx="384">
                  <c:v>4.7661255282993729</c:v>
                </c:pt>
                <c:pt idx="385">
                  <c:v>4.7712891511495403</c:v>
                </c:pt>
                <c:pt idx="386">
                  <c:v>4.7764527739997078</c:v>
                </c:pt>
                <c:pt idx="387">
                  <c:v>4.7816163968498753</c:v>
                </c:pt>
                <c:pt idx="388">
                  <c:v>4.7867800197000427</c:v>
                </c:pt>
                <c:pt idx="389">
                  <c:v>4.7919436425502102</c:v>
                </c:pt>
                <c:pt idx="390">
                  <c:v>4.7971072654003777</c:v>
                </c:pt>
                <c:pt idx="391">
                  <c:v>4.8022708882505452</c:v>
                </c:pt>
                <c:pt idx="392">
                  <c:v>4.8074345111007126</c:v>
                </c:pt>
                <c:pt idx="393">
                  <c:v>4.8125981339508783</c:v>
                </c:pt>
                <c:pt idx="394">
                  <c:v>4.8177617568010458</c:v>
                </c:pt>
                <c:pt idx="395">
                  <c:v>4.8229253796512133</c:v>
                </c:pt>
                <c:pt idx="396">
                  <c:v>4.8280890025013807</c:v>
                </c:pt>
                <c:pt idx="397">
                  <c:v>4.8332526253515482</c:v>
                </c:pt>
                <c:pt idx="398">
                  <c:v>4.8384162482017157</c:v>
                </c:pt>
                <c:pt idx="399">
                  <c:v>4.8435798710518831</c:v>
                </c:pt>
                <c:pt idx="400">
                  <c:v>4.8487434939020488</c:v>
                </c:pt>
                <c:pt idx="401">
                  <c:v>4.8539071167522163</c:v>
                </c:pt>
                <c:pt idx="402">
                  <c:v>4.8590707396023838</c:v>
                </c:pt>
                <c:pt idx="403">
                  <c:v>4.8642343624525513</c:v>
                </c:pt>
                <c:pt idx="404">
                  <c:v>4.8693979853027187</c:v>
                </c:pt>
                <c:pt idx="405">
                  <c:v>4.8745616081528862</c:v>
                </c:pt>
                <c:pt idx="406">
                  <c:v>4.8797252310030537</c:v>
                </c:pt>
                <c:pt idx="407">
                  <c:v>4.8848888538532211</c:v>
                </c:pt>
                <c:pt idx="408">
                  <c:v>4.8900524767033868</c:v>
                </c:pt>
                <c:pt idx="409">
                  <c:v>4.8952160995535543</c:v>
                </c:pt>
                <c:pt idx="410">
                  <c:v>4.9003797224037218</c:v>
                </c:pt>
                <c:pt idx="411">
                  <c:v>4.9055433452538892</c:v>
                </c:pt>
                <c:pt idx="412">
                  <c:v>4.9107069681040567</c:v>
                </c:pt>
                <c:pt idx="413">
                  <c:v>4.9158705909542242</c:v>
                </c:pt>
                <c:pt idx="414">
                  <c:v>4.9210342138043917</c:v>
                </c:pt>
                <c:pt idx="415">
                  <c:v>4.9261978366545591</c:v>
                </c:pt>
                <c:pt idx="416">
                  <c:v>4.9313614595047248</c:v>
                </c:pt>
                <c:pt idx="417">
                  <c:v>4.9365250823548923</c:v>
                </c:pt>
                <c:pt idx="418">
                  <c:v>4.9416887052050598</c:v>
                </c:pt>
                <c:pt idx="419">
                  <c:v>4.9468523280552272</c:v>
                </c:pt>
                <c:pt idx="420">
                  <c:v>4.9520159509053947</c:v>
                </c:pt>
                <c:pt idx="421">
                  <c:v>4.9571795737555622</c:v>
                </c:pt>
                <c:pt idx="422">
                  <c:v>4.9623431966057296</c:v>
                </c:pt>
                <c:pt idx="423">
                  <c:v>4.9675068194558971</c:v>
                </c:pt>
                <c:pt idx="424">
                  <c:v>4.9726704423060628</c:v>
                </c:pt>
                <c:pt idx="425">
                  <c:v>4.9778340651562303</c:v>
                </c:pt>
                <c:pt idx="426">
                  <c:v>4.9829976880063978</c:v>
                </c:pt>
                <c:pt idx="427">
                  <c:v>4.9881613108565652</c:v>
                </c:pt>
                <c:pt idx="428">
                  <c:v>4.9933249337067327</c:v>
                </c:pt>
                <c:pt idx="429">
                  <c:v>4.9984885565569002</c:v>
                </c:pt>
                <c:pt idx="430">
                  <c:v>5.0036521794070676</c:v>
                </c:pt>
                <c:pt idx="431">
                  <c:v>5.0088158022572333</c:v>
                </c:pt>
                <c:pt idx="432">
                  <c:v>5.0139794251074008</c:v>
                </c:pt>
                <c:pt idx="433">
                  <c:v>5.0191430479575683</c:v>
                </c:pt>
                <c:pt idx="434">
                  <c:v>5.0243066708077357</c:v>
                </c:pt>
                <c:pt idx="435">
                  <c:v>5.0294702936579032</c:v>
                </c:pt>
                <c:pt idx="436">
                  <c:v>5.0346339165080707</c:v>
                </c:pt>
                <c:pt idx="437">
                  <c:v>5.0397975393582382</c:v>
                </c:pt>
                <c:pt idx="438">
                  <c:v>5.0449611622084056</c:v>
                </c:pt>
                <c:pt idx="439">
                  <c:v>5.0501247850585713</c:v>
                </c:pt>
                <c:pt idx="440">
                  <c:v>5.0552884079087388</c:v>
                </c:pt>
                <c:pt idx="441">
                  <c:v>5.0604520307589063</c:v>
                </c:pt>
                <c:pt idx="442">
                  <c:v>5.0656156536090737</c:v>
                </c:pt>
                <c:pt idx="443">
                  <c:v>5.0707792764592412</c:v>
                </c:pt>
                <c:pt idx="444">
                  <c:v>5.0759428993094087</c:v>
                </c:pt>
                <c:pt idx="445">
                  <c:v>5.0811065221595761</c:v>
                </c:pt>
                <c:pt idx="446">
                  <c:v>5.0862701450097436</c:v>
                </c:pt>
                <c:pt idx="447">
                  <c:v>5.0914337678599093</c:v>
                </c:pt>
                <c:pt idx="448">
                  <c:v>5.0965973907100768</c:v>
                </c:pt>
                <c:pt idx="449">
                  <c:v>5.1017610135602443</c:v>
                </c:pt>
                <c:pt idx="450">
                  <c:v>5.1069246364104117</c:v>
                </c:pt>
                <c:pt idx="451">
                  <c:v>5.1120882592605792</c:v>
                </c:pt>
                <c:pt idx="452">
                  <c:v>5.1172518821107467</c:v>
                </c:pt>
                <c:pt idx="453">
                  <c:v>5.1224155049609141</c:v>
                </c:pt>
                <c:pt idx="454">
                  <c:v>5.1275791278110816</c:v>
                </c:pt>
                <c:pt idx="455">
                  <c:v>5.1327427506612473</c:v>
                </c:pt>
                <c:pt idx="456">
                  <c:v>5.1379063735114148</c:v>
                </c:pt>
                <c:pt idx="457">
                  <c:v>5.1430699963615822</c:v>
                </c:pt>
                <c:pt idx="458">
                  <c:v>5.1482336192117497</c:v>
                </c:pt>
                <c:pt idx="459">
                  <c:v>5.1533972420619172</c:v>
                </c:pt>
                <c:pt idx="460">
                  <c:v>5.1585608649120847</c:v>
                </c:pt>
                <c:pt idx="461">
                  <c:v>5.1637244877622521</c:v>
                </c:pt>
                <c:pt idx="462">
                  <c:v>5.1688881106124178</c:v>
                </c:pt>
                <c:pt idx="463">
                  <c:v>5.1740517334625853</c:v>
                </c:pt>
                <c:pt idx="464">
                  <c:v>5.1792153563127528</c:v>
                </c:pt>
                <c:pt idx="465">
                  <c:v>5.1843789791629202</c:v>
                </c:pt>
                <c:pt idx="466">
                  <c:v>5.1895426020130877</c:v>
                </c:pt>
                <c:pt idx="467">
                  <c:v>5.1947062248632552</c:v>
                </c:pt>
                <c:pt idx="468">
                  <c:v>5.1998698477134226</c:v>
                </c:pt>
                <c:pt idx="469">
                  <c:v>5.2050334705635901</c:v>
                </c:pt>
                <c:pt idx="470">
                  <c:v>5.2101970934137558</c:v>
                </c:pt>
                <c:pt idx="471">
                  <c:v>5.2153607162639233</c:v>
                </c:pt>
                <c:pt idx="472">
                  <c:v>5.2205243391140908</c:v>
                </c:pt>
                <c:pt idx="473">
                  <c:v>5.2256879619642582</c:v>
                </c:pt>
                <c:pt idx="474">
                  <c:v>5.2308515848144257</c:v>
                </c:pt>
                <c:pt idx="475">
                  <c:v>5.2360152076645932</c:v>
                </c:pt>
                <c:pt idx="476">
                  <c:v>5.2411788305147606</c:v>
                </c:pt>
                <c:pt idx="477">
                  <c:v>5.2463424533649281</c:v>
                </c:pt>
                <c:pt idx="478">
                  <c:v>5.2515060762150938</c:v>
                </c:pt>
                <c:pt idx="479">
                  <c:v>5.2566696990652613</c:v>
                </c:pt>
                <c:pt idx="480">
                  <c:v>5.2618333219154287</c:v>
                </c:pt>
                <c:pt idx="481">
                  <c:v>5.2669969447655962</c:v>
                </c:pt>
                <c:pt idx="482">
                  <c:v>5.2721605676157637</c:v>
                </c:pt>
                <c:pt idx="483">
                  <c:v>5.2773241904659312</c:v>
                </c:pt>
                <c:pt idx="484">
                  <c:v>5.2824878133160986</c:v>
                </c:pt>
                <c:pt idx="485">
                  <c:v>5.2876514361662643</c:v>
                </c:pt>
                <c:pt idx="486">
                  <c:v>5.2928150590164318</c:v>
                </c:pt>
                <c:pt idx="487">
                  <c:v>5.2979786818665993</c:v>
                </c:pt>
                <c:pt idx="488">
                  <c:v>5.3031423047167667</c:v>
                </c:pt>
                <c:pt idx="489">
                  <c:v>5.3083059275669342</c:v>
                </c:pt>
                <c:pt idx="490">
                  <c:v>5.3134695504171017</c:v>
                </c:pt>
                <c:pt idx="491">
                  <c:v>5.3186331732672691</c:v>
                </c:pt>
                <c:pt idx="492">
                  <c:v>5.3237967961174366</c:v>
                </c:pt>
                <c:pt idx="493">
                  <c:v>5.3289604189676023</c:v>
                </c:pt>
                <c:pt idx="494">
                  <c:v>5.3341240418177698</c:v>
                </c:pt>
                <c:pt idx="495">
                  <c:v>5.3392876646679372</c:v>
                </c:pt>
                <c:pt idx="496">
                  <c:v>5.3444512875181047</c:v>
                </c:pt>
                <c:pt idx="497">
                  <c:v>5.3496149103682722</c:v>
                </c:pt>
                <c:pt idx="498">
                  <c:v>5.3547785332184397</c:v>
                </c:pt>
                <c:pt idx="499">
                  <c:v>5.3599421560686071</c:v>
                </c:pt>
                <c:pt idx="500">
                  <c:v>5.3651057789187746</c:v>
                </c:pt>
                <c:pt idx="501">
                  <c:v>5.3702694017689403</c:v>
                </c:pt>
                <c:pt idx="502">
                  <c:v>5.3754330246191078</c:v>
                </c:pt>
                <c:pt idx="503">
                  <c:v>5.3805966474692752</c:v>
                </c:pt>
                <c:pt idx="504">
                  <c:v>5.3857602703194427</c:v>
                </c:pt>
                <c:pt idx="505">
                  <c:v>5.3909238931696102</c:v>
                </c:pt>
                <c:pt idx="506">
                  <c:v>5.3960875160197777</c:v>
                </c:pt>
                <c:pt idx="507">
                  <c:v>5.4012511388699451</c:v>
                </c:pt>
                <c:pt idx="508">
                  <c:v>5.4064147617201126</c:v>
                </c:pt>
                <c:pt idx="509">
                  <c:v>5.4115783845702783</c:v>
                </c:pt>
                <c:pt idx="510">
                  <c:v>5.4167420074204458</c:v>
                </c:pt>
                <c:pt idx="511">
                  <c:v>5.4219056302706132</c:v>
                </c:pt>
                <c:pt idx="512">
                  <c:v>5.4270692531207807</c:v>
                </c:pt>
                <c:pt idx="513">
                  <c:v>5.4322328759709482</c:v>
                </c:pt>
                <c:pt idx="514">
                  <c:v>5.4373964988211156</c:v>
                </c:pt>
                <c:pt idx="515">
                  <c:v>5.4425601216712831</c:v>
                </c:pt>
                <c:pt idx="516">
                  <c:v>5.4477237445214488</c:v>
                </c:pt>
                <c:pt idx="517">
                  <c:v>5.4528873673716163</c:v>
                </c:pt>
                <c:pt idx="518">
                  <c:v>5.4580509902217837</c:v>
                </c:pt>
                <c:pt idx="519">
                  <c:v>5.4632146130719512</c:v>
                </c:pt>
                <c:pt idx="520">
                  <c:v>5.4683782359221187</c:v>
                </c:pt>
                <c:pt idx="521">
                  <c:v>5.4735418587722862</c:v>
                </c:pt>
                <c:pt idx="522">
                  <c:v>5.4787054816224536</c:v>
                </c:pt>
                <c:pt idx="523">
                  <c:v>5.4838691044726211</c:v>
                </c:pt>
                <c:pt idx="524">
                  <c:v>5.4890327273227868</c:v>
                </c:pt>
                <c:pt idx="525">
                  <c:v>5.4941963501729543</c:v>
                </c:pt>
                <c:pt idx="526">
                  <c:v>5.4993599730231217</c:v>
                </c:pt>
                <c:pt idx="527">
                  <c:v>5.5045235958732892</c:v>
                </c:pt>
                <c:pt idx="528">
                  <c:v>5.5096872187234567</c:v>
                </c:pt>
                <c:pt idx="529">
                  <c:v>5.5148508415736242</c:v>
                </c:pt>
                <c:pt idx="530">
                  <c:v>5.5200144644237916</c:v>
                </c:pt>
                <c:pt idx="531">
                  <c:v>5.5251780872739591</c:v>
                </c:pt>
                <c:pt idx="532">
                  <c:v>5.5303417101241248</c:v>
                </c:pt>
                <c:pt idx="533">
                  <c:v>5.5355053329742923</c:v>
                </c:pt>
                <c:pt idx="534">
                  <c:v>5.5406689558244597</c:v>
                </c:pt>
                <c:pt idx="535">
                  <c:v>5.5458325786746272</c:v>
                </c:pt>
                <c:pt idx="536">
                  <c:v>5.5509962015247947</c:v>
                </c:pt>
                <c:pt idx="537">
                  <c:v>5.5561598243749621</c:v>
                </c:pt>
                <c:pt idx="538">
                  <c:v>5.5613234472251296</c:v>
                </c:pt>
                <c:pt idx="539">
                  <c:v>5.5664870700752971</c:v>
                </c:pt>
                <c:pt idx="540">
                  <c:v>5.5716506929254628</c:v>
                </c:pt>
                <c:pt idx="541">
                  <c:v>5.5768143157756302</c:v>
                </c:pt>
                <c:pt idx="542">
                  <c:v>5.5819779386257977</c:v>
                </c:pt>
                <c:pt idx="543">
                  <c:v>5.5871415614759652</c:v>
                </c:pt>
                <c:pt idx="544">
                  <c:v>5.5923051843261327</c:v>
                </c:pt>
                <c:pt idx="545">
                  <c:v>5.5974688071763001</c:v>
                </c:pt>
                <c:pt idx="546">
                  <c:v>5.6026324300264676</c:v>
                </c:pt>
                <c:pt idx="547">
                  <c:v>5.6077960528766333</c:v>
                </c:pt>
                <c:pt idx="548">
                  <c:v>5.6129596757268008</c:v>
                </c:pt>
                <c:pt idx="549">
                  <c:v>5.6181232985769682</c:v>
                </c:pt>
                <c:pt idx="550">
                  <c:v>5.6232869214271357</c:v>
                </c:pt>
                <c:pt idx="551">
                  <c:v>5.6284505442773032</c:v>
                </c:pt>
                <c:pt idx="552">
                  <c:v>5.6336141671274707</c:v>
                </c:pt>
                <c:pt idx="553">
                  <c:v>5.6387777899776381</c:v>
                </c:pt>
                <c:pt idx="554">
                  <c:v>5.6439414128278056</c:v>
                </c:pt>
                <c:pt idx="555">
                  <c:v>5.6491050356779713</c:v>
                </c:pt>
                <c:pt idx="556">
                  <c:v>5.6542686585281388</c:v>
                </c:pt>
                <c:pt idx="557">
                  <c:v>5.6594322813783062</c:v>
                </c:pt>
                <c:pt idx="558">
                  <c:v>5.6645959042284737</c:v>
                </c:pt>
                <c:pt idx="559">
                  <c:v>5.6697595270786412</c:v>
                </c:pt>
                <c:pt idx="560">
                  <c:v>5.6749231499288086</c:v>
                </c:pt>
                <c:pt idx="561">
                  <c:v>5.6800867727789761</c:v>
                </c:pt>
                <c:pt idx="562">
                  <c:v>5.6852503956291436</c:v>
                </c:pt>
                <c:pt idx="563">
                  <c:v>5.6904140184793093</c:v>
                </c:pt>
                <c:pt idx="564">
                  <c:v>5.6955776413294767</c:v>
                </c:pt>
                <c:pt idx="565">
                  <c:v>5.7007412641796442</c:v>
                </c:pt>
                <c:pt idx="566">
                  <c:v>5.7059048870298117</c:v>
                </c:pt>
                <c:pt idx="567">
                  <c:v>5.7110685098799792</c:v>
                </c:pt>
                <c:pt idx="568">
                  <c:v>5.7162321327301466</c:v>
                </c:pt>
                <c:pt idx="569">
                  <c:v>5.7213957555803141</c:v>
                </c:pt>
                <c:pt idx="570">
                  <c:v>5.7265593784304798</c:v>
                </c:pt>
                <c:pt idx="571">
                  <c:v>5.7317230012806473</c:v>
                </c:pt>
                <c:pt idx="572">
                  <c:v>5.7368866241308147</c:v>
                </c:pt>
                <c:pt idx="573">
                  <c:v>5.7420502469809822</c:v>
                </c:pt>
                <c:pt idx="574">
                  <c:v>5.7472138698311497</c:v>
                </c:pt>
                <c:pt idx="575">
                  <c:v>5.7523774926813172</c:v>
                </c:pt>
                <c:pt idx="576">
                  <c:v>5.7575411155314846</c:v>
                </c:pt>
                <c:pt idx="577">
                  <c:v>5.7627047383816521</c:v>
                </c:pt>
                <c:pt idx="578">
                  <c:v>5.7678683612318178</c:v>
                </c:pt>
                <c:pt idx="579">
                  <c:v>5.7730319840819853</c:v>
                </c:pt>
                <c:pt idx="580">
                  <c:v>5.7781956069321527</c:v>
                </c:pt>
                <c:pt idx="581">
                  <c:v>5.7833592297823202</c:v>
                </c:pt>
                <c:pt idx="582">
                  <c:v>5.7885228526324877</c:v>
                </c:pt>
                <c:pt idx="583">
                  <c:v>5.7936864754826551</c:v>
                </c:pt>
                <c:pt idx="584">
                  <c:v>5.7988500983328226</c:v>
                </c:pt>
                <c:pt idx="585">
                  <c:v>5.8040137211829901</c:v>
                </c:pt>
                <c:pt idx="586">
                  <c:v>5.8091773440331558</c:v>
                </c:pt>
                <c:pt idx="587">
                  <c:v>5.8143409668833232</c:v>
                </c:pt>
                <c:pt idx="588">
                  <c:v>5.8195045897334907</c:v>
                </c:pt>
                <c:pt idx="589">
                  <c:v>5.8246682125836582</c:v>
                </c:pt>
                <c:pt idx="590">
                  <c:v>5.8298318354338257</c:v>
                </c:pt>
                <c:pt idx="591">
                  <c:v>5.8349954582839931</c:v>
                </c:pt>
                <c:pt idx="592">
                  <c:v>5.8401590811341606</c:v>
                </c:pt>
                <c:pt idx="593">
                  <c:v>5.8453227039843281</c:v>
                </c:pt>
                <c:pt idx="594">
                  <c:v>5.8504863268344938</c:v>
                </c:pt>
                <c:pt idx="595">
                  <c:v>5.8556499496846612</c:v>
                </c:pt>
                <c:pt idx="596">
                  <c:v>5.8608135725348287</c:v>
                </c:pt>
                <c:pt idx="597">
                  <c:v>5.8659771953849962</c:v>
                </c:pt>
                <c:pt idx="598">
                  <c:v>5.8711408182351636</c:v>
                </c:pt>
                <c:pt idx="599">
                  <c:v>5.8763044410853311</c:v>
                </c:pt>
                <c:pt idx="600">
                  <c:v>5.8814680639354986</c:v>
                </c:pt>
                <c:pt idx="601">
                  <c:v>5.8866316867856643</c:v>
                </c:pt>
                <c:pt idx="602">
                  <c:v>5.8917953096358318</c:v>
                </c:pt>
                <c:pt idx="603">
                  <c:v>5.8969589324859992</c:v>
                </c:pt>
                <c:pt idx="604">
                  <c:v>5.9021225553361667</c:v>
                </c:pt>
                <c:pt idx="605">
                  <c:v>5.9072861781863342</c:v>
                </c:pt>
                <c:pt idx="606">
                  <c:v>5.9124498010365016</c:v>
                </c:pt>
                <c:pt idx="607">
                  <c:v>5.9176134238866691</c:v>
                </c:pt>
                <c:pt idx="608">
                  <c:v>5.9227770467368366</c:v>
                </c:pt>
                <c:pt idx="609">
                  <c:v>5.9279406695870023</c:v>
                </c:pt>
                <c:pt idx="610">
                  <c:v>5.9331042924371697</c:v>
                </c:pt>
                <c:pt idx="611">
                  <c:v>5.9382679152873372</c:v>
                </c:pt>
                <c:pt idx="612">
                  <c:v>5.9434315381375047</c:v>
                </c:pt>
                <c:pt idx="613">
                  <c:v>5.9485951609876722</c:v>
                </c:pt>
                <c:pt idx="614">
                  <c:v>5.9537587838378396</c:v>
                </c:pt>
                <c:pt idx="615">
                  <c:v>5.9589224066880071</c:v>
                </c:pt>
                <c:pt idx="616">
                  <c:v>5.9640860295381746</c:v>
                </c:pt>
                <c:pt idx="617">
                  <c:v>5.9692496523883403</c:v>
                </c:pt>
                <c:pt idx="618">
                  <c:v>5.9744132752385077</c:v>
                </c:pt>
                <c:pt idx="619">
                  <c:v>5.9795768980886752</c:v>
                </c:pt>
                <c:pt idx="620">
                  <c:v>5.9847405209388427</c:v>
                </c:pt>
                <c:pt idx="621">
                  <c:v>5.9899041437890101</c:v>
                </c:pt>
                <c:pt idx="622">
                  <c:v>5.9950677666391776</c:v>
                </c:pt>
                <c:pt idx="623">
                  <c:v>6.0002313894893451</c:v>
                </c:pt>
                <c:pt idx="624">
                  <c:v>6.0053950123395126</c:v>
                </c:pt>
                <c:pt idx="625">
                  <c:v>6.0105586351896783</c:v>
                </c:pt>
                <c:pt idx="626">
                  <c:v>6.0157222580398457</c:v>
                </c:pt>
                <c:pt idx="627">
                  <c:v>6.0208858808900132</c:v>
                </c:pt>
                <c:pt idx="628">
                  <c:v>6.0260495037401807</c:v>
                </c:pt>
                <c:pt idx="629">
                  <c:v>6.0312131265903481</c:v>
                </c:pt>
                <c:pt idx="630">
                  <c:v>6.0363767494405156</c:v>
                </c:pt>
                <c:pt idx="631">
                  <c:v>6.0415403722906831</c:v>
                </c:pt>
                <c:pt idx="632">
                  <c:v>6.0467039951408488</c:v>
                </c:pt>
                <c:pt idx="633">
                  <c:v>6.0518676179910162</c:v>
                </c:pt>
                <c:pt idx="634">
                  <c:v>6.0570312408411837</c:v>
                </c:pt>
                <c:pt idx="635">
                  <c:v>6.0621948636913512</c:v>
                </c:pt>
                <c:pt idx="636">
                  <c:v>6.0673584865415187</c:v>
                </c:pt>
                <c:pt idx="637">
                  <c:v>6.0725221093916861</c:v>
                </c:pt>
                <c:pt idx="638">
                  <c:v>6.0776857322418536</c:v>
                </c:pt>
                <c:pt idx="639">
                  <c:v>6.0828493550920211</c:v>
                </c:pt>
                <c:pt idx="640">
                  <c:v>6.0880129779421868</c:v>
                </c:pt>
                <c:pt idx="641">
                  <c:v>6.0931766007923542</c:v>
                </c:pt>
                <c:pt idx="642">
                  <c:v>6.0983402236425217</c:v>
                </c:pt>
                <c:pt idx="643">
                  <c:v>6.1035038464926892</c:v>
                </c:pt>
                <c:pt idx="644">
                  <c:v>6.1086674693428566</c:v>
                </c:pt>
                <c:pt idx="645">
                  <c:v>6.1138310921930241</c:v>
                </c:pt>
                <c:pt idx="646">
                  <c:v>6.1189947150431916</c:v>
                </c:pt>
                <c:pt idx="647">
                  <c:v>6.1241583378933591</c:v>
                </c:pt>
                <c:pt idx="648">
                  <c:v>6.1293219607435248</c:v>
                </c:pt>
                <c:pt idx="649">
                  <c:v>6.1344855835936922</c:v>
                </c:pt>
                <c:pt idx="650">
                  <c:v>6.1396492064438597</c:v>
                </c:pt>
                <c:pt idx="651">
                  <c:v>6.1448128292940272</c:v>
                </c:pt>
                <c:pt idx="652">
                  <c:v>6.1499764521441946</c:v>
                </c:pt>
                <c:pt idx="653">
                  <c:v>6.1551400749943621</c:v>
                </c:pt>
                <c:pt idx="654">
                  <c:v>6.1603036978445296</c:v>
                </c:pt>
                <c:pt idx="655">
                  <c:v>6.1654673206946953</c:v>
                </c:pt>
                <c:pt idx="656">
                  <c:v>6.1706309435448627</c:v>
                </c:pt>
                <c:pt idx="657">
                  <c:v>6.1757945663950302</c:v>
                </c:pt>
                <c:pt idx="658">
                  <c:v>6.1809581892451977</c:v>
                </c:pt>
                <c:pt idx="659">
                  <c:v>6.1861218120953652</c:v>
                </c:pt>
                <c:pt idx="660">
                  <c:v>6.1912854349455326</c:v>
                </c:pt>
                <c:pt idx="661">
                  <c:v>6.1964490577957001</c:v>
                </c:pt>
                <c:pt idx="662">
                  <c:v>6.2016126806458676</c:v>
                </c:pt>
                <c:pt idx="663">
                  <c:v>6.2067763034960333</c:v>
                </c:pt>
                <c:pt idx="664">
                  <c:v>6.2119399263462007</c:v>
                </c:pt>
                <c:pt idx="665">
                  <c:v>6.2171035491963682</c:v>
                </c:pt>
                <c:pt idx="666">
                  <c:v>6.2222671720465357</c:v>
                </c:pt>
                <c:pt idx="667">
                  <c:v>6.2274307948967031</c:v>
                </c:pt>
                <c:pt idx="668">
                  <c:v>6.2325944177468706</c:v>
                </c:pt>
                <c:pt idx="669">
                  <c:v>6.2377580405970381</c:v>
                </c:pt>
                <c:pt idx="670">
                  <c:v>6.2429216634472056</c:v>
                </c:pt>
                <c:pt idx="671">
                  <c:v>6.2480852862973713</c:v>
                </c:pt>
                <c:pt idx="672">
                  <c:v>6.2532489091475387</c:v>
                </c:pt>
                <c:pt idx="673">
                  <c:v>6.2584125319977062</c:v>
                </c:pt>
                <c:pt idx="674">
                  <c:v>6.2635761548478737</c:v>
                </c:pt>
                <c:pt idx="675">
                  <c:v>6.2687397776980411</c:v>
                </c:pt>
                <c:pt idx="676">
                  <c:v>6.2739034005482086</c:v>
                </c:pt>
                <c:pt idx="677">
                  <c:v>6.2790670233983761</c:v>
                </c:pt>
                <c:pt idx="678">
                  <c:v>6.2842306462485436</c:v>
                </c:pt>
                <c:pt idx="679">
                  <c:v>6.2893942690987092</c:v>
                </c:pt>
                <c:pt idx="680">
                  <c:v>6.2945578919488767</c:v>
                </c:pt>
                <c:pt idx="681">
                  <c:v>6.2997215147990442</c:v>
                </c:pt>
                <c:pt idx="682">
                  <c:v>6.3048851376492117</c:v>
                </c:pt>
                <c:pt idx="683">
                  <c:v>6.3100487604993791</c:v>
                </c:pt>
                <c:pt idx="684">
                  <c:v>6.3152123833495466</c:v>
                </c:pt>
                <c:pt idx="685">
                  <c:v>6.3203760061997141</c:v>
                </c:pt>
                <c:pt idx="686">
                  <c:v>6.3255396290498798</c:v>
                </c:pt>
                <c:pt idx="687">
                  <c:v>6.3307032519000472</c:v>
                </c:pt>
                <c:pt idx="688">
                  <c:v>6.3358668747502147</c:v>
                </c:pt>
                <c:pt idx="689">
                  <c:v>6.3410304976003822</c:v>
                </c:pt>
                <c:pt idx="690">
                  <c:v>6.3461941204505496</c:v>
                </c:pt>
                <c:pt idx="691">
                  <c:v>6.3513577433007171</c:v>
                </c:pt>
                <c:pt idx="692">
                  <c:v>6.3565213661508846</c:v>
                </c:pt>
                <c:pt idx="693">
                  <c:v>6.3616849890010521</c:v>
                </c:pt>
                <c:pt idx="694">
                  <c:v>6.3668486118512178</c:v>
                </c:pt>
                <c:pt idx="695">
                  <c:v>6.3720122347013852</c:v>
                </c:pt>
                <c:pt idx="696">
                  <c:v>6.3771758575515527</c:v>
                </c:pt>
                <c:pt idx="697">
                  <c:v>6.3823394804017202</c:v>
                </c:pt>
                <c:pt idx="698">
                  <c:v>6.3875031032518876</c:v>
                </c:pt>
                <c:pt idx="699">
                  <c:v>6.3926667261020551</c:v>
                </c:pt>
                <c:pt idx="700">
                  <c:v>6.3978303489522226</c:v>
                </c:pt>
                <c:pt idx="701">
                  <c:v>6.40299397180239</c:v>
                </c:pt>
                <c:pt idx="702">
                  <c:v>6.4081575946525557</c:v>
                </c:pt>
                <c:pt idx="703">
                  <c:v>6.4133212175027232</c:v>
                </c:pt>
                <c:pt idx="704">
                  <c:v>6.4184848403528907</c:v>
                </c:pt>
                <c:pt idx="705">
                  <c:v>6.4236484632030582</c:v>
                </c:pt>
                <c:pt idx="706">
                  <c:v>6.4288120860532256</c:v>
                </c:pt>
                <c:pt idx="707">
                  <c:v>6.4339757089033931</c:v>
                </c:pt>
                <c:pt idx="708">
                  <c:v>6.4391393317535606</c:v>
                </c:pt>
                <c:pt idx="709">
                  <c:v>6.444302954603728</c:v>
                </c:pt>
                <c:pt idx="710">
                  <c:v>6.4494665774538937</c:v>
                </c:pt>
                <c:pt idx="711">
                  <c:v>6.4546302003040612</c:v>
                </c:pt>
                <c:pt idx="712">
                  <c:v>6.4597938231542287</c:v>
                </c:pt>
                <c:pt idx="713">
                  <c:v>6.4649574460043961</c:v>
                </c:pt>
                <c:pt idx="714">
                  <c:v>6.4701210688545636</c:v>
                </c:pt>
                <c:pt idx="715">
                  <c:v>6.4752846917047311</c:v>
                </c:pt>
                <c:pt idx="716">
                  <c:v>6.4804483145548986</c:v>
                </c:pt>
                <c:pt idx="717">
                  <c:v>6.4856119374050643</c:v>
                </c:pt>
                <c:pt idx="718">
                  <c:v>6.4907755602552317</c:v>
                </c:pt>
                <c:pt idx="719">
                  <c:v>6.4959391831053992</c:v>
                </c:pt>
                <c:pt idx="720">
                  <c:v>6.5011028059555667</c:v>
                </c:pt>
                <c:pt idx="721">
                  <c:v>6.5062664288057341</c:v>
                </c:pt>
                <c:pt idx="722">
                  <c:v>6.5114300516559016</c:v>
                </c:pt>
                <c:pt idx="723">
                  <c:v>6.5165936745060691</c:v>
                </c:pt>
                <c:pt idx="724">
                  <c:v>6.5217572973562365</c:v>
                </c:pt>
                <c:pt idx="725">
                  <c:v>6.5269209202064022</c:v>
                </c:pt>
                <c:pt idx="726">
                  <c:v>6.5320845430565697</c:v>
                </c:pt>
                <c:pt idx="727">
                  <c:v>6.5372481659067372</c:v>
                </c:pt>
                <c:pt idx="728">
                  <c:v>6.5424117887569047</c:v>
                </c:pt>
                <c:pt idx="729">
                  <c:v>6.5475754116070721</c:v>
                </c:pt>
                <c:pt idx="730">
                  <c:v>6.5527390344572396</c:v>
                </c:pt>
                <c:pt idx="731">
                  <c:v>6.5579026573074071</c:v>
                </c:pt>
                <c:pt idx="732">
                  <c:v>6.5630662801575745</c:v>
                </c:pt>
                <c:pt idx="733">
                  <c:v>6.5682299030077402</c:v>
                </c:pt>
                <c:pt idx="734">
                  <c:v>6.5733935258579077</c:v>
                </c:pt>
                <c:pt idx="735">
                  <c:v>6.5785571487080752</c:v>
                </c:pt>
                <c:pt idx="736">
                  <c:v>6.5837207715582426</c:v>
                </c:pt>
                <c:pt idx="737">
                  <c:v>6.5888843944084101</c:v>
                </c:pt>
                <c:pt idx="738">
                  <c:v>6.5940480172585776</c:v>
                </c:pt>
                <c:pt idx="739">
                  <c:v>6.5992116401087451</c:v>
                </c:pt>
                <c:pt idx="740">
                  <c:v>6.6043752629589108</c:v>
                </c:pt>
                <c:pt idx="741">
                  <c:v>6.6095388858090782</c:v>
                </c:pt>
                <c:pt idx="742">
                  <c:v>6.6147025086592457</c:v>
                </c:pt>
                <c:pt idx="743">
                  <c:v>6.6198661315094132</c:v>
                </c:pt>
                <c:pt idx="744">
                  <c:v>6.6250297543595806</c:v>
                </c:pt>
                <c:pt idx="745">
                  <c:v>6.6301933772097481</c:v>
                </c:pt>
                <c:pt idx="746">
                  <c:v>6.6353570000599156</c:v>
                </c:pt>
                <c:pt idx="747">
                  <c:v>6.640520622910083</c:v>
                </c:pt>
                <c:pt idx="748">
                  <c:v>6.6456842457602487</c:v>
                </c:pt>
                <c:pt idx="749">
                  <c:v>6.6508478686104162</c:v>
                </c:pt>
                <c:pt idx="750">
                  <c:v>6.6560114914605837</c:v>
                </c:pt>
                <c:pt idx="751">
                  <c:v>6.6611751143107512</c:v>
                </c:pt>
                <c:pt idx="752">
                  <c:v>6.6663387371609186</c:v>
                </c:pt>
                <c:pt idx="753">
                  <c:v>6.6715023600110861</c:v>
                </c:pt>
                <c:pt idx="754">
                  <c:v>6.6766659828612536</c:v>
                </c:pt>
                <c:pt idx="755">
                  <c:v>6.681829605711421</c:v>
                </c:pt>
                <c:pt idx="756">
                  <c:v>6.6869932285615867</c:v>
                </c:pt>
                <c:pt idx="757">
                  <c:v>6.6921568514117542</c:v>
                </c:pt>
                <c:pt idx="758">
                  <c:v>6.6973204742619217</c:v>
                </c:pt>
                <c:pt idx="759">
                  <c:v>6.7024840971120891</c:v>
                </c:pt>
                <c:pt idx="760">
                  <c:v>6.7076477199622566</c:v>
                </c:pt>
                <c:pt idx="761">
                  <c:v>6.7128113428124241</c:v>
                </c:pt>
                <c:pt idx="762">
                  <c:v>6.7179749656625916</c:v>
                </c:pt>
                <c:pt idx="763">
                  <c:v>6.723138588512759</c:v>
                </c:pt>
                <c:pt idx="764">
                  <c:v>6.7283022113629247</c:v>
                </c:pt>
                <c:pt idx="765">
                  <c:v>6.7334658342130922</c:v>
                </c:pt>
                <c:pt idx="766">
                  <c:v>6.7386294570632597</c:v>
                </c:pt>
                <c:pt idx="767">
                  <c:v>6.7437930799134271</c:v>
                </c:pt>
                <c:pt idx="768">
                  <c:v>6.7489567027635946</c:v>
                </c:pt>
                <c:pt idx="769">
                  <c:v>6.7541203256137621</c:v>
                </c:pt>
                <c:pt idx="770">
                  <c:v>6.7592839484639295</c:v>
                </c:pt>
                <c:pt idx="771">
                  <c:v>6.7644475713140952</c:v>
                </c:pt>
                <c:pt idx="772">
                  <c:v>6.7696111941642627</c:v>
                </c:pt>
                <c:pt idx="773">
                  <c:v>6.7747748170144302</c:v>
                </c:pt>
                <c:pt idx="774">
                  <c:v>6.7799384398645977</c:v>
                </c:pt>
                <c:pt idx="775">
                  <c:v>6.7851020627147651</c:v>
                </c:pt>
                <c:pt idx="776">
                  <c:v>6.7902656855649326</c:v>
                </c:pt>
                <c:pt idx="777">
                  <c:v>6.7954293084151001</c:v>
                </c:pt>
                <c:pt idx="778">
                  <c:v>6.8005929312652658</c:v>
                </c:pt>
                <c:pt idx="779">
                  <c:v>6.8057565541154332</c:v>
                </c:pt>
                <c:pt idx="780">
                  <c:v>6.8109201769656007</c:v>
                </c:pt>
                <c:pt idx="781">
                  <c:v>6.8160837998157682</c:v>
                </c:pt>
                <c:pt idx="782">
                  <c:v>6.8212474226659356</c:v>
                </c:pt>
                <c:pt idx="783">
                  <c:v>6.8264110455161031</c:v>
                </c:pt>
                <c:pt idx="784">
                  <c:v>6.8315746683662706</c:v>
                </c:pt>
                <c:pt idx="785">
                  <c:v>6.8367382912164381</c:v>
                </c:pt>
                <c:pt idx="786">
                  <c:v>6.8419019140666038</c:v>
                </c:pt>
                <c:pt idx="787">
                  <c:v>6.8470655369167712</c:v>
                </c:pt>
                <c:pt idx="788">
                  <c:v>6.8522291597669387</c:v>
                </c:pt>
                <c:pt idx="789">
                  <c:v>6.8573927826171062</c:v>
                </c:pt>
                <c:pt idx="790">
                  <c:v>6.8625564054672736</c:v>
                </c:pt>
                <c:pt idx="791">
                  <c:v>6.8677200283174411</c:v>
                </c:pt>
                <c:pt idx="792">
                  <c:v>6.8728836511676086</c:v>
                </c:pt>
                <c:pt idx="793">
                  <c:v>6.878047274017776</c:v>
                </c:pt>
                <c:pt idx="794">
                  <c:v>6.8832108968679417</c:v>
                </c:pt>
                <c:pt idx="795">
                  <c:v>6.8883745197181092</c:v>
                </c:pt>
                <c:pt idx="796">
                  <c:v>6.8935381425682767</c:v>
                </c:pt>
                <c:pt idx="797">
                  <c:v>6.8987017654184442</c:v>
                </c:pt>
                <c:pt idx="798">
                  <c:v>6.9038653882686116</c:v>
                </c:pt>
                <c:pt idx="799">
                  <c:v>6.9090290111187791</c:v>
                </c:pt>
                <c:pt idx="800">
                  <c:v>6.9141926339689466</c:v>
                </c:pt>
                <c:pt idx="801">
                  <c:v>6.9193562568191123</c:v>
                </c:pt>
                <c:pt idx="802">
                  <c:v>6.9245198796692797</c:v>
                </c:pt>
                <c:pt idx="803">
                  <c:v>6.9296835025194472</c:v>
                </c:pt>
                <c:pt idx="804">
                  <c:v>6.9348471253696147</c:v>
                </c:pt>
                <c:pt idx="805">
                  <c:v>6.9400107482197821</c:v>
                </c:pt>
                <c:pt idx="806">
                  <c:v>6.9451743710699496</c:v>
                </c:pt>
                <c:pt idx="807">
                  <c:v>6.9503379939201171</c:v>
                </c:pt>
                <c:pt idx="808">
                  <c:v>6.9555016167702846</c:v>
                </c:pt>
                <c:pt idx="809">
                  <c:v>6.9606652396204503</c:v>
                </c:pt>
                <c:pt idx="810">
                  <c:v>6.9658288624706177</c:v>
                </c:pt>
                <c:pt idx="811">
                  <c:v>6.9709924853207852</c:v>
                </c:pt>
                <c:pt idx="812">
                  <c:v>6.9761561081709527</c:v>
                </c:pt>
                <c:pt idx="813">
                  <c:v>6.9813197310211201</c:v>
                </c:pt>
                <c:pt idx="814">
                  <c:v>6.9864833538712876</c:v>
                </c:pt>
                <c:pt idx="815">
                  <c:v>6.9916469767214551</c:v>
                </c:pt>
                <c:pt idx="816">
                  <c:v>6.9968105995716225</c:v>
                </c:pt>
                <c:pt idx="817">
                  <c:v>7.0019742224217882</c:v>
                </c:pt>
                <c:pt idx="818">
                  <c:v>7.0071378452719557</c:v>
                </c:pt>
                <c:pt idx="819">
                  <c:v>7.0123014681221232</c:v>
                </c:pt>
                <c:pt idx="820">
                  <c:v>7.0174650909722907</c:v>
                </c:pt>
                <c:pt idx="821">
                  <c:v>7.0226287138224581</c:v>
                </c:pt>
                <c:pt idx="822">
                  <c:v>7.0277923366726256</c:v>
                </c:pt>
                <c:pt idx="823">
                  <c:v>7.0329559595227931</c:v>
                </c:pt>
                <c:pt idx="824">
                  <c:v>7.0381195823729588</c:v>
                </c:pt>
                <c:pt idx="825">
                  <c:v>7.0432832052231262</c:v>
                </c:pt>
                <c:pt idx="826">
                  <c:v>7.0484468280732937</c:v>
                </c:pt>
                <c:pt idx="827">
                  <c:v>7.0536104509234612</c:v>
                </c:pt>
                <c:pt idx="828">
                  <c:v>7.0587740737736286</c:v>
                </c:pt>
                <c:pt idx="829">
                  <c:v>7.0639376966237961</c:v>
                </c:pt>
                <c:pt idx="830">
                  <c:v>7.0691013194739636</c:v>
                </c:pt>
                <c:pt idx="831">
                  <c:v>7.0742649423241311</c:v>
                </c:pt>
                <c:pt idx="832">
                  <c:v>7.0794285651742968</c:v>
                </c:pt>
                <c:pt idx="833">
                  <c:v>7.0845921880244642</c:v>
                </c:pt>
                <c:pt idx="834">
                  <c:v>7.0897558108746317</c:v>
                </c:pt>
                <c:pt idx="835">
                  <c:v>7.0949194337247992</c:v>
                </c:pt>
                <c:pt idx="836">
                  <c:v>7.1000830565749666</c:v>
                </c:pt>
                <c:pt idx="837">
                  <c:v>7.1052466794251341</c:v>
                </c:pt>
                <c:pt idx="838">
                  <c:v>7.1104103022753016</c:v>
                </c:pt>
                <c:pt idx="839">
                  <c:v>7.115573925125469</c:v>
                </c:pt>
                <c:pt idx="840">
                  <c:v>7.1207375479756347</c:v>
                </c:pt>
                <c:pt idx="841">
                  <c:v>7.1259011708258022</c:v>
                </c:pt>
                <c:pt idx="842">
                  <c:v>7.1310647936759697</c:v>
                </c:pt>
                <c:pt idx="843">
                  <c:v>7.1362284165261372</c:v>
                </c:pt>
                <c:pt idx="844">
                  <c:v>7.1413920393763046</c:v>
                </c:pt>
                <c:pt idx="845">
                  <c:v>7.1465556622264721</c:v>
                </c:pt>
                <c:pt idx="846">
                  <c:v>7.1517192850766396</c:v>
                </c:pt>
                <c:pt idx="847">
                  <c:v>7.156882907926807</c:v>
                </c:pt>
                <c:pt idx="848">
                  <c:v>7.1620465307769727</c:v>
                </c:pt>
                <c:pt idx="849">
                  <c:v>7.1672101536271402</c:v>
                </c:pt>
                <c:pt idx="850">
                  <c:v>7.1723737764773077</c:v>
                </c:pt>
                <c:pt idx="851">
                  <c:v>7.1775373993274751</c:v>
                </c:pt>
                <c:pt idx="852">
                  <c:v>7.1827010221776426</c:v>
                </c:pt>
                <c:pt idx="853">
                  <c:v>7.1878646450278101</c:v>
                </c:pt>
                <c:pt idx="854">
                  <c:v>7.1930282678779776</c:v>
                </c:pt>
                <c:pt idx="855">
                  <c:v>7.1981918907281432</c:v>
                </c:pt>
                <c:pt idx="856">
                  <c:v>7.2033555135783107</c:v>
                </c:pt>
                <c:pt idx="857">
                  <c:v>7.2085191364284782</c:v>
                </c:pt>
                <c:pt idx="858">
                  <c:v>7.2136827592786457</c:v>
                </c:pt>
                <c:pt idx="859">
                  <c:v>7.2188463821288131</c:v>
                </c:pt>
                <c:pt idx="860">
                  <c:v>7.2240100049789806</c:v>
                </c:pt>
                <c:pt idx="861">
                  <c:v>7.2291736278291481</c:v>
                </c:pt>
                <c:pt idx="862">
                  <c:v>7.2343372506793155</c:v>
                </c:pt>
                <c:pt idx="863">
                  <c:v>7.2395008735294812</c:v>
                </c:pt>
                <c:pt idx="864">
                  <c:v>7.2446644963796487</c:v>
                </c:pt>
                <c:pt idx="865">
                  <c:v>7.2498281192298162</c:v>
                </c:pt>
                <c:pt idx="866">
                  <c:v>7.2549917420799837</c:v>
                </c:pt>
                <c:pt idx="867">
                  <c:v>7.2601553649301511</c:v>
                </c:pt>
                <c:pt idx="868">
                  <c:v>7.2653189877803186</c:v>
                </c:pt>
                <c:pt idx="869">
                  <c:v>7.2704826106304861</c:v>
                </c:pt>
                <c:pt idx="870">
                  <c:v>7.2756462334806535</c:v>
                </c:pt>
                <c:pt idx="871">
                  <c:v>7.2808098563308192</c:v>
                </c:pt>
                <c:pt idx="872">
                  <c:v>7.2859734791809867</c:v>
                </c:pt>
                <c:pt idx="873">
                  <c:v>7.2911371020311542</c:v>
                </c:pt>
                <c:pt idx="874">
                  <c:v>7.2963007248813216</c:v>
                </c:pt>
                <c:pt idx="875">
                  <c:v>7.3014643477314891</c:v>
                </c:pt>
                <c:pt idx="876">
                  <c:v>7.3066279705816566</c:v>
                </c:pt>
                <c:pt idx="877">
                  <c:v>7.3117915934318241</c:v>
                </c:pt>
                <c:pt idx="878">
                  <c:v>7.3169552162819915</c:v>
                </c:pt>
                <c:pt idx="879">
                  <c:v>7.3221188391321572</c:v>
                </c:pt>
                <c:pt idx="880">
                  <c:v>7.3272824619823247</c:v>
                </c:pt>
                <c:pt idx="881">
                  <c:v>7.3324460848324922</c:v>
                </c:pt>
                <c:pt idx="882">
                  <c:v>7.3376097076826596</c:v>
                </c:pt>
                <c:pt idx="883">
                  <c:v>7.3427733305328271</c:v>
                </c:pt>
                <c:pt idx="884">
                  <c:v>7.3479369533829946</c:v>
                </c:pt>
                <c:pt idx="885">
                  <c:v>7.353100576233162</c:v>
                </c:pt>
                <c:pt idx="886">
                  <c:v>7.3582641990833277</c:v>
                </c:pt>
                <c:pt idx="887">
                  <c:v>7.3634278219334952</c:v>
                </c:pt>
                <c:pt idx="888">
                  <c:v>7.3685914447836627</c:v>
                </c:pt>
                <c:pt idx="889">
                  <c:v>7.3737550676338302</c:v>
                </c:pt>
                <c:pt idx="890">
                  <c:v>7.3789186904839976</c:v>
                </c:pt>
                <c:pt idx="891">
                  <c:v>7.3840823133341651</c:v>
                </c:pt>
                <c:pt idx="892">
                  <c:v>7.3892459361843326</c:v>
                </c:pt>
                <c:pt idx="893">
                  <c:v>7.3944095590345</c:v>
                </c:pt>
                <c:pt idx="894">
                  <c:v>7.3995731818846657</c:v>
                </c:pt>
                <c:pt idx="895">
                  <c:v>7.4047368047348332</c:v>
                </c:pt>
                <c:pt idx="896">
                  <c:v>7.4099004275850007</c:v>
                </c:pt>
                <c:pt idx="897">
                  <c:v>7.4150640504351681</c:v>
                </c:pt>
                <c:pt idx="898">
                  <c:v>7.4202276732853356</c:v>
                </c:pt>
                <c:pt idx="899">
                  <c:v>7.4253912961355031</c:v>
                </c:pt>
                <c:pt idx="900">
                  <c:v>7.4305549189856706</c:v>
                </c:pt>
                <c:pt idx="901">
                  <c:v>7.435718541835838</c:v>
                </c:pt>
                <c:pt idx="902">
                  <c:v>7.4408821646860037</c:v>
                </c:pt>
                <c:pt idx="903">
                  <c:v>7.4460457875361712</c:v>
                </c:pt>
                <c:pt idx="904">
                  <c:v>7.4512094103863387</c:v>
                </c:pt>
                <c:pt idx="905">
                  <c:v>7.4563730332365061</c:v>
                </c:pt>
                <c:pt idx="906">
                  <c:v>7.4615366560866736</c:v>
                </c:pt>
                <c:pt idx="907">
                  <c:v>7.4667002789368411</c:v>
                </c:pt>
                <c:pt idx="908">
                  <c:v>7.4718639017870085</c:v>
                </c:pt>
                <c:pt idx="909">
                  <c:v>7.477027524637176</c:v>
                </c:pt>
                <c:pt idx="910">
                  <c:v>7.4821911474873417</c:v>
                </c:pt>
                <c:pt idx="911">
                  <c:v>7.4873547703375092</c:v>
                </c:pt>
                <c:pt idx="912">
                  <c:v>7.4925183931876767</c:v>
                </c:pt>
                <c:pt idx="913">
                  <c:v>7.4976820160378441</c:v>
                </c:pt>
                <c:pt idx="914">
                  <c:v>7.5028456388880116</c:v>
                </c:pt>
                <c:pt idx="915">
                  <c:v>7.5080092617381791</c:v>
                </c:pt>
                <c:pt idx="916">
                  <c:v>7.5131728845883465</c:v>
                </c:pt>
                <c:pt idx="917">
                  <c:v>7.5183365074385122</c:v>
                </c:pt>
                <c:pt idx="918">
                  <c:v>7.5235001302886797</c:v>
                </c:pt>
                <c:pt idx="919">
                  <c:v>7.5286637531388472</c:v>
                </c:pt>
                <c:pt idx="920">
                  <c:v>7.5338273759890146</c:v>
                </c:pt>
                <c:pt idx="921">
                  <c:v>7.5389909988391821</c:v>
                </c:pt>
                <c:pt idx="922">
                  <c:v>7.5441546216893496</c:v>
                </c:pt>
                <c:pt idx="923">
                  <c:v>7.5493182445395171</c:v>
                </c:pt>
                <c:pt idx="924">
                  <c:v>7.5544818673896845</c:v>
                </c:pt>
                <c:pt idx="925">
                  <c:v>7.5596454902398502</c:v>
                </c:pt>
                <c:pt idx="926">
                  <c:v>7.5648091130900177</c:v>
                </c:pt>
                <c:pt idx="927">
                  <c:v>7.5699727359401852</c:v>
                </c:pt>
                <c:pt idx="928">
                  <c:v>7.5751363587903526</c:v>
                </c:pt>
                <c:pt idx="929">
                  <c:v>7.5802999816405201</c:v>
                </c:pt>
                <c:pt idx="930">
                  <c:v>7.5854636044906876</c:v>
                </c:pt>
                <c:pt idx="931">
                  <c:v>7.590627227340855</c:v>
                </c:pt>
                <c:pt idx="932">
                  <c:v>7.5957908501910225</c:v>
                </c:pt>
                <c:pt idx="933">
                  <c:v>7.6009544730411882</c:v>
                </c:pt>
                <c:pt idx="934">
                  <c:v>7.6061180958913557</c:v>
                </c:pt>
                <c:pt idx="935">
                  <c:v>7.6112817187415232</c:v>
                </c:pt>
                <c:pt idx="936">
                  <c:v>7.6164453415916906</c:v>
                </c:pt>
                <c:pt idx="937">
                  <c:v>7.6216089644418581</c:v>
                </c:pt>
                <c:pt idx="938">
                  <c:v>7.6267725872920256</c:v>
                </c:pt>
                <c:pt idx="939">
                  <c:v>7.631936210142193</c:v>
                </c:pt>
                <c:pt idx="940">
                  <c:v>7.6370998329923587</c:v>
                </c:pt>
                <c:pt idx="941">
                  <c:v>7.6422634558425262</c:v>
                </c:pt>
                <c:pt idx="942">
                  <c:v>7.6474270786926937</c:v>
                </c:pt>
                <c:pt idx="943">
                  <c:v>7.6525907015428611</c:v>
                </c:pt>
                <c:pt idx="944">
                  <c:v>7.6577543243930286</c:v>
                </c:pt>
                <c:pt idx="945">
                  <c:v>7.6629179472431961</c:v>
                </c:pt>
                <c:pt idx="946">
                  <c:v>7.6680815700933636</c:v>
                </c:pt>
                <c:pt idx="947">
                  <c:v>7.673245192943531</c:v>
                </c:pt>
                <c:pt idx="948">
                  <c:v>7.6784088157936967</c:v>
                </c:pt>
                <c:pt idx="949">
                  <c:v>7.6835724386438642</c:v>
                </c:pt>
                <c:pt idx="950">
                  <c:v>7.6887360614940317</c:v>
                </c:pt>
                <c:pt idx="951">
                  <c:v>7.6938996843441991</c:v>
                </c:pt>
                <c:pt idx="952">
                  <c:v>7.6990633071943666</c:v>
                </c:pt>
                <c:pt idx="953">
                  <c:v>7.7042269300445341</c:v>
                </c:pt>
                <c:pt idx="954">
                  <c:v>7.7093905528947015</c:v>
                </c:pt>
                <c:pt idx="955">
                  <c:v>7.714554175744869</c:v>
                </c:pt>
                <c:pt idx="956">
                  <c:v>7.7197177985950347</c:v>
                </c:pt>
                <c:pt idx="957">
                  <c:v>7.7248814214452022</c:v>
                </c:pt>
                <c:pt idx="958">
                  <c:v>7.7300450442953696</c:v>
                </c:pt>
                <c:pt idx="959">
                  <c:v>7.7352086671455371</c:v>
                </c:pt>
                <c:pt idx="960">
                  <c:v>7.7403722899957046</c:v>
                </c:pt>
                <c:pt idx="961">
                  <c:v>7.7455359128458721</c:v>
                </c:pt>
                <c:pt idx="962">
                  <c:v>7.7506995356960395</c:v>
                </c:pt>
                <c:pt idx="963">
                  <c:v>7.755863158546207</c:v>
                </c:pt>
                <c:pt idx="964">
                  <c:v>7.7610267813963727</c:v>
                </c:pt>
                <c:pt idx="965">
                  <c:v>7.7661904042465402</c:v>
                </c:pt>
                <c:pt idx="966">
                  <c:v>7.7713540270967076</c:v>
                </c:pt>
                <c:pt idx="967">
                  <c:v>7.7765176499468751</c:v>
                </c:pt>
                <c:pt idx="968">
                  <c:v>7.7816812727970426</c:v>
                </c:pt>
                <c:pt idx="969">
                  <c:v>7.7868448956472101</c:v>
                </c:pt>
                <c:pt idx="970">
                  <c:v>7.7920085184973775</c:v>
                </c:pt>
                <c:pt idx="971">
                  <c:v>7.7971721413475432</c:v>
                </c:pt>
                <c:pt idx="972">
                  <c:v>7.8023357641977107</c:v>
                </c:pt>
                <c:pt idx="973">
                  <c:v>7.8074993870478782</c:v>
                </c:pt>
                <c:pt idx="974">
                  <c:v>7.8126630098980456</c:v>
                </c:pt>
                <c:pt idx="975">
                  <c:v>7.8178266327482131</c:v>
                </c:pt>
                <c:pt idx="976">
                  <c:v>7.8229902555983806</c:v>
                </c:pt>
                <c:pt idx="977">
                  <c:v>7.828153878448548</c:v>
                </c:pt>
                <c:pt idx="978">
                  <c:v>7.8333175012987155</c:v>
                </c:pt>
                <c:pt idx="979">
                  <c:v>7.8384811241488812</c:v>
                </c:pt>
                <c:pt idx="980">
                  <c:v>7.8436447469990487</c:v>
                </c:pt>
                <c:pt idx="981">
                  <c:v>7.8488083698492161</c:v>
                </c:pt>
                <c:pt idx="982">
                  <c:v>7.8539719926993836</c:v>
                </c:pt>
                <c:pt idx="983">
                  <c:v>7.8591356155495511</c:v>
                </c:pt>
                <c:pt idx="984">
                  <c:v>7.8642992383997186</c:v>
                </c:pt>
                <c:pt idx="985">
                  <c:v>7.869462861249886</c:v>
                </c:pt>
                <c:pt idx="986">
                  <c:v>7.8746264841000535</c:v>
                </c:pt>
                <c:pt idx="987">
                  <c:v>7.8797901069502192</c:v>
                </c:pt>
                <c:pt idx="988">
                  <c:v>7.8849537298003867</c:v>
                </c:pt>
                <c:pt idx="989">
                  <c:v>7.8901173526505541</c:v>
                </c:pt>
                <c:pt idx="990">
                  <c:v>7.8952809755007216</c:v>
                </c:pt>
                <c:pt idx="991">
                  <c:v>7.9004445983508891</c:v>
                </c:pt>
                <c:pt idx="992">
                  <c:v>7.9056082212010566</c:v>
                </c:pt>
                <c:pt idx="993">
                  <c:v>7.910771844051224</c:v>
                </c:pt>
                <c:pt idx="994">
                  <c:v>7.9159354669013915</c:v>
                </c:pt>
                <c:pt idx="995">
                  <c:v>7.9210990897515572</c:v>
                </c:pt>
                <c:pt idx="996">
                  <c:v>7.9262627126017247</c:v>
                </c:pt>
                <c:pt idx="997">
                  <c:v>7.9314263354518921</c:v>
                </c:pt>
                <c:pt idx="998">
                  <c:v>7.9365899583020596</c:v>
                </c:pt>
                <c:pt idx="999">
                  <c:v>7.9417535811522271</c:v>
                </c:pt>
                <c:pt idx="1000">
                  <c:v>7.9469172040023945</c:v>
                </c:pt>
                <c:pt idx="1001">
                  <c:v>7.952080826852562</c:v>
                </c:pt>
                <c:pt idx="1002">
                  <c:v>7.9572444497027277</c:v>
                </c:pt>
                <c:pt idx="1003">
                  <c:v>7.9624080725528952</c:v>
                </c:pt>
                <c:pt idx="1004">
                  <c:v>7.9675716954030626</c:v>
                </c:pt>
                <c:pt idx="1005">
                  <c:v>7.9727353182532301</c:v>
                </c:pt>
                <c:pt idx="1006">
                  <c:v>7.9778989411033976</c:v>
                </c:pt>
                <c:pt idx="1007">
                  <c:v>7.9830625639535651</c:v>
                </c:pt>
                <c:pt idx="1008">
                  <c:v>7.9882261868037325</c:v>
                </c:pt>
                <c:pt idx="1009">
                  <c:v>7.9933898096539</c:v>
                </c:pt>
                <c:pt idx="1010">
                  <c:v>7.9985534325040657</c:v>
                </c:pt>
                <c:pt idx="1011">
                  <c:v>8.0037170553542332</c:v>
                </c:pt>
                <c:pt idx="1012">
                  <c:v>8.0088806782044006</c:v>
                </c:pt>
                <c:pt idx="1013">
                  <c:v>8.0140443010545681</c:v>
                </c:pt>
                <c:pt idx="1014">
                  <c:v>8.0192079239047356</c:v>
                </c:pt>
                <c:pt idx="1015">
                  <c:v>8.0243715467549031</c:v>
                </c:pt>
                <c:pt idx="1016">
                  <c:v>8.0295351696050705</c:v>
                </c:pt>
                <c:pt idx="1017">
                  <c:v>8.034698792455238</c:v>
                </c:pt>
                <c:pt idx="1018">
                  <c:v>8.0398624153054037</c:v>
                </c:pt>
                <c:pt idx="1019">
                  <c:v>8.0450260381555712</c:v>
                </c:pt>
                <c:pt idx="1020">
                  <c:v>8.0501896610057386</c:v>
                </c:pt>
                <c:pt idx="1021">
                  <c:v>8.0553532838559061</c:v>
                </c:pt>
                <c:pt idx="1022">
                  <c:v>8.0605169067060736</c:v>
                </c:pt>
                <c:pt idx="1023">
                  <c:v>8.065680529556241</c:v>
                </c:pt>
                <c:pt idx="1024">
                  <c:v>8.0708441524064085</c:v>
                </c:pt>
                <c:pt idx="1025">
                  <c:v>8.0760077752565742</c:v>
                </c:pt>
                <c:pt idx="1026">
                  <c:v>8.0811713981067417</c:v>
                </c:pt>
                <c:pt idx="1027">
                  <c:v>8.0863350209569091</c:v>
                </c:pt>
                <c:pt idx="1028">
                  <c:v>8.0914986438070766</c:v>
                </c:pt>
                <c:pt idx="1029">
                  <c:v>8.0966622666572441</c:v>
                </c:pt>
                <c:pt idx="1030">
                  <c:v>8.1018258895074116</c:v>
                </c:pt>
                <c:pt idx="1031">
                  <c:v>8.106989512357579</c:v>
                </c:pt>
                <c:pt idx="1032">
                  <c:v>8.1121531352077465</c:v>
                </c:pt>
                <c:pt idx="1033">
                  <c:v>8.1173167580579122</c:v>
                </c:pt>
                <c:pt idx="1034">
                  <c:v>8.1224803809080797</c:v>
                </c:pt>
                <c:pt idx="1035">
                  <c:v>8.1276440037582471</c:v>
                </c:pt>
                <c:pt idx="1036">
                  <c:v>8.1328076266084146</c:v>
                </c:pt>
                <c:pt idx="1037">
                  <c:v>8.1379712494585821</c:v>
                </c:pt>
                <c:pt idx="1038">
                  <c:v>8.1431348723087496</c:v>
                </c:pt>
                <c:pt idx="1039">
                  <c:v>8.148298495158917</c:v>
                </c:pt>
                <c:pt idx="1040">
                  <c:v>8.1534621180090845</c:v>
                </c:pt>
                <c:pt idx="1041">
                  <c:v>8.1586257408592502</c:v>
                </c:pt>
                <c:pt idx="1042">
                  <c:v>8.1637893637094177</c:v>
                </c:pt>
                <c:pt idx="1043">
                  <c:v>8.1689529865595851</c:v>
                </c:pt>
                <c:pt idx="1044">
                  <c:v>8.1741166094097526</c:v>
                </c:pt>
                <c:pt idx="1045">
                  <c:v>8.1792802322599201</c:v>
                </c:pt>
                <c:pt idx="1046">
                  <c:v>8.1844438551100875</c:v>
                </c:pt>
                <c:pt idx="1047">
                  <c:v>8.189607477960255</c:v>
                </c:pt>
                <c:pt idx="1048">
                  <c:v>8.1947711008104225</c:v>
                </c:pt>
                <c:pt idx="1049">
                  <c:v>8.1999347236605882</c:v>
                </c:pt>
                <c:pt idx="1050">
                  <c:v>8.2050983465107556</c:v>
                </c:pt>
                <c:pt idx="1051">
                  <c:v>8.2102619693609231</c:v>
                </c:pt>
                <c:pt idx="1052">
                  <c:v>8.2154255922110906</c:v>
                </c:pt>
                <c:pt idx="1053">
                  <c:v>8.2205892150612581</c:v>
                </c:pt>
                <c:pt idx="1054">
                  <c:v>8.2257528379114255</c:v>
                </c:pt>
                <c:pt idx="1055">
                  <c:v>8.230916460761593</c:v>
                </c:pt>
                <c:pt idx="1056">
                  <c:v>8.2360800836117587</c:v>
                </c:pt>
                <c:pt idx="1057">
                  <c:v>8.2412437064619262</c:v>
                </c:pt>
                <c:pt idx="1058">
                  <c:v>8.2464073293120936</c:v>
                </c:pt>
                <c:pt idx="1059">
                  <c:v>8.2515709521622611</c:v>
                </c:pt>
                <c:pt idx="1060">
                  <c:v>8.2567345750124286</c:v>
                </c:pt>
                <c:pt idx="1061">
                  <c:v>8.261898197862596</c:v>
                </c:pt>
                <c:pt idx="1062">
                  <c:v>8.2670618207127635</c:v>
                </c:pt>
                <c:pt idx="1063">
                  <c:v>8.272225443562931</c:v>
                </c:pt>
                <c:pt idx="1064">
                  <c:v>8.2773890664130967</c:v>
                </c:pt>
                <c:pt idx="1065">
                  <c:v>8.2825526892632642</c:v>
                </c:pt>
                <c:pt idx="1066">
                  <c:v>8.2877163121134316</c:v>
                </c:pt>
                <c:pt idx="1067">
                  <c:v>8.2928799349635991</c:v>
                </c:pt>
                <c:pt idx="1068">
                  <c:v>8.2980435578137666</c:v>
                </c:pt>
                <c:pt idx="1069">
                  <c:v>8.303207180663934</c:v>
                </c:pt>
                <c:pt idx="1070">
                  <c:v>8.3083708035141015</c:v>
                </c:pt>
                <c:pt idx="1071">
                  <c:v>8.313534426364269</c:v>
                </c:pt>
                <c:pt idx="1072">
                  <c:v>8.3186980492144347</c:v>
                </c:pt>
                <c:pt idx="1073">
                  <c:v>8.3238616720646021</c:v>
                </c:pt>
                <c:pt idx="1074">
                  <c:v>8.3290252949147696</c:v>
                </c:pt>
                <c:pt idx="1075">
                  <c:v>8.3341889177649371</c:v>
                </c:pt>
                <c:pt idx="1076">
                  <c:v>8.3393525406151046</c:v>
                </c:pt>
                <c:pt idx="1077">
                  <c:v>8.344516163465272</c:v>
                </c:pt>
                <c:pt idx="1078">
                  <c:v>8.3496797863154395</c:v>
                </c:pt>
                <c:pt idx="1079">
                  <c:v>8.354843409165607</c:v>
                </c:pt>
                <c:pt idx="1080">
                  <c:v>8.3600070320157727</c:v>
                </c:pt>
                <c:pt idx="1081">
                  <c:v>8.3651706548659419</c:v>
                </c:pt>
                <c:pt idx="1082">
                  <c:v>8.3703342777161076</c:v>
                </c:pt>
                <c:pt idx="1083">
                  <c:v>8.3754979005662751</c:v>
                </c:pt>
                <c:pt idx="1084">
                  <c:v>8.3806615234164425</c:v>
                </c:pt>
                <c:pt idx="1085">
                  <c:v>8.38582514626661</c:v>
                </c:pt>
                <c:pt idx="1086">
                  <c:v>8.3909887691167775</c:v>
                </c:pt>
                <c:pt idx="1087">
                  <c:v>8.3961523919669432</c:v>
                </c:pt>
                <c:pt idx="1088">
                  <c:v>8.4013160148171124</c:v>
                </c:pt>
                <c:pt idx="1089">
                  <c:v>8.4064796376672781</c:v>
                </c:pt>
                <c:pt idx="1090">
                  <c:v>8.4116432605174474</c:v>
                </c:pt>
                <c:pt idx="1091">
                  <c:v>8.4168068833676131</c:v>
                </c:pt>
                <c:pt idx="1092">
                  <c:v>8.4219705062177805</c:v>
                </c:pt>
                <c:pt idx="1093">
                  <c:v>8.427134129067948</c:v>
                </c:pt>
                <c:pt idx="1094">
                  <c:v>8.4322977519181155</c:v>
                </c:pt>
                <c:pt idx="1095">
                  <c:v>8.437461374768283</c:v>
                </c:pt>
                <c:pt idx="1096">
                  <c:v>8.4426249976184486</c:v>
                </c:pt>
                <c:pt idx="1097">
                  <c:v>8.4477886204686179</c:v>
                </c:pt>
                <c:pt idx="1098">
                  <c:v>8.4529522433187836</c:v>
                </c:pt>
                <c:pt idx="1099">
                  <c:v>8.4581158661689511</c:v>
                </c:pt>
                <c:pt idx="1100">
                  <c:v>8.4632794890191185</c:v>
                </c:pt>
                <c:pt idx="1101">
                  <c:v>8.468443111869286</c:v>
                </c:pt>
                <c:pt idx="1102">
                  <c:v>8.4736067347194535</c:v>
                </c:pt>
                <c:pt idx="1103">
                  <c:v>8.4787703575696192</c:v>
                </c:pt>
                <c:pt idx="1104">
                  <c:v>8.4839339804197884</c:v>
                </c:pt>
                <c:pt idx="1105">
                  <c:v>8.4890976032699541</c:v>
                </c:pt>
                <c:pt idx="1106">
                  <c:v>8.4942612261201234</c:v>
                </c:pt>
                <c:pt idx="1107">
                  <c:v>8.499424848970289</c:v>
                </c:pt>
                <c:pt idx="1108">
                  <c:v>8.5045884718204565</c:v>
                </c:pt>
                <c:pt idx="1109">
                  <c:v>8.509752094670624</c:v>
                </c:pt>
                <c:pt idx="1110">
                  <c:v>8.5149157175207897</c:v>
                </c:pt>
                <c:pt idx="1111">
                  <c:v>8.5200793403709589</c:v>
                </c:pt>
                <c:pt idx="1112">
                  <c:v>8.5252429632211246</c:v>
                </c:pt>
                <c:pt idx="1113">
                  <c:v>8.5304065860712939</c:v>
                </c:pt>
                <c:pt idx="1114">
                  <c:v>8.5355702089214596</c:v>
                </c:pt>
                <c:pt idx="1115">
                  <c:v>8.540733831771627</c:v>
                </c:pt>
                <c:pt idx="1116">
                  <c:v>8.5458974546217945</c:v>
                </c:pt>
                <c:pt idx="1117">
                  <c:v>8.551061077471962</c:v>
                </c:pt>
                <c:pt idx="1118">
                  <c:v>8.5562247003221295</c:v>
                </c:pt>
                <c:pt idx="1119">
                  <c:v>8.5613883231722951</c:v>
                </c:pt>
                <c:pt idx="1120">
                  <c:v>8.5665519460224644</c:v>
                </c:pt>
                <c:pt idx="1121">
                  <c:v>8.5717155688726301</c:v>
                </c:pt>
                <c:pt idx="1122">
                  <c:v>8.5768791917227976</c:v>
                </c:pt>
                <c:pt idx="1123">
                  <c:v>8.582042814572965</c:v>
                </c:pt>
                <c:pt idx="1124">
                  <c:v>8.5872064374231325</c:v>
                </c:pt>
                <c:pt idx="1125">
                  <c:v>8.5923700602733</c:v>
                </c:pt>
                <c:pt idx="1126">
                  <c:v>8.5975336831234657</c:v>
                </c:pt>
                <c:pt idx="1127">
                  <c:v>8.6026973059736349</c:v>
                </c:pt>
                <c:pt idx="1128">
                  <c:v>8.6078609288238006</c:v>
                </c:pt>
                <c:pt idx="1129">
                  <c:v>8.6130245516739699</c:v>
                </c:pt>
                <c:pt idx="1130">
                  <c:v>8.6181881745241355</c:v>
                </c:pt>
                <c:pt idx="1131">
                  <c:v>8.623351797374303</c:v>
                </c:pt>
                <c:pt idx="1132">
                  <c:v>8.6285154202244705</c:v>
                </c:pt>
                <c:pt idx="1133">
                  <c:v>8.633679043074638</c:v>
                </c:pt>
                <c:pt idx="1134">
                  <c:v>8.6388426659248054</c:v>
                </c:pt>
                <c:pt idx="1135">
                  <c:v>8.6440062887749711</c:v>
                </c:pt>
                <c:pt idx="1136">
                  <c:v>8.6491699116251404</c:v>
                </c:pt>
                <c:pt idx="1137">
                  <c:v>8.6543335344753061</c:v>
                </c:pt>
                <c:pt idx="1138">
                  <c:v>8.6594971573254735</c:v>
                </c:pt>
                <c:pt idx="1139">
                  <c:v>8.664660780175641</c:v>
                </c:pt>
                <c:pt idx="1140">
                  <c:v>8.6698244030258085</c:v>
                </c:pt>
                <c:pt idx="1141">
                  <c:v>8.6749880258759759</c:v>
                </c:pt>
                <c:pt idx="1142">
                  <c:v>8.6801516487261416</c:v>
                </c:pt>
                <c:pt idx="1143">
                  <c:v>8.6853152715763109</c:v>
                </c:pt>
                <c:pt idx="1144">
                  <c:v>8.6904788944264766</c:v>
                </c:pt>
                <c:pt idx="1145">
                  <c:v>8.6956425172766441</c:v>
                </c:pt>
                <c:pt idx="1146">
                  <c:v>8.7008061401268115</c:v>
                </c:pt>
                <c:pt idx="1147">
                  <c:v>8.705969762976979</c:v>
                </c:pt>
                <c:pt idx="1148">
                  <c:v>8.7111333858271465</c:v>
                </c:pt>
                <c:pt idx="1149">
                  <c:v>8.7162970086773122</c:v>
                </c:pt>
                <c:pt idx="1150">
                  <c:v>8.7214606315274814</c:v>
                </c:pt>
                <c:pt idx="1151">
                  <c:v>8.7266242543776471</c:v>
                </c:pt>
                <c:pt idx="1152">
                  <c:v>8.7317878772278164</c:v>
                </c:pt>
                <c:pt idx="1153">
                  <c:v>8.736951500077982</c:v>
                </c:pt>
                <c:pt idx="1154">
                  <c:v>8.7421151229281495</c:v>
                </c:pt>
                <c:pt idx="1155">
                  <c:v>8.747278745778317</c:v>
                </c:pt>
                <c:pt idx="1156">
                  <c:v>8.7524423686284845</c:v>
                </c:pt>
                <c:pt idx="1157">
                  <c:v>8.7576059914786519</c:v>
                </c:pt>
                <c:pt idx="1158">
                  <c:v>8.7627696143288176</c:v>
                </c:pt>
                <c:pt idx="1159">
                  <c:v>8.7679332371789869</c:v>
                </c:pt>
                <c:pt idx="1160">
                  <c:v>8.7730968600291526</c:v>
                </c:pt>
                <c:pt idx="1161">
                  <c:v>8.77826048287932</c:v>
                </c:pt>
                <c:pt idx="1162">
                  <c:v>8.7834241057294875</c:v>
                </c:pt>
                <c:pt idx="1163">
                  <c:v>8.788587728579655</c:v>
                </c:pt>
                <c:pt idx="1164">
                  <c:v>8.7937513514298224</c:v>
                </c:pt>
                <c:pt idx="1165">
                  <c:v>8.7989149742799881</c:v>
                </c:pt>
                <c:pt idx="1166">
                  <c:v>8.8040785971301574</c:v>
                </c:pt>
                <c:pt idx="1167">
                  <c:v>8.8092422199803231</c:v>
                </c:pt>
                <c:pt idx="1168">
                  <c:v>8.8144058428304906</c:v>
                </c:pt>
                <c:pt idx="1169">
                  <c:v>8.819569465680658</c:v>
                </c:pt>
                <c:pt idx="1170">
                  <c:v>8.8247330885308255</c:v>
                </c:pt>
                <c:pt idx="1171">
                  <c:v>8.829896711380993</c:v>
                </c:pt>
                <c:pt idx="1172">
                  <c:v>8.8350603342311587</c:v>
                </c:pt>
                <c:pt idx="1173">
                  <c:v>8.8402239570813279</c:v>
                </c:pt>
                <c:pt idx="1174">
                  <c:v>8.8453875799314936</c:v>
                </c:pt>
                <c:pt idx="1175">
                  <c:v>8.8505512027816629</c:v>
                </c:pt>
                <c:pt idx="1176">
                  <c:v>8.8557148256318285</c:v>
                </c:pt>
                <c:pt idx="1177">
                  <c:v>8.860878448481996</c:v>
                </c:pt>
                <c:pt idx="1178">
                  <c:v>8.8660420713321635</c:v>
                </c:pt>
                <c:pt idx="1179">
                  <c:v>8.871205694182331</c:v>
                </c:pt>
                <c:pt idx="1180">
                  <c:v>8.8763693170324984</c:v>
                </c:pt>
                <c:pt idx="1181">
                  <c:v>8.8815329398826641</c:v>
                </c:pt>
                <c:pt idx="1182">
                  <c:v>8.8866965627328334</c:v>
                </c:pt>
                <c:pt idx="1183">
                  <c:v>8.8918601855829991</c:v>
                </c:pt>
                <c:pt idx="1184">
                  <c:v>8.8970238084331665</c:v>
                </c:pt>
                <c:pt idx="1185">
                  <c:v>8.902187431283334</c:v>
                </c:pt>
                <c:pt idx="1186">
                  <c:v>8.9073510541335015</c:v>
                </c:pt>
                <c:pt idx="1187">
                  <c:v>8.9125146769836689</c:v>
                </c:pt>
                <c:pt idx="1188">
                  <c:v>8.9176782998338346</c:v>
                </c:pt>
                <c:pt idx="1189">
                  <c:v>8.9228419226840039</c:v>
                </c:pt>
                <c:pt idx="1190">
                  <c:v>8.9280055455341696</c:v>
                </c:pt>
                <c:pt idx="1191">
                  <c:v>8.9331691683843388</c:v>
                </c:pt>
                <c:pt idx="1192">
                  <c:v>8.9383327912345045</c:v>
                </c:pt>
                <c:pt idx="1193">
                  <c:v>8.943496414084672</c:v>
                </c:pt>
                <c:pt idx="1194">
                  <c:v>8.9486600369348395</c:v>
                </c:pt>
                <c:pt idx="1195">
                  <c:v>8.9538236597850052</c:v>
                </c:pt>
                <c:pt idx="1196">
                  <c:v>8.9589872826351744</c:v>
                </c:pt>
                <c:pt idx="1197">
                  <c:v>8.9641509054853401</c:v>
                </c:pt>
                <c:pt idx="1198">
                  <c:v>8.9693145283355094</c:v>
                </c:pt>
                <c:pt idx="1199">
                  <c:v>8.974478151185675</c:v>
                </c:pt>
                <c:pt idx="1200">
                  <c:v>8.9796417740358425</c:v>
                </c:pt>
                <c:pt idx="1201">
                  <c:v>8.98480539688601</c:v>
                </c:pt>
                <c:pt idx="1202">
                  <c:v>8.9899690197361775</c:v>
                </c:pt>
                <c:pt idx="1203">
                  <c:v>8.9951326425863449</c:v>
                </c:pt>
                <c:pt idx="1204">
                  <c:v>9.0002962654365106</c:v>
                </c:pt>
                <c:pt idx="1205">
                  <c:v>9.0054598882866799</c:v>
                </c:pt>
                <c:pt idx="1206">
                  <c:v>9.0106235111368456</c:v>
                </c:pt>
                <c:pt idx="1207">
                  <c:v>9.015787133987013</c:v>
                </c:pt>
                <c:pt idx="1208">
                  <c:v>9.0209507568371805</c:v>
                </c:pt>
                <c:pt idx="1209">
                  <c:v>9.026114379687348</c:v>
                </c:pt>
                <c:pt idx="1210">
                  <c:v>9.0312780025375154</c:v>
                </c:pt>
                <c:pt idx="1211">
                  <c:v>9.0364416253876811</c:v>
                </c:pt>
                <c:pt idx="1212">
                  <c:v>9.0416052482378504</c:v>
                </c:pt>
                <c:pt idx="1213">
                  <c:v>9.0467688710880161</c:v>
                </c:pt>
                <c:pt idx="1214">
                  <c:v>9.0519324939381853</c:v>
                </c:pt>
                <c:pt idx="1215">
                  <c:v>9.057096116788351</c:v>
                </c:pt>
                <c:pt idx="1216">
                  <c:v>9.0622597396385185</c:v>
                </c:pt>
                <c:pt idx="1217">
                  <c:v>9.067423362488686</c:v>
                </c:pt>
                <c:pt idx="1218">
                  <c:v>9.0725869853388534</c:v>
                </c:pt>
                <c:pt idx="1219">
                  <c:v>9.0777506081890209</c:v>
                </c:pt>
                <c:pt idx="1220">
                  <c:v>9.0829142310391866</c:v>
                </c:pt>
                <c:pt idx="1221">
                  <c:v>9.0880778538893559</c:v>
                </c:pt>
                <c:pt idx="1222">
                  <c:v>9.0932414767395215</c:v>
                </c:pt>
                <c:pt idx="1223">
                  <c:v>9.098405099589689</c:v>
                </c:pt>
                <c:pt idx="1224">
                  <c:v>9.1035687224398565</c:v>
                </c:pt>
                <c:pt idx="1225">
                  <c:v>9.108732345290024</c:v>
                </c:pt>
                <c:pt idx="1226">
                  <c:v>9.1138959681401914</c:v>
                </c:pt>
                <c:pt idx="1227">
                  <c:v>9.1190595909903571</c:v>
                </c:pt>
                <c:pt idx="1228">
                  <c:v>9.1242232138405264</c:v>
                </c:pt>
                <c:pt idx="1229">
                  <c:v>9.1293868366906921</c:v>
                </c:pt>
                <c:pt idx="1230">
                  <c:v>9.1345504595408595</c:v>
                </c:pt>
                <c:pt idx="1231">
                  <c:v>9.139714082391027</c:v>
                </c:pt>
                <c:pt idx="1232">
                  <c:v>9.1448777052411945</c:v>
                </c:pt>
                <c:pt idx="1233">
                  <c:v>9.1500413280913619</c:v>
                </c:pt>
                <c:pt idx="1234">
                  <c:v>9.1552049509415276</c:v>
                </c:pt>
                <c:pt idx="1235">
                  <c:v>9.1603685737916969</c:v>
                </c:pt>
                <c:pt idx="1236">
                  <c:v>9.1655321966418626</c:v>
                </c:pt>
                <c:pt idx="1237">
                  <c:v>9.1706958194920318</c:v>
                </c:pt>
                <c:pt idx="1238">
                  <c:v>9.1758594423421975</c:v>
                </c:pt>
                <c:pt idx="1239">
                  <c:v>9.181023065192365</c:v>
                </c:pt>
                <c:pt idx="1240">
                  <c:v>9.1861866880425325</c:v>
                </c:pt>
                <c:pt idx="1241">
                  <c:v>9.1913503108926999</c:v>
                </c:pt>
                <c:pt idx="1242">
                  <c:v>9.1965139337428674</c:v>
                </c:pt>
                <c:pt idx="1243">
                  <c:v>9.2016775565930331</c:v>
                </c:pt>
                <c:pt idx="1244">
                  <c:v>9.2068411794432023</c:v>
                </c:pt>
                <c:pt idx="1245">
                  <c:v>9.212004802293368</c:v>
                </c:pt>
                <c:pt idx="1246">
                  <c:v>9.2171684251435355</c:v>
                </c:pt>
                <c:pt idx="1247">
                  <c:v>9.222332047993703</c:v>
                </c:pt>
                <c:pt idx="1248">
                  <c:v>9.2274956708438705</c:v>
                </c:pt>
                <c:pt idx="1249">
                  <c:v>9.2326592936940379</c:v>
                </c:pt>
                <c:pt idx="1250">
                  <c:v>9.2378229165442036</c:v>
                </c:pt>
                <c:pt idx="1251">
                  <c:v>9.2429865393943729</c:v>
                </c:pt>
                <c:pt idx="1252">
                  <c:v>9.2481501622445386</c:v>
                </c:pt>
                <c:pt idx="1253">
                  <c:v>9.253313785094706</c:v>
                </c:pt>
                <c:pt idx="1254">
                  <c:v>9.2584774079448735</c:v>
                </c:pt>
                <c:pt idx="1255">
                  <c:v>9.263641030795041</c:v>
                </c:pt>
                <c:pt idx="1256">
                  <c:v>9.2688046536452084</c:v>
                </c:pt>
                <c:pt idx="1257">
                  <c:v>9.2739682764953741</c:v>
                </c:pt>
                <c:pt idx="1258">
                  <c:v>9.2791318993455434</c:v>
                </c:pt>
                <c:pt idx="1259">
                  <c:v>9.2842955221957091</c:v>
                </c:pt>
                <c:pt idx="1260">
                  <c:v>9.2894591450458783</c:v>
                </c:pt>
                <c:pt idx="1261">
                  <c:v>9.294622767896044</c:v>
                </c:pt>
                <c:pt idx="1262">
                  <c:v>9.2997863907462115</c:v>
                </c:pt>
                <c:pt idx="1263">
                  <c:v>9.304950013596379</c:v>
                </c:pt>
                <c:pt idx="1264">
                  <c:v>9.3101136364465464</c:v>
                </c:pt>
                <c:pt idx="1265">
                  <c:v>9.3152772592967139</c:v>
                </c:pt>
                <c:pt idx="1266">
                  <c:v>9.3204408821468796</c:v>
                </c:pt>
                <c:pt idx="1267">
                  <c:v>9.3256045049970488</c:v>
                </c:pt>
                <c:pt idx="1268">
                  <c:v>9.3307681278472145</c:v>
                </c:pt>
                <c:pt idx="1269">
                  <c:v>9.335931750697382</c:v>
                </c:pt>
                <c:pt idx="1270">
                  <c:v>9.3410953735475495</c:v>
                </c:pt>
                <c:pt idx="1271">
                  <c:v>9.346258996397717</c:v>
                </c:pt>
                <c:pt idx="1272">
                  <c:v>9.3514226192478844</c:v>
                </c:pt>
                <c:pt idx="1273">
                  <c:v>9.3565862420980501</c:v>
                </c:pt>
                <c:pt idx="1274">
                  <c:v>9.3617498649482194</c:v>
                </c:pt>
                <c:pt idx="1275">
                  <c:v>9.3669134877983851</c:v>
                </c:pt>
                <c:pt idx="1276">
                  <c:v>9.3720771106485543</c:v>
                </c:pt>
                <c:pt idx="1277">
                  <c:v>9.37724073349872</c:v>
                </c:pt>
                <c:pt idx="1278">
                  <c:v>9.3824043563488875</c:v>
                </c:pt>
                <c:pt idx="1279">
                  <c:v>9.3875679791990549</c:v>
                </c:pt>
                <c:pt idx="1280">
                  <c:v>9.3927316020492206</c:v>
                </c:pt>
                <c:pt idx="1281">
                  <c:v>9.3978952248993899</c:v>
                </c:pt>
                <c:pt idx="1282">
                  <c:v>9.4030588477495556</c:v>
                </c:pt>
                <c:pt idx="1283">
                  <c:v>9.4082224705997248</c:v>
                </c:pt>
                <c:pt idx="1284">
                  <c:v>9.4133860934498905</c:v>
                </c:pt>
                <c:pt idx="1285">
                  <c:v>9.418549716300058</c:v>
                </c:pt>
                <c:pt idx="1286">
                  <c:v>9.4237133391502255</c:v>
                </c:pt>
                <c:pt idx="1287">
                  <c:v>9.4288769620003929</c:v>
                </c:pt>
                <c:pt idx="1288">
                  <c:v>9.4340405848505604</c:v>
                </c:pt>
                <c:pt idx="1289">
                  <c:v>9.4392042077007261</c:v>
                </c:pt>
                <c:pt idx="1290">
                  <c:v>9.4443678305508953</c:v>
                </c:pt>
                <c:pt idx="1291">
                  <c:v>9.449531453401061</c:v>
                </c:pt>
                <c:pt idx="1292">
                  <c:v>9.4546950762512285</c:v>
                </c:pt>
                <c:pt idx="1293">
                  <c:v>9.459858699101396</c:v>
                </c:pt>
                <c:pt idx="1294">
                  <c:v>9.4650223219515635</c:v>
                </c:pt>
                <c:pt idx="1295">
                  <c:v>9.4701859448017309</c:v>
                </c:pt>
                <c:pt idx="1296">
                  <c:v>9.4753495676518966</c:v>
                </c:pt>
                <c:pt idx="1297">
                  <c:v>9.4805131905020659</c:v>
                </c:pt>
                <c:pt idx="1298">
                  <c:v>9.4856768133522316</c:v>
                </c:pt>
                <c:pt idx="1299">
                  <c:v>9.4908404362024008</c:v>
                </c:pt>
                <c:pt idx="1300">
                  <c:v>9.4960040590525665</c:v>
                </c:pt>
                <c:pt idx="1301">
                  <c:v>9.501167681902734</c:v>
                </c:pt>
                <c:pt idx="1302">
                  <c:v>9.5063313047529014</c:v>
                </c:pt>
                <c:pt idx="1303">
                  <c:v>9.5114949276030689</c:v>
                </c:pt>
                <c:pt idx="1304">
                  <c:v>9.5166585504532364</c:v>
                </c:pt>
                <c:pt idx="1305">
                  <c:v>9.5218221733034021</c:v>
                </c:pt>
                <c:pt idx="1306">
                  <c:v>9.5269857961535713</c:v>
                </c:pt>
                <c:pt idx="1307">
                  <c:v>9.532149419003737</c:v>
                </c:pt>
                <c:pt idx="1308">
                  <c:v>9.5373130418539045</c:v>
                </c:pt>
                <c:pt idx="1309">
                  <c:v>9.542476664704072</c:v>
                </c:pt>
                <c:pt idx="1310">
                  <c:v>9.5476402875542394</c:v>
                </c:pt>
                <c:pt idx="1311">
                  <c:v>9.5528039104044069</c:v>
                </c:pt>
                <c:pt idx="1312">
                  <c:v>9.5579675332545726</c:v>
                </c:pt>
                <c:pt idx="1313">
                  <c:v>9.5631311561047418</c:v>
                </c:pt>
                <c:pt idx="1314">
                  <c:v>9.5682947789549075</c:v>
                </c:pt>
                <c:pt idx="1315">
                  <c:v>9.573458401805075</c:v>
                </c:pt>
                <c:pt idx="1316">
                  <c:v>9.5786220246552425</c:v>
                </c:pt>
                <c:pt idx="1317">
                  <c:v>9.58378564750541</c:v>
                </c:pt>
                <c:pt idx="1318">
                  <c:v>9.5889492703555774</c:v>
                </c:pt>
                <c:pt idx="1319">
                  <c:v>9.5941128932057431</c:v>
                </c:pt>
                <c:pt idx="1320">
                  <c:v>9.5992765160559124</c:v>
                </c:pt>
                <c:pt idx="1321">
                  <c:v>9.6044401389060781</c:v>
                </c:pt>
                <c:pt idx="1322">
                  <c:v>9.6096037617562473</c:v>
                </c:pt>
                <c:pt idx="1323">
                  <c:v>9.614767384606413</c:v>
                </c:pt>
                <c:pt idx="1324">
                  <c:v>9.6199310074565805</c:v>
                </c:pt>
                <c:pt idx="1325">
                  <c:v>9.6250946303067479</c:v>
                </c:pt>
                <c:pt idx="1326">
                  <c:v>9.6302582531569154</c:v>
                </c:pt>
                <c:pt idx="1327">
                  <c:v>9.6354218760070829</c:v>
                </c:pt>
                <c:pt idx="1328">
                  <c:v>9.6405854988572486</c:v>
                </c:pt>
                <c:pt idx="1329">
                  <c:v>9.6457491217074178</c:v>
                </c:pt>
                <c:pt idx="1330">
                  <c:v>9.6509127445575835</c:v>
                </c:pt>
                <c:pt idx="1331">
                  <c:v>9.656076367407751</c:v>
                </c:pt>
                <c:pt idx="1332">
                  <c:v>9.6612399902579185</c:v>
                </c:pt>
                <c:pt idx="1333">
                  <c:v>9.6664036131080859</c:v>
                </c:pt>
                <c:pt idx="1334">
                  <c:v>9.6715672359582534</c:v>
                </c:pt>
                <c:pt idx="1335">
                  <c:v>9.6767308588084191</c:v>
                </c:pt>
                <c:pt idx="1336">
                  <c:v>9.6818944816585883</c:v>
                </c:pt>
                <c:pt idx="1337">
                  <c:v>9.687058104508754</c:v>
                </c:pt>
                <c:pt idx="1338">
                  <c:v>9.6922217273589215</c:v>
                </c:pt>
                <c:pt idx="1339">
                  <c:v>9.697385350209089</c:v>
                </c:pt>
                <c:pt idx="1340">
                  <c:v>9.7025489730592565</c:v>
                </c:pt>
                <c:pt idx="1341">
                  <c:v>9.7077125959094239</c:v>
                </c:pt>
                <c:pt idx="1342">
                  <c:v>9.7128762187595896</c:v>
                </c:pt>
                <c:pt idx="1343">
                  <c:v>9.7180398416097589</c:v>
                </c:pt>
                <c:pt idx="1344">
                  <c:v>9.7232034644599246</c:v>
                </c:pt>
                <c:pt idx="1345">
                  <c:v>9.7283670873100938</c:v>
                </c:pt>
                <c:pt idx="1346">
                  <c:v>9.7335307101602595</c:v>
                </c:pt>
                <c:pt idx="1347">
                  <c:v>9.738694333010427</c:v>
                </c:pt>
                <c:pt idx="1348">
                  <c:v>9.7438579558605944</c:v>
                </c:pt>
                <c:pt idx="1349">
                  <c:v>9.7490215787107619</c:v>
                </c:pt>
                <c:pt idx="1350">
                  <c:v>9.7541852015609294</c:v>
                </c:pt>
                <c:pt idx="1351">
                  <c:v>9.7593488244110951</c:v>
                </c:pt>
                <c:pt idx="1352">
                  <c:v>9.7645124472612643</c:v>
                </c:pt>
                <c:pt idx="1353">
                  <c:v>9.76967607011143</c:v>
                </c:pt>
                <c:pt idx="1354">
                  <c:v>9.7748396929615975</c:v>
                </c:pt>
                <c:pt idx="1355">
                  <c:v>9.780003315811765</c:v>
                </c:pt>
                <c:pt idx="1356">
                  <c:v>9.7851669386619324</c:v>
                </c:pt>
                <c:pt idx="1357">
                  <c:v>9.7903305615120999</c:v>
                </c:pt>
                <c:pt idx="1358">
                  <c:v>9.7954941843622656</c:v>
                </c:pt>
                <c:pt idx="1359">
                  <c:v>9.8006578072124348</c:v>
                </c:pt>
                <c:pt idx="1360">
                  <c:v>9.8058214300626005</c:v>
                </c:pt>
                <c:pt idx="1361">
                  <c:v>9.8109850529127698</c:v>
                </c:pt>
                <c:pt idx="1362">
                  <c:v>9.8161486757629355</c:v>
                </c:pt>
                <c:pt idx="1363">
                  <c:v>9.821312298613103</c:v>
                </c:pt>
                <c:pt idx="1364">
                  <c:v>9.8264759214632704</c:v>
                </c:pt>
                <c:pt idx="1365">
                  <c:v>9.8316395443134361</c:v>
                </c:pt>
                <c:pt idx="1366">
                  <c:v>9.8368031671636054</c:v>
                </c:pt>
                <c:pt idx="1367">
                  <c:v>9.8419667900137711</c:v>
                </c:pt>
                <c:pt idx="1368">
                  <c:v>9.8471304128639403</c:v>
                </c:pt>
                <c:pt idx="1369">
                  <c:v>9.852294035714106</c:v>
                </c:pt>
                <c:pt idx="1370">
                  <c:v>9.8574576585642735</c:v>
                </c:pt>
                <c:pt idx="1371">
                  <c:v>9.8626212814144409</c:v>
                </c:pt>
                <c:pt idx="1372">
                  <c:v>9.8677849042646084</c:v>
                </c:pt>
                <c:pt idx="1373">
                  <c:v>9.8729485271147759</c:v>
                </c:pt>
                <c:pt idx="1374">
                  <c:v>9.8781121499649416</c:v>
                </c:pt>
                <c:pt idx="1375">
                  <c:v>9.8832757728151108</c:v>
                </c:pt>
                <c:pt idx="1376">
                  <c:v>9.8884393956652765</c:v>
                </c:pt>
                <c:pt idx="1377">
                  <c:v>9.893603018515444</c:v>
                </c:pt>
                <c:pt idx="1378">
                  <c:v>9.8987666413656115</c:v>
                </c:pt>
                <c:pt idx="1379">
                  <c:v>9.9039302642157789</c:v>
                </c:pt>
                <c:pt idx="1380">
                  <c:v>9.9090938870659464</c:v>
                </c:pt>
                <c:pt idx="1381">
                  <c:v>9.9142575099161121</c:v>
                </c:pt>
                <c:pt idx="1382">
                  <c:v>9.9194211327662813</c:v>
                </c:pt>
                <c:pt idx="1383">
                  <c:v>9.924584755616447</c:v>
                </c:pt>
                <c:pt idx="1384">
                  <c:v>9.9297483784666163</c:v>
                </c:pt>
                <c:pt idx="1385">
                  <c:v>9.934912001316782</c:v>
                </c:pt>
                <c:pt idx="1386">
                  <c:v>9.9400756241669495</c:v>
                </c:pt>
                <c:pt idx="1387">
                  <c:v>9.9452392470171169</c:v>
                </c:pt>
                <c:pt idx="1388">
                  <c:v>9.9504028698672844</c:v>
                </c:pt>
                <c:pt idx="1389">
                  <c:v>9.9555664927174519</c:v>
                </c:pt>
                <c:pt idx="1390">
                  <c:v>9.9607301155676176</c:v>
                </c:pt>
                <c:pt idx="1391">
                  <c:v>9.9658937384177868</c:v>
                </c:pt>
                <c:pt idx="1392">
                  <c:v>9.9710573612679525</c:v>
                </c:pt>
                <c:pt idx="1393">
                  <c:v>9.97622098411812</c:v>
                </c:pt>
                <c:pt idx="1394">
                  <c:v>9.9813846069682874</c:v>
                </c:pt>
                <c:pt idx="1395">
                  <c:v>9.9865482298184549</c:v>
                </c:pt>
                <c:pt idx="1396">
                  <c:v>9.9917118526686224</c:v>
                </c:pt>
                <c:pt idx="1397">
                  <c:v>9.9968754755187881</c:v>
                </c:pt>
                <c:pt idx="1398">
                  <c:v>10.002039098368957</c:v>
                </c:pt>
                <c:pt idx="1399">
                  <c:v>10.007202721219123</c:v>
                </c:pt>
                <c:pt idx="1400">
                  <c:v>10.01236634406929</c:v>
                </c:pt>
                <c:pt idx="1401">
                  <c:v>10.017529966919458</c:v>
                </c:pt>
                <c:pt idx="1402">
                  <c:v>10.022693589769625</c:v>
                </c:pt>
                <c:pt idx="1403">
                  <c:v>10.027857212619793</c:v>
                </c:pt>
                <c:pt idx="1404">
                  <c:v>10.033020835469959</c:v>
                </c:pt>
                <c:pt idx="1405">
                  <c:v>10.038184458320128</c:v>
                </c:pt>
                <c:pt idx="1406">
                  <c:v>10.043348081170294</c:v>
                </c:pt>
                <c:pt idx="1407">
                  <c:v>10.048511704020463</c:v>
                </c:pt>
                <c:pt idx="1408">
                  <c:v>10.053675326870628</c:v>
                </c:pt>
                <c:pt idx="1409">
                  <c:v>10.058838949720796</c:v>
                </c:pt>
                <c:pt idx="1410">
                  <c:v>10.064002572570963</c:v>
                </c:pt>
                <c:pt idx="1411">
                  <c:v>10.069166195421131</c:v>
                </c:pt>
                <c:pt idx="1412">
                  <c:v>10.074329818271298</c:v>
                </c:pt>
                <c:pt idx="1413">
                  <c:v>10.079493441121464</c:v>
                </c:pt>
                <c:pt idx="1414">
                  <c:v>10.084657063971633</c:v>
                </c:pt>
                <c:pt idx="1415">
                  <c:v>10.089820686821799</c:v>
                </c:pt>
                <c:pt idx="1416">
                  <c:v>10.094984309671966</c:v>
                </c:pt>
                <c:pt idx="1417">
                  <c:v>10.100147932522134</c:v>
                </c:pt>
                <c:pt idx="1418">
                  <c:v>10.105311555372301</c:v>
                </c:pt>
                <c:pt idx="1419">
                  <c:v>10.110475178222469</c:v>
                </c:pt>
                <c:pt idx="1420">
                  <c:v>10.115638801072635</c:v>
                </c:pt>
                <c:pt idx="1421">
                  <c:v>10.120802423922804</c:v>
                </c:pt>
                <c:pt idx="1422">
                  <c:v>10.12596604677297</c:v>
                </c:pt>
                <c:pt idx="1423">
                  <c:v>10.131129669623137</c:v>
                </c:pt>
                <c:pt idx="1424">
                  <c:v>10.136293292473304</c:v>
                </c:pt>
                <c:pt idx="1425">
                  <c:v>10.141456915323472</c:v>
                </c:pt>
                <c:pt idx="1426">
                  <c:v>10.146620538173639</c:v>
                </c:pt>
                <c:pt idx="1427">
                  <c:v>10.151784161023805</c:v>
                </c:pt>
                <c:pt idx="1428">
                  <c:v>10.156947783873974</c:v>
                </c:pt>
                <c:pt idx="1429">
                  <c:v>10.16211140672414</c:v>
                </c:pt>
                <c:pt idx="1430">
                  <c:v>10.167275029574309</c:v>
                </c:pt>
                <c:pt idx="1431">
                  <c:v>10.172438652424475</c:v>
                </c:pt>
                <c:pt idx="1432">
                  <c:v>10.177602275274642</c:v>
                </c:pt>
                <c:pt idx="1433">
                  <c:v>10.18276589812481</c:v>
                </c:pt>
                <c:pt idx="1434">
                  <c:v>10.187929520974977</c:v>
                </c:pt>
                <c:pt idx="1435">
                  <c:v>10.193093143825145</c:v>
                </c:pt>
                <c:pt idx="1436">
                  <c:v>10.198256766675311</c:v>
                </c:pt>
                <c:pt idx="1437">
                  <c:v>10.20342038952548</c:v>
                </c:pt>
                <c:pt idx="1438">
                  <c:v>10.208584012375646</c:v>
                </c:pt>
                <c:pt idx="1439">
                  <c:v>10.213747635225813</c:v>
                </c:pt>
                <c:pt idx="1440">
                  <c:v>10.21891125807598</c:v>
                </c:pt>
                <c:pt idx="1441">
                  <c:v>10.224074880926148</c:v>
                </c:pt>
                <c:pt idx="1442">
                  <c:v>10.229238503776315</c:v>
                </c:pt>
                <c:pt idx="1443">
                  <c:v>10.234402126626481</c:v>
                </c:pt>
                <c:pt idx="1444">
                  <c:v>10.23956574947665</c:v>
                </c:pt>
                <c:pt idx="1445">
                  <c:v>10.244729372326816</c:v>
                </c:pt>
                <c:pt idx="1446">
                  <c:v>10.249892995176985</c:v>
                </c:pt>
                <c:pt idx="1447">
                  <c:v>10.255056618027151</c:v>
                </c:pt>
                <c:pt idx="1448">
                  <c:v>10.260220240877318</c:v>
                </c:pt>
                <c:pt idx="1449">
                  <c:v>10.265383863727486</c:v>
                </c:pt>
                <c:pt idx="1450">
                  <c:v>10.270547486577652</c:v>
                </c:pt>
                <c:pt idx="1451">
                  <c:v>10.275711109427821</c:v>
                </c:pt>
                <c:pt idx="1452">
                  <c:v>10.280874732277987</c:v>
                </c:pt>
                <c:pt idx="1453">
                  <c:v>10.286038355128156</c:v>
                </c:pt>
                <c:pt idx="1454">
                  <c:v>10.291201977978321</c:v>
                </c:pt>
                <c:pt idx="1455">
                  <c:v>10.296365600828489</c:v>
                </c:pt>
                <c:pt idx="1456">
                  <c:v>10.301529223678656</c:v>
                </c:pt>
                <c:pt idx="1457">
                  <c:v>10.306692846528824</c:v>
                </c:pt>
                <c:pt idx="1458">
                  <c:v>10.311856469378991</c:v>
                </c:pt>
                <c:pt idx="1459">
                  <c:v>10.317020092229157</c:v>
                </c:pt>
                <c:pt idx="1460">
                  <c:v>10.322183715079326</c:v>
                </c:pt>
                <c:pt idx="1461">
                  <c:v>10.327347337929492</c:v>
                </c:pt>
                <c:pt idx="1462">
                  <c:v>10.332510960779659</c:v>
                </c:pt>
                <c:pt idx="1463">
                  <c:v>10.337674583629827</c:v>
                </c:pt>
                <c:pt idx="1464">
                  <c:v>10.342838206479994</c:v>
                </c:pt>
                <c:pt idx="1465">
                  <c:v>10.348001829330162</c:v>
                </c:pt>
                <c:pt idx="1466">
                  <c:v>10.353165452180328</c:v>
                </c:pt>
                <c:pt idx="1467">
                  <c:v>10.358329075030497</c:v>
                </c:pt>
                <c:pt idx="1468">
                  <c:v>10.363492697880663</c:v>
                </c:pt>
                <c:pt idx="1469">
                  <c:v>10.368656320730832</c:v>
                </c:pt>
                <c:pt idx="1470">
                  <c:v>10.373819943580997</c:v>
                </c:pt>
                <c:pt idx="1471">
                  <c:v>10.378983566431165</c:v>
                </c:pt>
                <c:pt idx="1472">
                  <c:v>10.384147189281332</c:v>
                </c:pt>
                <c:pt idx="1473">
                  <c:v>10.3893108121315</c:v>
                </c:pt>
                <c:pt idx="1474">
                  <c:v>10.394474434981667</c:v>
                </c:pt>
                <c:pt idx="1475">
                  <c:v>10.399638057831833</c:v>
                </c:pt>
                <c:pt idx="1476">
                  <c:v>10.404801680682002</c:v>
                </c:pt>
                <c:pt idx="1477">
                  <c:v>10.409965303532168</c:v>
                </c:pt>
                <c:pt idx="1478">
                  <c:v>10.415128926382335</c:v>
                </c:pt>
                <c:pt idx="1479">
                  <c:v>10.420292549232503</c:v>
                </c:pt>
                <c:pt idx="1480">
                  <c:v>10.42545617208267</c:v>
                </c:pt>
                <c:pt idx="1481">
                  <c:v>10.430619794932838</c:v>
                </c:pt>
                <c:pt idx="1482">
                  <c:v>10.435783417783004</c:v>
                </c:pt>
                <c:pt idx="1483">
                  <c:v>10.440947040633173</c:v>
                </c:pt>
                <c:pt idx="1484">
                  <c:v>10.446110663483338</c:v>
                </c:pt>
                <c:pt idx="1485">
                  <c:v>10.451274286333506</c:v>
                </c:pt>
                <c:pt idx="1486">
                  <c:v>10.456437909183673</c:v>
                </c:pt>
                <c:pt idx="1487">
                  <c:v>10.461601532033841</c:v>
                </c:pt>
                <c:pt idx="1488">
                  <c:v>10.466765154884008</c:v>
                </c:pt>
                <c:pt idx="1489">
                  <c:v>10.471928777734174</c:v>
                </c:pt>
                <c:pt idx="1490">
                  <c:v>10.477092400584343</c:v>
                </c:pt>
                <c:pt idx="1491">
                  <c:v>10.482256023434509</c:v>
                </c:pt>
                <c:pt idx="1492">
                  <c:v>10.487419646284678</c:v>
                </c:pt>
                <c:pt idx="1493">
                  <c:v>10.492583269134844</c:v>
                </c:pt>
                <c:pt idx="1494">
                  <c:v>10.497746891985011</c:v>
                </c:pt>
                <c:pt idx="1495">
                  <c:v>10.502910514835179</c:v>
                </c:pt>
                <c:pt idx="1496">
                  <c:v>10.508074137685346</c:v>
                </c:pt>
                <c:pt idx="1497">
                  <c:v>10.513237760535514</c:v>
                </c:pt>
                <c:pt idx="1498">
                  <c:v>10.51840138338568</c:v>
                </c:pt>
                <c:pt idx="1499">
                  <c:v>10.523565006235849</c:v>
                </c:pt>
                <c:pt idx="1500">
                  <c:v>10.528728629086014</c:v>
                </c:pt>
                <c:pt idx="1501">
                  <c:v>10.533892251936182</c:v>
                </c:pt>
                <c:pt idx="1502">
                  <c:v>10.539055874786349</c:v>
                </c:pt>
                <c:pt idx="1503">
                  <c:v>10.544219497636517</c:v>
                </c:pt>
                <c:pt idx="1504">
                  <c:v>10.549383120486684</c:v>
                </c:pt>
                <c:pt idx="1505">
                  <c:v>10.55454674333685</c:v>
                </c:pt>
                <c:pt idx="1506">
                  <c:v>10.559710366187019</c:v>
                </c:pt>
                <c:pt idx="1507">
                  <c:v>10.564873989037185</c:v>
                </c:pt>
                <c:pt idx="1508">
                  <c:v>10.570037611887352</c:v>
                </c:pt>
                <c:pt idx="1509">
                  <c:v>10.57520123473752</c:v>
                </c:pt>
                <c:pt idx="1510">
                  <c:v>10.580364857587687</c:v>
                </c:pt>
                <c:pt idx="1511">
                  <c:v>10.585528480437855</c:v>
                </c:pt>
                <c:pt idx="1512">
                  <c:v>10.590692103288021</c:v>
                </c:pt>
                <c:pt idx="1513">
                  <c:v>10.59585572613819</c:v>
                </c:pt>
                <c:pt idx="1514">
                  <c:v>10.601019348988356</c:v>
                </c:pt>
                <c:pt idx="1515">
                  <c:v>10.606182971838525</c:v>
                </c:pt>
                <c:pt idx="1516">
                  <c:v>10.61134659468869</c:v>
                </c:pt>
                <c:pt idx="1517">
                  <c:v>10.616510217538858</c:v>
                </c:pt>
                <c:pt idx="1518">
                  <c:v>10.621673840389025</c:v>
                </c:pt>
                <c:pt idx="1519">
                  <c:v>10.626837463239193</c:v>
                </c:pt>
                <c:pt idx="1520">
                  <c:v>10.63200108608936</c:v>
                </c:pt>
                <c:pt idx="1521">
                  <c:v>10.637164708939526</c:v>
                </c:pt>
                <c:pt idx="1522">
                  <c:v>10.642328331789695</c:v>
                </c:pt>
                <c:pt idx="1523">
                  <c:v>10.647491954639861</c:v>
                </c:pt>
                <c:pt idx="1524">
                  <c:v>10.652655577490028</c:v>
                </c:pt>
                <c:pt idx="1525">
                  <c:v>10.657819200340196</c:v>
                </c:pt>
                <c:pt idx="1526">
                  <c:v>10.662982823190363</c:v>
                </c:pt>
                <c:pt idx="1527">
                  <c:v>10.668146446040531</c:v>
                </c:pt>
                <c:pt idx="1528">
                  <c:v>10.673310068890697</c:v>
                </c:pt>
                <c:pt idx="1529">
                  <c:v>10.678473691740866</c:v>
                </c:pt>
                <c:pt idx="1530">
                  <c:v>10.683637314591031</c:v>
                </c:pt>
                <c:pt idx="1531">
                  <c:v>10.688800937441201</c:v>
                </c:pt>
                <c:pt idx="1532">
                  <c:v>10.693964560291366</c:v>
                </c:pt>
                <c:pt idx="1533">
                  <c:v>10.699128183141534</c:v>
                </c:pt>
                <c:pt idx="1534">
                  <c:v>10.704291805991701</c:v>
                </c:pt>
                <c:pt idx="1535">
                  <c:v>10.709455428841867</c:v>
                </c:pt>
                <c:pt idx="1536">
                  <c:v>10.714619051692036</c:v>
                </c:pt>
                <c:pt idx="1537">
                  <c:v>10.719782674542202</c:v>
                </c:pt>
                <c:pt idx="1538">
                  <c:v>10.724946297392371</c:v>
                </c:pt>
                <c:pt idx="1539">
                  <c:v>10.730109920242537</c:v>
                </c:pt>
                <c:pt idx="1540">
                  <c:v>10.735273543092704</c:v>
                </c:pt>
                <c:pt idx="1541">
                  <c:v>10.740437165942872</c:v>
                </c:pt>
                <c:pt idx="1542">
                  <c:v>10.745600788793039</c:v>
                </c:pt>
                <c:pt idx="1543">
                  <c:v>10.750764411643207</c:v>
                </c:pt>
                <c:pt idx="1544">
                  <c:v>10.755928034493373</c:v>
                </c:pt>
                <c:pt idx="1545">
                  <c:v>10.761091657343542</c:v>
                </c:pt>
                <c:pt idx="1546">
                  <c:v>10.766255280193707</c:v>
                </c:pt>
                <c:pt idx="1547">
                  <c:v>10.771418903043875</c:v>
                </c:pt>
                <c:pt idx="1548">
                  <c:v>10.776582525894042</c:v>
                </c:pt>
                <c:pt idx="1549">
                  <c:v>10.781746148744208</c:v>
                </c:pt>
                <c:pt idx="1550">
                  <c:v>10.786909771594377</c:v>
                </c:pt>
                <c:pt idx="1551">
                  <c:v>10.792073394444543</c:v>
                </c:pt>
                <c:pt idx="1552">
                  <c:v>10.797237017294712</c:v>
                </c:pt>
                <c:pt idx="1553">
                  <c:v>10.802400640144878</c:v>
                </c:pt>
                <c:pt idx="1554">
                  <c:v>10.807564262995047</c:v>
                </c:pt>
                <c:pt idx="1555">
                  <c:v>10.812727885845213</c:v>
                </c:pt>
                <c:pt idx="1556">
                  <c:v>10.817891508695382</c:v>
                </c:pt>
                <c:pt idx="1557">
                  <c:v>10.823055131545548</c:v>
                </c:pt>
                <c:pt idx="1558">
                  <c:v>10.828218754395714</c:v>
                </c:pt>
                <c:pt idx="1559">
                  <c:v>10.833382377245883</c:v>
                </c:pt>
                <c:pt idx="1560">
                  <c:v>10.838546000096049</c:v>
                </c:pt>
                <c:pt idx="1561">
                  <c:v>10.843709622946218</c:v>
                </c:pt>
                <c:pt idx="1562">
                  <c:v>10.848873245796383</c:v>
                </c:pt>
                <c:pt idx="1563">
                  <c:v>10.854036868646553</c:v>
                </c:pt>
                <c:pt idx="1564">
                  <c:v>10.859200491496718</c:v>
                </c:pt>
                <c:pt idx="1565">
                  <c:v>10.864364114346884</c:v>
                </c:pt>
                <c:pt idx="1566">
                  <c:v>10.869527737197053</c:v>
                </c:pt>
                <c:pt idx="1567">
                  <c:v>10.874691360047219</c:v>
                </c:pt>
                <c:pt idx="1568">
                  <c:v>10.879854982897388</c:v>
                </c:pt>
                <c:pt idx="1569">
                  <c:v>10.885018605747554</c:v>
                </c:pt>
                <c:pt idx="1570">
                  <c:v>10.890182228597723</c:v>
                </c:pt>
                <c:pt idx="1571">
                  <c:v>10.895345851447889</c:v>
                </c:pt>
                <c:pt idx="1572">
                  <c:v>10.900509474298055</c:v>
                </c:pt>
                <c:pt idx="1573">
                  <c:v>10.905673097148224</c:v>
                </c:pt>
                <c:pt idx="1574">
                  <c:v>10.91083671999839</c:v>
                </c:pt>
                <c:pt idx="1575">
                  <c:v>10.916000342848559</c:v>
                </c:pt>
                <c:pt idx="1576">
                  <c:v>10.921163965698724</c:v>
                </c:pt>
                <c:pt idx="1577">
                  <c:v>10.926327588548894</c:v>
                </c:pt>
                <c:pt idx="1578">
                  <c:v>10.931491211399059</c:v>
                </c:pt>
                <c:pt idx="1579">
                  <c:v>10.936654834249229</c:v>
                </c:pt>
                <c:pt idx="1580">
                  <c:v>10.941818457099394</c:v>
                </c:pt>
                <c:pt idx="1581">
                  <c:v>10.94698207994956</c:v>
                </c:pt>
                <c:pt idx="1582">
                  <c:v>10.952145702799729</c:v>
                </c:pt>
                <c:pt idx="1583">
                  <c:v>10.957309325649895</c:v>
                </c:pt>
                <c:pt idx="1584">
                  <c:v>10.962472948500064</c:v>
                </c:pt>
                <c:pt idx="1585">
                  <c:v>10.96763657135023</c:v>
                </c:pt>
                <c:pt idx="1586">
                  <c:v>10.972800194200399</c:v>
                </c:pt>
                <c:pt idx="1587">
                  <c:v>10.977963817050565</c:v>
                </c:pt>
                <c:pt idx="1588">
                  <c:v>10.983127439900731</c:v>
                </c:pt>
                <c:pt idx="1589">
                  <c:v>10.9882910627509</c:v>
                </c:pt>
                <c:pt idx="1590">
                  <c:v>10.993454685601066</c:v>
                </c:pt>
                <c:pt idx="1591">
                  <c:v>10.998618308451235</c:v>
                </c:pt>
                <c:pt idx="1592">
                  <c:v>11.0037819313014</c:v>
                </c:pt>
                <c:pt idx="1593">
                  <c:v>11.00894555415157</c:v>
                </c:pt>
                <c:pt idx="1594">
                  <c:v>11.014109177001735</c:v>
                </c:pt>
                <c:pt idx="1595">
                  <c:v>11.019272799851901</c:v>
                </c:pt>
                <c:pt idx="1596">
                  <c:v>11.02443642270207</c:v>
                </c:pt>
                <c:pt idx="1597">
                  <c:v>11.029600045552236</c:v>
                </c:pt>
                <c:pt idx="1598">
                  <c:v>11.034763668402405</c:v>
                </c:pt>
                <c:pt idx="1599">
                  <c:v>11.039927291252571</c:v>
                </c:pt>
                <c:pt idx="1600">
                  <c:v>11.04509091410274</c:v>
                </c:pt>
                <c:pt idx="1601">
                  <c:v>11.050254536952906</c:v>
                </c:pt>
                <c:pt idx="1602">
                  <c:v>11.055418159803075</c:v>
                </c:pt>
                <c:pt idx="1603">
                  <c:v>11.060581782653241</c:v>
                </c:pt>
                <c:pt idx="1604">
                  <c:v>11.065745405503407</c:v>
                </c:pt>
                <c:pt idx="1605">
                  <c:v>11.070909028353576</c:v>
                </c:pt>
                <c:pt idx="1606">
                  <c:v>11.076072651203742</c:v>
                </c:pt>
                <c:pt idx="1607">
                  <c:v>11.081236274053911</c:v>
                </c:pt>
                <c:pt idx="1608">
                  <c:v>11.086399896904076</c:v>
                </c:pt>
                <c:pt idx="1609">
                  <c:v>11.091563519754246</c:v>
                </c:pt>
                <c:pt idx="1610">
                  <c:v>11.096727142604411</c:v>
                </c:pt>
                <c:pt idx="1611">
                  <c:v>11.101890765454577</c:v>
                </c:pt>
                <c:pt idx="1612">
                  <c:v>11.107054388304746</c:v>
                </c:pt>
                <c:pt idx="1613">
                  <c:v>11.112218011154912</c:v>
                </c:pt>
                <c:pt idx="1614">
                  <c:v>11.117381634005081</c:v>
                </c:pt>
                <c:pt idx="1615">
                  <c:v>11.122545256855247</c:v>
                </c:pt>
                <c:pt idx="1616">
                  <c:v>11.127708879705416</c:v>
                </c:pt>
                <c:pt idx="1617">
                  <c:v>11.132872502555582</c:v>
                </c:pt>
                <c:pt idx="1618">
                  <c:v>11.138036125405751</c:v>
                </c:pt>
                <c:pt idx="1619">
                  <c:v>11.143199748255917</c:v>
                </c:pt>
                <c:pt idx="1620">
                  <c:v>11.148363371106083</c:v>
                </c:pt>
                <c:pt idx="1621">
                  <c:v>11.153526993956252</c:v>
                </c:pt>
                <c:pt idx="1622">
                  <c:v>11.158690616806417</c:v>
                </c:pt>
                <c:pt idx="1623">
                  <c:v>11.163854239656587</c:v>
                </c:pt>
                <c:pt idx="1624">
                  <c:v>11.169017862506752</c:v>
                </c:pt>
                <c:pt idx="1625">
                  <c:v>11.174181485356922</c:v>
                </c:pt>
                <c:pt idx="1626">
                  <c:v>11.179345108207087</c:v>
                </c:pt>
                <c:pt idx="1627">
                  <c:v>11.184508731057253</c:v>
                </c:pt>
                <c:pt idx="1628">
                  <c:v>11.189672353907422</c:v>
                </c:pt>
                <c:pt idx="1629">
                  <c:v>11.194835976757588</c:v>
                </c:pt>
                <c:pt idx="1630">
                  <c:v>11.199999599607757</c:v>
                </c:pt>
                <c:pt idx="1631">
                  <c:v>11.205163222457923</c:v>
                </c:pt>
                <c:pt idx="1632">
                  <c:v>11.210326845308092</c:v>
                </c:pt>
                <c:pt idx="1633">
                  <c:v>11.215490468158258</c:v>
                </c:pt>
                <c:pt idx="1634">
                  <c:v>11.220654091008424</c:v>
                </c:pt>
                <c:pt idx="1635">
                  <c:v>11.225817713858593</c:v>
                </c:pt>
                <c:pt idx="1636">
                  <c:v>11.230981336708759</c:v>
                </c:pt>
                <c:pt idx="1637">
                  <c:v>11.236144959558928</c:v>
                </c:pt>
                <c:pt idx="1638">
                  <c:v>11.241308582409093</c:v>
                </c:pt>
                <c:pt idx="1639">
                  <c:v>11.246472205259263</c:v>
                </c:pt>
                <c:pt idx="1640">
                  <c:v>11.251635828109428</c:v>
                </c:pt>
                <c:pt idx="1641">
                  <c:v>11.256799450959598</c:v>
                </c:pt>
                <c:pt idx="1642">
                  <c:v>11.261963073809763</c:v>
                </c:pt>
                <c:pt idx="1643">
                  <c:v>11.267126696659929</c:v>
                </c:pt>
                <c:pt idx="1644">
                  <c:v>11.272290319510098</c:v>
                </c:pt>
                <c:pt idx="1645">
                  <c:v>11.277453942360264</c:v>
                </c:pt>
                <c:pt idx="1646">
                  <c:v>11.282617565210433</c:v>
                </c:pt>
                <c:pt idx="1647">
                  <c:v>11.287781188060599</c:v>
                </c:pt>
                <c:pt idx="1648">
                  <c:v>11.292944810910768</c:v>
                </c:pt>
                <c:pt idx="1649">
                  <c:v>11.298108433760934</c:v>
                </c:pt>
                <c:pt idx="1650">
                  <c:v>11.3032720566111</c:v>
                </c:pt>
                <c:pt idx="1651">
                  <c:v>11.308435679461269</c:v>
                </c:pt>
                <c:pt idx="1652">
                  <c:v>11.313599302311435</c:v>
                </c:pt>
                <c:pt idx="1653">
                  <c:v>11.318762925161604</c:v>
                </c:pt>
                <c:pt idx="1654">
                  <c:v>11.323926548011769</c:v>
                </c:pt>
                <c:pt idx="1655">
                  <c:v>11.329090170861939</c:v>
                </c:pt>
                <c:pt idx="1656">
                  <c:v>11.334253793712104</c:v>
                </c:pt>
                <c:pt idx="1657">
                  <c:v>11.33941741656227</c:v>
                </c:pt>
                <c:pt idx="1658">
                  <c:v>11.344581039412439</c:v>
                </c:pt>
                <c:pt idx="1659">
                  <c:v>11.349744662262605</c:v>
                </c:pt>
                <c:pt idx="1660">
                  <c:v>11.354908285112774</c:v>
                </c:pt>
                <c:pt idx="1661">
                  <c:v>11.36007190796294</c:v>
                </c:pt>
                <c:pt idx="1662">
                  <c:v>11.365235530813109</c:v>
                </c:pt>
                <c:pt idx="1663">
                  <c:v>11.370399153663275</c:v>
                </c:pt>
                <c:pt idx="1664">
                  <c:v>11.375562776513444</c:v>
                </c:pt>
                <c:pt idx="1665">
                  <c:v>11.38072639936361</c:v>
                </c:pt>
                <c:pt idx="1666">
                  <c:v>11.385890022213776</c:v>
                </c:pt>
                <c:pt idx="1667">
                  <c:v>11.391053645063945</c:v>
                </c:pt>
                <c:pt idx="1668">
                  <c:v>11.39621726791411</c:v>
                </c:pt>
                <c:pt idx="1669">
                  <c:v>11.40138089076428</c:v>
                </c:pt>
                <c:pt idx="1670">
                  <c:v>11.406544513614445</c:v>
                </c:pt>
                <c:pt idx="1671">
                  <c:v>11.411708136464615</c:v>
                </c:pt>
                <c:pt idx="1672">
                  <c:v>11.41687175931478</c:v>
                </c:pt>
                <c:pt idx="1673">
                  <c:v>11.422035382164946</c:v>
                </c:pt>
                <c:pt idx="1674">
                  <c:v>11.427199005015115</c:v>
                </c:pt>
                <c:pt idx="1675">
                  <c:v>11.432362627865281</c:v>
                </c:pt>
                <c:pt idx="1676">
                  <c:v>11.43752625071545</c:v>
                </c:pt>
                <c:pt idx="1677">
                  <c:v>11.442689873565616</c:v>
                </c:pt>
                <c:pt idx="1678">
                  <c:v>11.447853496415785</c:v>
                </c:pt>
                <c:pt idx="1679">
                  <c:v>11.453017119265951</c:v>
                </c:pt>
                <c:pt idx="1680">
                  <c:v>11.458180742116117</c:v>
                </c:pt>
                <c:pt idx="1681">
                  <c:v>11.463344364966286</c:v>
                </c:pt>
                <c:pt idx="1682">
                  <c:v>11.468507987816452</c:v>
                </c:pt>
                <c:pt idx="1683">
                  <c:v>11.473671610666621</c:v>
                </c:pt>
                <c:pt idx="1684">
                  <c:v>11.478835233516786</c:v>
                </c:pt>
                <c:pt idx="1685">
                  <c:v>11.483998856366956</c:v>
                </c:pt>
                <c:pt idx="1686">
                  <c:v>11.489162479217121</c:v>
                </c:pt>
                <c:pt idx="1687">
                  <c:v>11.494326102067291</c:v>
                </c:pt>
                <c:pt idx="1688">
                  <c:v>11.499489724917456</c:v>
                </c:pt>
                <c:pt idx="1689">
                  <c:v>11.504653347767622</c:v>
                </c:pt>
                <c:pt idx="1690">
                  <c:v>11.509816970617791</c:v>
                </c:pt>
                <c:pt idx="1691">
                  <c:v>11.514980593467957</c:v>
                </c:pt>
                <c:pt idx="1692">
                  <c:v>11.520144216318126</c:v>
                </c:pt>
                <c:pt idx="1693">
                  <c:v>11.525307839168292</c:v>
                </c:pt>
                <c:pt idx="1694">
                  <c:v>11.530471462018461</c:v>
                </c:pt>
                <c:pt idx="1695">
                  <c:v>11.535635084868627</c:v>
                </c:pt>
                <c:pt idx="1696">
                  <c:v>11.540798707718793</c:v>
                </c:pt>
                <c:pt idx="1697">
                  <c:v>11.545962330568962</c:v>
                </c:pt>
                <c:pt idx="1698">
                  <c:v>11.551125953419128</c:v>
                </c:pt>
                <c:pt idx="1699">
                  <c:v>11.556289576269297</c:v>
                </c:pt>
                <c:pt idx="1700">
                  <c:v>11.561453199119462</c:v>
                </c:pt>
                <c:pt idx="1701">
                  <c:v>11.566616821969632</c:v>
                </c:pt>
                <c:pt idx="1702">
                  <c:v>11.571780444819797</c:v>
                </c:pt>
                <c:pt idx="1703">
                  <c:v>11.576944067669967</c:v>
                </c:pt>
                <c:pt idx="1704">
                  <c:v>11.582107690520132</c:v>
                </c:pt>
                <c:pt idx="1705">
                  <c:v>11.587271313370298</c:v>
                </c:pt>
                <c:pt idx="1706">
                  <c:v>11.592434936220467</c:v>
                </c:pt>
                <c:pt idx="1707">
                  <c:v>11.597598559070633</c:v>
                </c:pt>
                <c:pt idx="1708">
                  <c:v>11.602762181920802</c:v>
                </c:pt>
                <c:pt idx="1709">
                  <c:v>11.607925804770968</c:v>
                </c:pt>
                <c:pt idx="1710">
                  <c:v>11.613089427621137</c:v>
                </c:pt>
                <c:pt idx="1711">
                  <c:v>11.618253050471303</c:v>
                </c:pt>
                <c:pt idx="1712">
                  <c:v>11.623416673321469</c:v>
                </c:pt>
                <c:pt idx="1713">
                  <c:v>11.628580296171638</c:v>
                </c:pt>
                <c:pt idx="1714">
                  <c:v>11.633743919021803</c:v>
                </c:pt>
                <c:pt idx="1715">
                  <c:v>11.638907541871973</c:v>
                </c:pt>
                <c:pt idx="1716">
                  <c:v>11.644071164722138</c:v>
                </c:pt>
                <c:pt idx="1717">
                  <c:v>11.649234787572308</c:v>
                </c:pt>
                <c:pt idx="1718">
                  <c:v>11.654398410422473</c:v>
                </c:pt>
                <c:pt idx="1719">
                  <c:v>11.659562033272639</c:v>
                </c:pt>
                <c:pt idx="1720">
                  <c:v>11.664725656122808</c:v>
                </c:pt>
                <c:pt idx="1721">
                  <c:v>11.669889278972974</c:v>
                </c:pt>
                <c:pt idx="1722">
                  <c:v>11.675052901823143</c:v>
                </c:pt>
                <c:pt idx="1723">
                  <c:v>11.680216524673309</c:v>
                </c:pt>
                <c:pt idx="1724">
                  <c:v>11.685380147523478</c:v>
                </c:pt>
                <c:pt idx="1725">
                  <c:v>11.690543770373644</c:v>
                </c:pt>
                <c:pt idx="1726">
                  <c:v>11.695707393223813</c:v>
                </c:pt>
                <c:pt idx="1727">
                  <c:v>11.700871016073979</c:v>
                </c:pt>
                <c:pt idx="1728">
                  <c:v>11.706034638924145</c:v>
                </c:pt>
                <c:pt idx="1729">
                  <c:v>11.711198261774314</c:v>
                </c:pt>
                <c:pt idx="1730">
                  <c:v>11.716361884624479</c:v>
                </c:pt>
                <c:pt idx="1731">
                  <c:v>11.721525507474649</c:v>
                </c:pt>
                <c:pt idx="1732">
                  <c:v>11.726689130324814</c:v>
                </c:pt>
                <c:pt idx="1733">
                  <c:v>11.731852753174984</c:v>
                </c:pt>
                <c:pt idx="1734">
                  <c:v>11.737016376025149</c:v>
                </c:pt>
                <c:pt idx="1735">
                  <c:v>11.742179998875315</c:v>
                </c:pt>
                <c:pt idx="1736">
                  <c:v>11.747343621725484</c:v>
                </c:pt>
                <c:pt idx="1737">
                  <c:v>11.75250724457565</c:v>
                </c:pt>
                <c:pt idx="1738">
                  <c:v>11.757670867425819</c:v>
                </c:pt>
                <c:pt idx="1739">
                  <c:v>11.762834490275985</c:v>
                </c:pt>
                <c:pt idx="1740">
                  <c:v>11.767998113126154</c:v>
                </c:pt>
                <c:pt idx="1741">
                  <c:v>11.77316173597632</c:v>
                </c:pt>
                <c:pt idx="1742">
                  <c:v>11.778325358826486</c:v>
                </c:pt>
                <c:pt idx="1743">
                  <c:v>11.783488981676655</c:v>
                </c:pt>
                <c:pt idx="1744">
                  <c:v>11.788652604526821</c:v>
                </c:pt>
                <c:pt idx="1745">
                  <c:v>11.79381622737699</c:v>
                </c:pt>
                <c:pt idx="1746">
                  <c:v>11.798979850227155</c:v>
                </c:pt>
                <c:pt idx="1747">
                  <c:v>11.804143473077325</c:v>
                </c:pt>
                <c:pt idx="1748">
                  <c:v>11.80930709592749</c:v>
                </c:pt>
                <c:pt idx="1749">
                  <c:v>11.81447071877766</c:v>
                </c:pt>
                <c:pt idx="1750">
                  <c:v>11.819634341627825</c:v>
                </c:pt>
                <c:pt idx="1751">
                  <c:v>11.824797964477991</c:v>
                </c:pt>
                <c:pt idx="1752">
                  <c:v>11.82996158732816</c:v>
                </c:pt>
                <c:pt idx="1753">
                  <c:v>11.835125210178326</c:v>
                </c:pt>
                <c:pt idx="1754">
                  <c:v>11.840288833028495</c:v>
                </c:pt>
                <c:pt idx="1755">
                  <c:v>11.845452455878661</c:v>
                </c:pt>
                <c:pt idx="1756">
                  <c:v>11.85061607872883</c:v>
                </c:pt>
                <c:pt idx="1757">
                  <c:v>11.855779701578996</c:v>
                </c:pt>
                <c:pt idx="1758">
                  <c:v>11.860943324429162</c:v>
                </c:pt>
                <c:pt idx="1759">
                  <c:v>11.866106947279331</c:v>
                </c:pt>
                <c:pt idx="1760">
                  <c:v>11.871270570129496</c:v>
                </c:pt>
                <c:pt idx="1761">
                  <c:v>11.876434192979666</c:v>
                </c:pt>
                <c:pt idx="1762">
                  <c:v>11.881597815829831</c:v>
                </c:pt>
                <c:pt idx="1763">
                  <c:v>11.886761438680001</c:v>
                </c:pt>
                <c:pt idx="1764">
                  <c:v>11.891925061530166</c:v>
                </c:pt>
                <c:pt idx="1765">
                  <c:v>11.897088684380332</c:v>
                </c:pt>
                <c:pt idx="1766">
                  <c:v>11.902252307230501</c:v>
                </c:pt>
                <c:pt idx="1767">
                  <c:v>11.907415930080667</c:v>
                </c:pt>
                <c:pt idx="1768">
                  <c:v>11.912579552930836</c:v>
                </c:pt>
                <c:pt idx="1769">
                  <c:v>11.917743175781002</c:v>
                </c:pt>
                <c:pt idx="1770">
                  <c:v>11.922906798631171</c:v>
                </c:pt>
                <c:pt idx="1771">
                  <c:v>11.928070421481337</c:v>
                </c:pt>
                <c:pt idx="1772">
                  <c:v>11.933234044331506</c:v>
                </c:pt>
                <c:pt idx="1773">
                  <c:v>11.938397667181672</c:v>
                </c:pt>
                <c:pt idx="1774">
                  <c:v>11.943561290031838</c:v>
                </c:pt>
                <c:pt idx="1775">
                  <c:v>11.948724912882007</c:v>
                </c:pt>
                <c:pt idx="1776">
                  <c:v>11.953888535732172</c:v>
                </c:pt>
                <c:pt idx="1777">
                  <c:v>11.959052158582342</c:v>
                </c:pt>
                <c:pt idx="1778">
                  <c:v>11.964215781432507</c:v>
                </c:pt>
                <c:pt idx="1779">
                  <c:v>11.969379404282677</c:v>
                </c:pt>
                <c:pt idx="1780">
                  <c:v>11.974543027132842</c:v>
                </c:pt>
                <c:pt idx="1781">
                  <c:v>11.979706649983008</c:v>
                </c:pt>
                <c:pt idx="1782">
                  <c:v>11.984870272833177</c:v>
                </c:pt>
                <c:pt idx="1783">
                  <c:v>11.990033895683343</c:v>
                </c:pt>
                <c:pt idx="1784">
                  <c:v>11.995197518533512</c:v>
                </c:pt>
                <c:pt idx="1785">
                  <c:v>12.000361141383678</c:v>
                </c:pt>
                <c:pt idx="1786">
                  <c:v>12.005524764233847</c:v>
                </c:pt>
                <c:pt idx="1787">
                  <c:v>12.010688387084013</c:v>
                </c:pt>
                <c:pt idx="1788">
                  <c:v>12.015852009934182</c:v>
                </c:pt>
                <c:pt idx="1789">
                  <c:v>12.021015632784348</c:v>
                </c:pt>
                <c:pt idx="1790">
                  <c:v>12.026179255634514</c:v>
                </c:pt>
                <c:pt idx="1791">
                  <c:v>12.031342878484683</c:v>
                </c:pt>
                <c:pt idx="1792">
                  <c:v>12.036506501334848</c:v>
                </c:pt>
                <c:pt idx="1793">
                  <c:v>12.041670124185018</c:v>
                </c:pt>
                <c:pt idx="1794">
                  <c:v>12.046833747035183</c:v>
                </c:pt>
                <c:pt idx="1795">
                  <c:v>12.051997369885353</c:v>
                </c:pt>
                <c:pt idx="1796">
                  <c:v>12.057160992735518</c:v>
                </c:pt>
                <c:pt idx="1797">
                  <c:v>12.062324615585684</c:v>
                </c:pt>
                <c:pt idx="1798">
                  <c:v>12.067488238435853</c:v>
                </c:pt>
                <c:pt idx="1799">
                  <c:v>12.072651861286019</c:v>
                </c:pt>
                <c:pt idx="1800">
                  <c:v>12.077815484136188</c:v>
                </c:pt>
                <c:pt idx="1801">
                  <c:v>12.082979106986354</c:v>
                </c:pt>
                <c:pt idx="1802">
                  <c:v>12.088142729836523</c:v>
                </c:pt>
                <c:pt idx="1803">
                  <c:v>12.093306352686689</c:v>
                </c:pt>
                <c:pt idx="1804">
                  <c:v>12.098469975536855</c:v>
                </c:pt>
                <c:pt idx="1805">
                  <c:v>12.103633598387024</c:v>
                </c:pt>
                <c:pt idx="1806">
                  <c:v>12.108797221237189</c:v>
                </c:pt>
                <c:pt idx="1807">
                  <c:v>12.113960844087359</c:v>
                </c:pt>
                <c:pt idx="1808">
                  <c:v>12.119124466937524</c:v>
                </c:pt>
                <c:pt idx="1809">
                  <c:v>12.124288089787694</c:v>
                </c:pt>
                <c:pt idx="1810">
                  <c:v>12.129451712637859</c:v>
                </c:pt>
                <c:pt idx="1811">
                  <c:v>12.134615335488029</c:v>
                </c:pt>
                <c:pt idx="1812">
                  <c:v>12.139778958338194</c:v>
                </c:pt>
                <c:pt idx="1813">
                  <c:v>12.14494258118836</c:v>
                </c:pt>
                <c:pt idx="1814">
                  <c:v>12.150106204038529</c:v>
                </c:pt>
                <c:pt idx="1815">
                  <c:v>12.155269826888695</c:v>
                </c:pt>
                <c:pt idx="1816">
                  <c:v>12.160433449738864</c:v>
                </c:pt>
                <c:pt idx="1817">
                  <c:v>12.16559707258903</c:v>
                </c:pt>
                <c:pt idx="1818">
                  <c:v>12.170760695439199</c:v>
                </c:pt>
                <c:pt idx="1819">
                  <c:v>12.175924318289365</c:v>
                </c:pt>
                <c:pt idx="1820">
                  <c:v>12.181087941139531</c:v>
                </c:pt>
                <c:pt idx="1821">
                  <c:v>12.1862515639897</c:v>
                </c:pt>
                <c:pt idx="1822">
                  <c:v>12.191415186839865</c:v>
                </c:pt>
                <c:pt idx="1823">
                  <c:v>12.196578809690035</c:v>
                </c:pt>
                <c:pt idx="1824">
                  <c:v>12.2017424325402</c:v>
                </c:pt>
                <c:pt idx="1825">
                  <c:v>12.20690605539037</c:v>
                </c:pt>
                <c:pt idx="1826">
                  <c:v>12.212069678240535</c:v>
                </c:pt>
                <c:pt idx="1827">
                  <c:v>12.217233301090701</c:v>
                </c:pt>
                <c:pt idx="1828">
                  <c:v>12.22239692394087</c:v>
                </c:pt>
                <c:pt idx="1829">
                  <c:v>12.227560546791036</c:v>
                </c:pt>
                <c:pt idx="1830">
                  <c:v>12.232724169641205</c:v>
                </c:pt>
                <c:pt idx="1831">
                  <c:v>12.237887792491371</c:v>
                </c:pt>
                <c:pt idx="1832">
                  <c:v>12.24305141534154</c:v>
                </c:pt>
                <c:pt idx="1833">
                  <c:v>12.248215038191706</c:v>
                </c:pt>
                <c:pt idx="1834">
                  <c:v>12.253378661041875</c:v>
                </c:pt>
                <c:pt idx="1835">
                  <c:v>12.258542283892041</c:v>
                </c:pt>
                <c:pt idx="1836">
                  <c:v>12.263705906742207</c:v>
                </c:pt>
                <c:pt idx="1837">
                  <c:v>12.268869529592376</c:v>
                </c:pt>
                <c:pt idx="1838">
                  <c:v>12.274033152442541</c:v>
                </c:pt>
                <c:pt idx="1839">
                  <c:v>12.279196775292711</c:v>
                </c:pt>
                <c:pt idx="1840">
                  <c:v>12.284360398142876</c:v>
                </c:pt>
                <c:pt idx="1841">
                  <c:v>12.289524020993046</c:v>
                </c:pt>
                <c:pt idx="1842">
                  <c:v>12.294687643843211</c:v>
                </c:pt>
                <c:pt idx="1843">
                  <c:v>12.299851266693377</c:v>
                </c:pt>
                <c:pt idx="1844">
                  <c:v>12.305014889543546</c:v>
                </c:pt>
                <c:pt idx="1845">
                  <c:v>12.310178512393712</c:v>
                </c:pt>
                <c:pt idx="1846">
                  <c:v>12.315342135243881</c:v>
                </c:pt>
                <c:pt idx="1847">
                  <c:v>12.320505758094047</c:v>
                </c:pt>
                <c:pt idx="1848">
                  <c:v>12.325669380944216</c:v>
                </c:pt>
                <c:pt idx="1849">
                  <c:v>12.330833003794382</c:v>
                </c:pt>
                <c:pt idx="1850">
                  <c:v>12.335996626644548</c:v>
                </c:pt>
                <c:pt idx="1851">
                  <c:v>12.341160249494717</c:v>
                </c:pt>
                <c:pt idx="1852">
                  <c:v>12.346323872344882</c:v>
                </c:pt>
                <c:pt idx="1853">
                  <c:v>12.351487495195052</c:v>
                </c:pt>
                <c:pt idx="1854">
                  <c:v>12.356651118045217</c:v>
                </c:pt>
                <c:pt idx="1855">
                  <c:v>12.361814740895387</c:v>
                </c:pt>
                <c:pt idx="1856">
                  <c:v>12.366978363745552</c:v>
                </c:pt>
                <c:pt idx="1857">
                  <c:v>12.372141986595722</c:v>
                </c:pt>
                <c:pt idx="1858">
                  <c:v>12.377305609445887</c:v>
                </c:pt>
                <c:pt idx="1859">
                  <c:v>12.382469232296053</c:v>
                </c:pt>
                <c:pt idx="1860">
                  <c:v>12.387632855146222</c:v>
                </c:pt>
                <c:pt idx="1861">
                  <c:v>12.392796477996388</c:v>
                </c:pt>
                <c:pt idx="1862">
                  <c:v>12.397960100846557</c:v>
                </c:pt>
                <c:pt idx="1863">
                  <c:v>12.403123723696723</c:v>
                </c:pt>
                <c:pt idx="1864">
                  <c:v>12.408287346546892</c:v>
                </c:pt>
                <c:pt idx="1865">
                  <c:v>12.413450969397058</c:v>
                </c:pt>
                <c:pt idx="1866">
                  <c:v>12.418614592247224</c:v>
                </c:pt>
                <c:pt idx="1867">
                  <c:v>12.423778215097393</c:v>
                </c:pt>
                <c:pt idx="1868">
                  <c:v>12.428941837947558</c:v>
                </c:pt>
                <c:pt idx="1869">
                  <c:v>12.434105460797728</c:v>
                </c:pt>
                <c:pt idx="1870">
                  <c:v>12.439269083647893</c:v>
                </c:pt>
                <c:pt idx="1871">
                  <c:v>12.444432706498063</c:v>
                </c:pt>
                <c:pt idx="1872">
                  <c:v>12.449596329348228</c:v>
                </c:pt>
                <c:pt idx="1873">
                  <c:v>12.454759952198398</c:v>
                </c:pt>
                <c:pt idx="1874">
                  <c:v>12.459923575048563</c:v>
                </c:pt>
                <c:pt idx="1875">
                  <c:v>12.465087197898729</c:v>
                </c:pt>
                <c:pt idx="1876">
                  <c:v>12.470250820748898</c:v>
                </c:pt>
                <c:pt idx="1877">
                  <c:v>12.475414443599064</c:v>
                </c:pt>
                <c:pt idx="1878">
                  <c:v>12.480578066449233</c:v>
                </c:pt>
                <c:pt idx="1879">
                  <c:v>12.485741689299399</c:v>
                </c:pt>
                <c:pt idx="1880">
                  <c:v>12.490905312149568</c:v>
                </c:pt>
                <c:pt idx="1881">
                  <c:v>12.496068934999734</c:v>
                </c:pt>
                <c:pt idx="1882">
                  <c:v>12.5012325578499</c:v>
                </c:pt>
                <c:pt idx="1883">
                  <c:v>12.506396180700069</c:v>
                </c:pt>
                <c:pt idx="1884">
                  <c:v>12.511559803550234</c:v>
                </c:pt>
                <c:pt idx="1885">
                  <c:v>12.516723426400404</c:v>
                </c:pt>
                <c:pt idx="1886">
                  <c:v>12.521887049250569</c:v>
                </c:pt>
                <c:pt idx="1887">
                  <c:v>12.527050672100739</c:v>
                </c:pt>
                <c:pt idx="1888">
                  <c:v>12.532214294950904</c:v>
                </c:pt>
                <c:pt idx="1889">
                  <c:v>12.53737791780107</c:v>
                </c:pt>
                <c:pt idx="1890">
                  <c:v>12.542541540651239</c:v>
                </c:pt>
                <c:pt idx="1891">
                  <c:v>12.547705163501405</c:v>
                </c:pt>
                <c:pt idx="1892">
                  <c:v>12.552868786351574</c:v>
                </c:pt>
                <c:pt idx="1893">
                  <c:v>12.55803240920174</c:v>
                </c:pt>
                <c:pt idx="1894">
                  <c:v>12.563196032051909</c:v>
                </c:pt>
                <c:pt idx="1895">
                  <c:v>12.568359654902075</c:v>
                </c:pt>
                <c:pt idx="1896">
                  <c:v>12.573523277752244</c:v>
                </c:pt>
                <c:pt idx="1897">
                  <c:v>12.57868690060241</c:v>
                </c:pt>
                <c:pt idx="1898">
                  <c:v>12.583850523452575</c:v>
                </c:pt>
                <c:pt idx="1899">
                  <c:v>12.589014146302745</c:v>
                </c:pt>
                <c:pt idx="1900">
                  <c:v>12.59417776915291</c:v>
                </c:pt>
                <c:pt idx="1901">
                  <c:v>12.59934139200308</c:v>
                </c:pt>
                <c:pt idx="1902">
                  <c:v>12.604505014853245</c:v>
                </c:pt>
                <c:pt idx="1903">
                  <c:v>12.609668637703415</c:v>
                </c:pt>
                <c:pt idx="1904">
                  <c:v>12.61483226055358</c:v>
                </c:pt>
                <c:pt idx="1905">
                  <c:v>12.619995883403746</c:v>
                </c:pt>
                <c:pt idx="1906">
                  <c:v>12.625159506253915</c:v>
                </c:pt>
                <c:pt idx="1907">
                  <c:v>12.630323129104081</c:v>
                </c:pt>
                <c:pt idx="1908">
                  <c:v>12.63548675195425</c:v>
                </c:pt>
                <c:pt idx="1909">
                  <c:v>12.640650374804416</c:v>
                </c:pt>
                <c:pt idx="1910">
                  <c:v>12.645813997654585</c:v>
                </c:pt>
                <c:pt idx="1911">
                  <c:v>12.650977620504751</c:v>
                </c:pt>
                <c:pt idx="1912">
                  <c:v>12.656141243354917</c:v>
                </c:pt>
                <c:pt idx="1913">
                  <c:v>12.661304866205086</c:v>
                </c:pt>
                <c:pt idx="1914">
                  <c:v>12.666468489055251</c:v>
                </c:pt>
                <c:pt idx="1915">
                  <c:v>12.671632111905421</c:v>
                </c:pt>
                <c:pt idx="1916">
                  <c:v>12.676795734755586</c:v>
                </c:pt>
                <c:pt idx="1917">
                  <c:v>12.681959357605756</c:v>
                </c:pt>
                <c:pt idx="1918">
                  <c:v>12.687122980455921</c:v>
                </c:pt>
                <c:pt idx="1919">
                  <c:v>12.692286603306091</c:v>
                </c:pt>
                <c:pt idx="1920">
                  <c:v>12.697450226156256</c:v>
                </c:pt>
                <c:pt idx="1921">
                  <c:v>12.702613849006422</c:v>
                </c:pt>
                <c:pt idx="1922">
                  <c:v>12.707777471856591</c:v>
                </c:pt>
                <c:pt idx="1923">
                  <c:v>12.712941094706757</c:v>
                </c:pt>
                <c:pt idx="1924">
                  <c:v>12.718104717556926</c:v>
                </c:pt>
                <c:pt idx="1925">
                  <c:v>12.723268340407092</c:v>
                </c:pt>
                <c:pt idx="1926">
                  <c:v>12.728431963257261</c:v>
                </c:pt>
                <c:pt idx="1927">
                  <c:v>12.733595586107427</c:v>
                </c:pt>
                <c:pt idx="1928">
                  <c:v>12.738759208957593</c:v>
                </c:pt>
                <c:pt idx="1929">
                  <c:v>12.743922831807762</c:v>
                </c:pt>
                <c:pt idx="1930">
                  <c:v>12.749086454657927</c:v>
                </c:pt>
                <c:pt idx="1931">
                  <c:v>12.754250077508097</c:v>
                </c:pt>
                <c:pt idx="1932">
                  <c:v>12.759413700358262</c:v>
                </c:pt>
                <c:pt idx="1933">
                  <c:v>12.764577323208432</c:v>
                </c:pt>
                <c:pt idx="1934">
                  <c:v>12.769740946058597</c:v>
                </c:pt>
                <c:pt idx="1935">
                  <c:v>12.774904568908763</c:v>
                </c:pt>
                <c:pt idx="1936">
                  <c:v>12.780068191758932</c:v>
                </c:pt>
                <c:pt idx="1937">
                  <c:v>12.785231814609098</c:v>
                </c:pt>
                <c:pt idx="1938">
                  <c:v>12.790395437459267</c:v>
                </c:pt>
                <c:pt idx="1939">
                  <c:v>12.795559060309433</c:v>
                </c:pt>
                <c:pt idx="1940">
                  <c:v>12.800722683159602</c:v>
                </c:pt>
                <c:pt idx="1941">
                  <c:v>12.805886306009768</c:v>
                </c:pt>
                <c:pt idx="1942">
                  <c:v>12.811049928859937</c:v>
                </c:pt>
                <c:pt idx="1943">
                  <c:v>12.816213551710103</c:v>
                </c:pt>
                <c:pt idx="1944">
                  <c:v>12.821377174560268</c:v>
                </c:pt>
                <c:pt idx="1945">
                  <c:v>12.826540797410438</c:v>
                </c:pt>
                <c:pt idx="1946">
                  <c:v>12.831704420260603</c:v>
                </c:pt>
                <c:pt idx="1947">
                  <c:v>12.836868043110773</c:v>
                </c:pt>
                <c:pt idx="1948">
                  <c:v>12.842031665960938</c:v>
                </c:pt>
                <c:pt idx="1949">
                  <c:v>12.847195288811108</c:v>
                </c:pt>
                <c:pt idx="1950">
                  <c:v>12.852358911661273</c:v>
                </c:pt>
                <c:pt idx="1951">
                  <c:v>12.857522534511439</c:v>
                </c:pt>
                <c:pt idx="1952">
                  <c:v>12.862686157361608</c:v>
                </c:pt>
                <c:pt idx="1953">
                  <c:v>12.867849780211774</c:v>
                </c:pt>
                <c:pt idx="1954">
                  <c:v>12.873013403061943</c:v>
                </c:pt>
                <c:pt idx="1955">
                  <c:v>12.878177025912109</c:v>
                </c:pt>
                <c:pt idx="1956">
                  <c:v>12.883340648762278</c:v>
                </c:pt>
                <c:pt idx="1957">
                  <c:v>12.888504271612444</c:v>
                </c:pt>
                <c:pt idx="1958">
                  <c:v>12.893667894462613</c:v>
                </c:pt>
                <c:pt idx="1959">
                  <c:v>12.898831517312779</c:v>
                </c:pt>
                <c:pt idx="1960">
                  <c:v>12.903995140162944</c:v>
                </c:pt>
                <c:pt idx="1961">
                  <c:v>12.909158763013114</c:v>
                </c:pt>
                <c:pt idx="1962">
                  <c:v>12.914322385863279</c:v>
                </c:pt>
                <c:pt idx="1963">
                  <c:v>12.919486008713449</c:v>
                </c:pt>
                <c:pt idx="1964">
                  <c:v>12.924649631563614</c:v>
                </c:pt>
                <c:pt idx="1965">
                  <c:v>12.929813254413784</c:v>
                </c:pt>
                <c:pt idx="1966">
                  <c:v>12.934976877263949</c:v>
                </c:pt>
                <c:pt idx="1967">
                  <c:v>12.940140500114115</c:v>
                </c:pt>
                <c:pt idx="1968">
                  <c:v>12.945304122964284</c:v>
                </c:pt>
                <c:pt idx="1969">
                  <c:v>12.95046774581445</c:v>
                </c:pt>
                <c:pt idx="1970">
                  <c:v>12.955631368664619</c:v>
                </c:pt>
                <c:pt idx="1971">
                  <c:v>12.960794991514785</c:v>
                </c:pt>
                <c:pt idx="1972">
                  <c:v>12.965958614364954</c:v>
                </c:pt>
                <c:pt idx="1973">
                  <c:v>12.97112223721512</c:v>
                </c:pt>
                <c:pt idx="1974">
                  <c:v>12.976285860065286</c:v>
                </c:pt>
                <c:pt idx="1975">
                  <c:v>12.981449482915455</c:v>
                </c:pt>
                <c:pt idx="1976">
                  <c:v>12.98661310576562</c:v>
                </c:pt>
                <c:pt idx="1977">
                  <c:v>12.99177672861579</c:v>
                </c:pt>
                <c:pt idx="1978">
                  <c:v>12.996940351465955</c:v>
                </c:pt>
                <c:pt idx="1979">
                  <c:v>13.002103974316125</c:v>
                </c:pt>
                <c:pt idx="1980">
                  <c:v>13.00726759716629</c:v>
                </c:pt>
                <c:pt idx="1981">
                  <c:v>13.01243122001646</c:v>
                </c:pt>
                <c:pt idx="1982">
                  <c:v>13.017594842866625</c:v>
                </c:pt>
                <c:pt idx="1983">
                  <c:v>13.022758465716791</c:v>
                </c:pt>
                <c:pt idx="1984">
                  <c:v>13.02792208856696</c:v>
                </c:pt>
                <c:pt idx="1985">
                  <c:v>13.033085711417126</c:v>
                </c:pt>
                <c:pt idx="1986">
                  <c:v>13.038249334267295</c:v>
                </c:pt>
                <c:pt idx="1987">
                  <c:v>13.043412957117461</c:v>
                </c:pt>
                <c:pt idx="1988">
                  <c:v>13.04857657996763</c:v>
                </c:pt>
                <c:pt idx="1989">
                  <c:v>13.053740202817796</c:v>
                </c:pt>
                <c:pt idx="1990">
                  <c:v>13.058903825667961</c:v>
                </c:pt>
                <c:pt idx="1991">
                  <c:v>13.064067448518131</c:v>
                </c:pt>
                <c:pt idx="1992">
                  <c:v>13.069231071368296</c:v>
                </c:pt>
                <c:pt idx="1993">
                  <c:v>13.074394694218466</c:v>
                </c:pt>
                <c:pt idx="1994">
                  <c:v>13.079558317068631</c:v>
                </c:pt>
                <c:pt idx="1995">
                  <c:v>13.084721939918801</c:v>
                </c:pt>
                <c:pt idx="1996">
                  <c:v>13.089885562768966</c:v>
                </c:pt>
                <c:pt idx="1997">
                  <c:v>13.095049185619132</c:v>
                </c:pt>
                <c:pt idx="1998">
                  <c:v>13.100212808469301</c:v>
                </c:pt>
                <c:pt idx="1999">
                  <c:v>13.105376431319467</c:v>
                </c:pt>
                <c:pt idx="2000">
                  <c:v>13.110540054169636</c:v>
                </c:pt>
                <c:pt idx="2001">
                  <c:v>13.115703677019802</c:v>
                </c:pt>
                <c:pt idx="2002">
                  <c:v>13.120867299869971</c:v>
                </c:pt>
                <c:pt idx="2003">
                  <c:v>13.126030922720137</c:v>
                </c:pt>
                <c:pt idx="2004">
                  <c:v>13.131194545570306</c:v>
                </c:pt>
                <c:pt idx="2005" formatCode="0.00000">
                  <c:v>13.136358168420472</c:v>
                </c:pt>
                <c:pt idx="2006">
                  <c:v>13.141521791270637</c:v>
                </c:pt>
                <c:pt idx="2007">
                  <c:v>13.141521791270637</c:v>
                </c:pt>
                <c:pt idx="2008">
                  <c:v>13.141521791270637</c:v>
                </c:pt>
                <c:pt idx="2009">
                  <c:v>13.141521791270637</c:v>
                </c:pt>
                <c:pt idx="2010">
                  <c:v>13.162176282671307</c:v>
                </c:pt>
                <c:pt idx="2011">
                  <c:v>13.167339905521477</c:v>
                </c:pt>
                <c:pt idx="2012">
                  <c:v>13.172503528371642</c:v>
                </c:pt>
                <c:pt idx="2013">
                  <c:v>13.177667151221808</c:v>
                </c:pt>
                <c:pt idx="2014">
                  <c:v>13.182830774071977</c:v>
                </c:pt>
              </c:numCache>
            </c:numRef>
          </c:val>
          <c:smooth val="0"/>
          <c:extLst xmlns:c16r2="http://schemas.microsoft.com/office/drawing/2015/06/chart">
            <c:ext xmlns:c16="http://schemas.microsoft.com/office/drawing/2014/chart" uri="{C3380CC4-5D6E-409C-BE32-E72D297353CC}">
              <c16:uniqueId val="{00000001-4294-4839-B8C0-E00B39656F12}"/>
            </c:ext>
          </c:extLst>
        </c:ser>
        <c:ser>
          <c:idx val="2"/>
          <c:order val="2"/>
          <c:tx>
            <c:strRef>
              <c:f>Sheet1!$D$1</c:f>
              <c:strCache>
                <c:ptCount val="1"/>
                <c:pt idx="0">
                  <c:v>-1 standard deviation</c:v>
                </c:pt>
              </c:strCache>
            </c:strRef>
          </c:tx>
          <c:spPr>
            <a:ln w="19050">
              <a:prstDash val="sysDash"/>
            </a:ln>
          </c:spPr>
          <c:marker>
            <c:symbol val="none"/>
          </c:marker>
          <c:cat>
            <c:strRef>
              <c:f>Sheet1!$A$2:$A$2016</c:f>
              <c:strCache>
                <c:ptCount val="2015"/>
                <c:pt idx="0">
                  <c:v>1849</c:v>
                </c:pt>
                <c:pt idx="1">
                  <c:v>1850</c:v>
                </c:pt>
                <c:pt idx="2">
                  <c:v>1850</c:v>
                </c:pt>
                <c:pt idx="3">
                  <c:v>1850</c:v>
                </c:pt>
                <c:pt idx="4">
                  <c:v>1850</c:v>
                </c:pt>
                <c:pt idx="5">
                  <c:v>1850</c:v>
                </c:pt>
                <c:pt idx="6">
                  <c:v>1850</c:v>
                </c:pt>
                <c:pt idx="7">
                  <c:v>1850</c:v>
                </c:pt>
                <c:pt idx="8">
                  <c:v>1850</c:v>
                </c:pt>
                <c:pt idx="9">
                  <c:v>1850</c:v>
                </c:pt>
                <c:pt idx="10">
                  <c:v>1850</c:v>
                </c:pt>
                <c:pt idx="11">
                  <c:v>1850</c:v>
                </c:pt>
                <c:pt idx="12">
                  <c:v>1850</c:v>
                </c:pt>
                <c:pt idx="13">
                  <c:v>1851</c:v>
                </c:pt>
                <c:pt idx="14">
                  <c:v>1851</c:v>
                </c:pt>
                <c:pt idx="15">
                  <c:v>1851</c:v>
                </c:pt>
                <c:pt idx="16">
                  <c:v>1851</c:v>
                </c:pt>
                <c:pt idx="17">
                  <c:v>1851</c:v>
                </c:pt>
                <c:pt idx="18">
                  <c:v>1851</c:v>
                </c:pt>
                <c:pt idx="19">
                  <c:v>1851</c:v>
                </c:pt>
                <c:pt idx="20">
                  <c:v>1851</c:v>
                </c:pt>
                <c:pt idx="21">
                  <c:v>1851</c:v>
                </c:pt>
                <c:pt idx="22">
                  <c:v>1851</c:v>
                </c:pt>
                <c:pt idx="23">
                  <c:v>1851</c:v>
                </c:pt>
                <c:pt idx="24">
                  <c:v>1851</c:v>
                </c:pt>
                <c:pt idx="25">
                  <c:v>1852</c:v>
                </c:pt>
                <c:pt idx="26">
                  <c:v>1852</c:v>
                </c:pt>
                <c:pt idx="27">
                  <c:v>1852</c:v>
                </c:pt>
                <c:pt idx="28">
                  <c:v>1852</c:v>
                </c:pt>
                <c:pt idx="29">
                  <c:v>1852</c:v>
                </c:pt>
                <c:pt idx="30">
                  <c:v>1852</c:v>
                </c:pt>
                <c:pt idx="31">
                  <c:v>1852</c:v>
                </c:pt>
                <c:pt idx="32">
                  <c:v>1852</c:v>
                </c:pt>
                <c:pt idx="33">
                  <c:v>1852</c:v>
                </c:pt>
                <c:pt idx="34">
                  <c:v>1852</c:v>
                </c:pt>
                <c:pt idx="35">
                  <c:v>1852</c:v>
                </c:pt>
                <c:pt idx="36">
                  <c:v>1852</c:v>
                </c:pt>
                <c:pt idx="37">
                  <c:v>1853</c:v>
                </c:pt>
                <c:pt idx="38">
                  <c:v>1853</c:v>
                </c:pt>
                <c:pt idx="39">
                  <c:v>1853</c:v>
                </c:pt>
                <c:pt idx="40">
                  <c:v>1853</c:v>
                </c:pt>
                <c:pt idx="41">
                  <c:v>1853</c:v>
                </c:pt>
                <c:pt idx="42">
                  <c:v>1853</c:v>
                </c:pt>
                <c:pt idx="43">
                  <c:v>1853</c:v>
                </c:pt>
                <c:pt idx="44">
                  <c:v>1853</c:v>
                </c:pt>
                <c:pt idx="45">
                  <c:v>1853</c:v>
                </c:pt>
                <c:pt idx="46">
                  <c:v>1853</c:v>
                </c:pt>
                <c:pt idx="47">
                  <c:v>1853</c:v>
                </c:pt>
                <c:pt idx="48">
                  <c:v>1853</c:v>
                </c:pt>
                <c:pt idx="49">
                  <c:v>1854</c:v>
                </c:pt>
                <c:pt idx="50">
                  <c:v>1854</c:v>
                </c:pt>
                <c:pt idx="51">
                  <c:v>1854</c:v>
                </c:pt>
                <c:pt idx="52">
                  <c:v>1854</c:v>
                </c:pt>
                <c:pt idx="53">
                  <c:v>1854</c:v>
                </c:pt>
                <c:pt idx="54">
                  <c:v>1854</c:v>
                </c:pt>
                <c:pt idx="55">
                  <c:v>1854</c:v>
                </c:pt>
                <c:pt idx="56">
                  <c:v>1854</c:v>
                </c:pt>
                <c:pt idx="57">
                  <c:v>1854</c:v>
                </c:pt>
                <c:pt idx="58">
                  <c:v>1854</c:v>
                </c:pt>
                <c:pt idx="59">
                  <c:v>1854</c:v>
                </c:pt>
                <c:pt idx="60">
                  <c:v>1854</c:v>
                </c:pt>
                <c:pt idx="61">
                  <c:v>1855</c:v>
                </c:pt>
                <c:pt idx="62">
                  <c:v>1855</c:v>
                </c:pt>
                <c:pt idx="63">
                  <c:v>1855</c:v>
                </c:pt>
                <c:pt idx="64">
                  <c:v>1855</c:v>
                </c:pt>
                <c:pt idx="65">
                  <c:v>1855</c:v>
                </c:pt>
                <c:pt idx="66">
                  <c:v>1855</c:v>
                </c:pt>
                <c:pt idx="67">
                  <c:v>1855</c:v>
                </c:pt>
                <c:pt idx="68">
                  <c:v>1855</c:v>
                </c:pt>
                <c:pt idx="69">
                  <c:v>1855</c:v>
                </c:pt>
                <c:pt idx="70">
                  <c:v>1855</c:v>
                </c:pt>
                <c:pt idx="71">
                  <c:v>1855</c:v>
                </c:pt>
                <c:pt idx="72">
                  <c:v>1855</c:v>
                </c:pt>
                <c:pt idx="73">
                  <c:v>1856</c:v>
                </c:pt>
                <c:pt idx="74">
                  <c:v>1856</c:v>
                </c:pt>
                <c:pt idx="75">
                  <c:v>1856</c:v>
                </c:pt>
                <c:pt idx="76">
                  <c:v>1856</c:v>
                </c:pt>
                <c:pt idx="77">
                  <c:v>1856</c:v>
                </c:pt>
                <c:pt idx="78">
                  <c:v>1856</c:v>
                </c:pt>
                <c:pt idx="79">
                  <c:v>1856</c:v>
                </c:pt>
                <c:pt idx="80">
                  <c:v>1856</c:v>
                </c:pt>
                <c:pt idx="81">
                  <c:v>1856</c:v>
                </c:pt>
                <c:pt idx="82">
                  <c:v>1856</c:v>
                </c:pt>
                <c:pt idx="83">
                  <c:v>1856</c:v>
                </c:pt>
                <c:pt idx="84">
                  <c:v>1856</c:v>
                </c:pt>
                <c:pt idx="85">
                  <c:v>1857</c:v>
                </c:pt>
                <c:pt idx="86">
                  <c:v>1857</c:v>
                </c:pt>
                <c:pt idx="87">
                  <c:v>1857</c:v>
                </c:pt>
                <c:pt idx="88">
                  <c:v>1857</c:v>
                </c:pt>
                <c:pt idx="89">
                  <c:v>1857</c:v>
                </c:pt>
                <c:pt idx="90">
                  <c:v>1857</c:v>
                </c:pt>
                <c:pt idx="91">
                  <c:v>1857</c:v>
                </c:pt>
                <c:pt idx="92">
                  <c:v>1857</c:v>
                </c:pt>
                <c:pt idx="93">
                  <c:v>1857</c:v>
                </c:pt>
                <c:pt idx="94">
                  <c:v>1857</c:v>
                </c:pt>
                <c:pt idx="95">
                  <c:v>1857</c:v>
                </c:pt>
                <c:pt idx="96">
                  <c:v>1857</c:v>
                </c:pt>
                <c:pt idx="97">
                  <c:v>1858</c:v>
                </c:pt>
                <c:pt idx="98">
                  <c:v>1858</c:v>
                </c:pt>
                <c:pt idx="99">
                  <c:v>1858</c:v>
                </c:pt>
                <c:pt idx="100">
                  <c:v>1858</c:v>
                </c:pt>
                <c:pt idx="101">
                  <c:v>1858</c:v>
                </c:pt>
                <c:pt idx="102">
                  <c:v>1858</c:v>
                </c:pt>
                <c:pt idx="103">
                  <c:v>1858</c:v>
                </c:pt>
                <c:pt idx="104">
                  <c:v>1858</c:v>
                </c:pt>
                <c:pt idx="105">
                  <c:v>1858</c:v>
                </c:pt>
                <c:pt idx="106">
                  <c:v>1858</c:v>
                </c:pt>
                <c:pt idx="107">
                  <c:v>1858</c:v>
                </c:pt>
                <c:pt idx="108">
                  <c:v>1858</c:v>
                </c:pt>
                <c:pt idx="109">
                  <c:v>1859</c:v>
                </c:pt>
                <c:pt idx="110">
                  <c:v>1859</c:v>
                </c:pt>
                <c:pt idx="111">
                  <c:v>1859</c:v>
                </c:pt>
                <c:pt idx="112">
                  <c:v>1859</c:v>
                </c:pt>
                <c:pt idx="113">
                  <c:v>1859</c:v>
                </c:pt>
                <c:pt idx="114">
                  <c:v>1859</c:v>
                </c:pt>
                <c:pt idx="115">
                  <c:v>1859</c:v>
                </c:pt>
                <c:pt idx="116">
                  <c:v>1859</c:v>
                </c:pt>
                <c:pt idx="117">
                  <c:v>1859</c:v>
                </c:pt>
                <c:pt idx="118">
                  <c:v>1859</c:v>
                </c:pt>
                <c:pt idx="119">
                  <c:v>1859</c:v>
                </c:pt>
                <c:pt idx="120">
                  <c:v>1859</c:v>
                </c:pt>
                <c:pt idx="121">
                  <c:v>1860</c:v>
                </c:pt>
                <c:pt idx="122">
                  <c:v>1860</c:v>
                </c:pt>
                <c:pt idx="123">
                  <c:v>1860</c:v>
                </c:pt>
                <c:pt idx="124">
                  <c:v>1860</c:v>
                </c:pt>
                <c:pt idx="125">
                  <c:v>1860</c:v>
                </c:pt>
                <c:pt idx="126">
                  <c:v>1860</c:v>
                </c:pt>
                <c:pt idx="127">
                  <c:v>1860</c:v>
                </c:pt>
                <c:pt idx="128">
                  <c:v>1860</c:v>
                </c:pt>
                <c:pt idx="129">
                  <c:v>1860</c:v>
                </c:pt>
                <c:pt idx="130">
                  <c:v>1860</c:v>
                </c:pt>
                <c:pt idx="131">
                  <c:v>1860</c:v>
                </c:pt>
                <c:pt idx="132">
                  <c:v>1860</c:v>
                </c:pt>
                <c:pt idx="133">
                  <c:v>1861</c:v>
                </c:pt>
                <c:pt idx="134">
                  <c:v>1861</c:v>
                </c:pt>
                <c:pt idx="135">
                  <c:v>1861</c:v>
                </c:pt>
                <c:pt idx="136">
                  <c:v>1861</c:v>
                </c:pt>
                <c:pt idx="137">
                  <c:v>1861</c:v>
                </c:pt>
                <c:pt idx="138">
                  <c:v>1861</c:v>
                </c:pt>
                <c:pt idx="139">
                  <c:v>1861</c:v>
                </c:pt>
                <c:pt idx="140">
                  <c:v>1861</c:v>
                </c:pt>
                <c:pt idx="141">
                  <c:v>1861</c:v>
                </c:pt>
                <c:pt idx="142">
                  <c:v>1861</c:v>
                </c:pt>
                <c:pt idx="143">
                  <c:v>1861</c:v>
                </c:pt>
                <c:pt idx="144">
                  <c:v>1861</c:v>
                </c:pt>
                <c:pt idx="145">
                  <c:v>1862</c:v>
                </c:pt>
                <c:pt idx="146">
                  <c:v>1862</c:v>
                </c:pt>
                <c:pt idx="147">
                  <c:v>1862</c:v>
                </c:pt>
                <c:pt idx="148">
                  <c:v>1862</c:v>
                </c:pt>
                <c:pt idx="149">
                  <c:v>1862</c:v>
                </c:pt>
                <c:pt idx="150">
                  <c:v>1862</c:v>
                </c:pt>
                <c:pt idx="151">
                  <c:v>1862</c:v>
                </c:pt>
                <c:pt idx="152">
                  <c:v>1862</c:v>
                </c:pt>
                <c:pt idx="153">
                  <c:v>1862</c:v>
                </c:pt>
                <c:pt idx="154">
                  <c:v>1862</c:v>
                </c:pt>
                <c:pt idx="155">
                  <c:v>1862</c:v>
                </c:pt>
                <c:pt idx="156">
                  <c:v>1862</c:v>
                </c:pt>
                <c:pt idx="157">
                  <c:v>1863</c:v>
                </c:pt>
                <c:pt idx="158">
                  <c:v>1863</c:v>
                </c:pt>
                <c:pt idx="159">
                  <c:v>1863</c:v>
                </c:pt>
                <c:pt idx="160">
                  <c:v>1863</c:v>
                </c:pt>
                <c:pt idx="161">
                  <c:v>1863</c:v>
                </c:pt>
                <c:pt idx="162">
                  <c:v>1863</c:v>
                </c:pt>
                <c:pt idx="163">
                  <c:v>1863</c:v>
                </c:pt>
                <c:pt idx="164">
                  <c:v>1863</c:v>
                </c:pt>
                <c:pt idx="165">
                  <c:v>1863</c:v>
                </c:pt>
                <c:pt idx="166">
                  <c:v>1863</c:v>
                </c:pt>
                <c:pt idx="167">
                  <c:v>1863</c:v>
                </c:pt>
                <c:pt idx="168">
                  <c:v>1863</c:v>
                </c:pt>
                <c:pt idx="169">
                  <c:v>1864</c:v>
                </c:pt>
                <c:pt idx="170">
                  <c:v>1864</c:v>
                </c:pt>
                <c:pt idx="171">
                  <c:v>1864</c:v>
                </c:pt>
                <c:pt idx="172">
                  <c:v>1864</c:v>
                </c:pt>
                <c:pt idx="173">
                  <c:v>1864</c:v>
                </c:pt>
                <c:pt idx="174">
                  <c:v>1864</c:v>
                </c:pt>
                <c:pt idx="175">
                  <c:v>1864</c:v>
                </c:pt>
                <c:pt idx="176">
                  <c:v>1864</c:v>
                </c:pt>
                <c:pt idx="177">
                  <c:v>1864</c:v>
                </c:pt>
                <c:pt idx="178">
                  <c:v>1864</c:v>
                </c:pt>
                <c:pt idx="179">
                  <c:v>1864</c:v>
                </c:pt>
                <c:pt idx="180">
                  <c:v>1864</c:v>
                </c:pt>
                <c:pt idx="181">
                  <c:v>1865</c:v>
                </c:pt>
                <c:pt idx="182">
                  <c:v>1865</c:v>
                </c:pt>
                <c:pt idx="183">
                  <c:v>1865</c:v>
                </c:pt>
                <c:pt idx="184">
                  <c:v>1865</c:v>
                </c:pt>
                <c:pt idx="185">
                  <c:v>1865</c:v>
                </c:pt>
                <c:pt idx="186">
                  <c:v>1865</c:v>
                </c:pt>
                <c:pt idx="187">
                  <c:v>1865</c:v>
                </c:pt>
                <c:pt idx="188">
                  <c:v>1865</c:v>
                </c:pt>
                <c:pt idx="189">
                  <c:v>1865</c:v>
                </c:pt>
                <c:pt idx="190">
                  <c:v>1865</c:v>
                </c:pt>
                <c:pt idx="191">
                  <c:v>1865</c:v>
                </c:pt>
                <c:pt idx="192">
                  <c:v>1865</c:v>
                </c:pt>
                <c:pt idx="193">
                  <c:v>1866</c:v>
                </c:pt>
                <c:pt idx="194">
                  <c:v>1866</c:v>
                </c:pt>
                <c:pt idx="195">
                  <c:v>1866</c:v>
                </c:pt>
                <c:pt idx="196">
                  <c:v>1866</c:v>
                </c:pt>
                <c:pt idx="197">
                  <c:v>1866</c:v>
                </c:pt>
                <c:pt idx="198">
                  <c:v>1866</c:v>
                </c:pt>
                <c:pt idx="199">
                  <c:v>1866</c:v>
                </c:pt>
                <c:pt idx="200">
                  <c:v>1866</c:v>
                </c:pt>
                <c:pt idx="201">
                  <c:v>1866</c:v>
                </c:pt>
                <c:pt idx="202">
                  <c:v>1866</c:v>
                </c:pt>
                <c:pt idx="203">
                  <c:v>1866</c:v>
                </c:pt>
                <c:pt idx="204">
                  <c:v>1866</c:v>
                </c:pt>
                <c:pt idx="205">
                  <c:v>1867</c:v>
                </c:pt>
                <c:pt idx="206">
                  <c:v>1867</c:v>
                </c:pt>
                <c:pt idx="207">
                  <c:v>1867</c:v>
                </c:pt>
                <c:pt idx="208">
                  <c:v>1867</c:v>
                </c:pt>
                <c:pt idx="209">
                  <c:v>1867</c:v>
                </c:pt>
                <c:pt idx="210">
                  <c:v>1867</c:v>
                </c:pt>
                <c:pt idx="211">
                  <c:v>1867</c:v>
                </c:pt>
                <c:pt idx="212">
                  <c:v>1867</c:v>
                </c:pt>
                <c:pt idx="213">
                  <c:v>1867</c:v>
                </c:pt>
                <c:pt idx="214">
                  <c:v>1867</c:v>
                </c:pt>
                <c:pt idx="215">
                  <c:v>1867</c:v>
                </c:pt>
                <c:pt idx="216">
                  <c:v>1867</c:v>
                </c:pt>
                <c:pt idx="217">
                  <c:v>1868</c:v>
                </c:pt>
                <c:pt idx="218">
                  <c:v>1868</c:v>
                </c:pt>
                <c:pt idx="219">
                  <c:v>1868</c:v>
                </c:pt>
                <c:pt idx="220">
                  <c:v>1868</c:v>
                </c:pt>
                <c:pt idx="221">
                  <c:v>1868</c:v>
                </c:pt>
                <c:pt idx="222">
                  <c:v>1868</c:v>
                </c:pt>
                <c:pt idx="223">
                  <c:v>1868</c:v>
                </c:pt>
                <c:pt idx="224">
                  <c:v>1868</c:v>
                </c:pt>
                <c:pt idx="225">
                  <c:v>1868</c:v>
                </c:pt>
                <c:pt idx="226">
                  <c:v>1868</c:v>
                </c:pt>
                <c:pt idx="227">
                  <c:v>1868</c:v>
                </c:pt>
                <c:pt idx="228">
                  <c:v>1868</c:v>
                </c:pt>
                <c:pt idx="229">
                  <c:v>1869</c:v>
                </c:pt>
                <c:pt idx="230">
                  <c:v>1869</c:v>
                </c:pt>
                <c:pt idx="231">
                  <c:v>1869</c:v>
                </c:pt>
                <c:pt idx="232">
                  <c:v>1869</c:v>
                </c:pt>
                <c:pt idx="233">
                  <c:v>1869</c:v>
                </c:pt>
                <c:pt idx="234">
                  <c:v>1869</c:v>
                </c:pt>
                <c:pt idx="235">
                  <c:v>1869</c:v>
                </c:pt>
                <c:pt idx="236">
                  <c:v>1869</c:v>
                </c:pt>
                <c:pt idx="237">
                  <c:v>1869</c:v>
                </c:pt>
                <c:pt idx="238">
                  <c:v>1869</c:v>
                </c:pt>
                <c:pt idx="239">
                  <c:v>1869</c:v>
                </c:pt>
                <c:pt idx="240">
                  <c:v>1869</c:v>
                </c:pt>
                <c:pt idx="241">
                  <c:v>1870</c:v>
                </c:pt>
                <c:pt idx="242">
                  <c:v>1870</c:v>
                </c:pt>
                <c:pt idx="243">
                  <c:v>1870</c:v>
                </c:pt>
                <c:pt idx="244">
                  <c:v>1870</c:v>
                </c:pt>
                <c:pt idx="245">
                  <c:v>1870</c:v>
                </c:pt>
                <c:pt idx="246">
                  <c:v>1870</c:v>
                </c:pt>
                <c:pt idx="247">
                  <c:v>1870</c:v>
                </c:pt>
                <c:pt idx="248">
                  <c:v>1870</c:v>
                </c:pt>
                <c:pt idx="249">
                  <c:v>1870</c:v>
                </c:pt>
                <c:pt idx="250">
                  <c:v>1870</c:v>
                </c:pt>
                <c:pt idx="251">
                  <c:v>1870</c:v>
                </c:pt>
                <c:pt idx="252">
                  <c:v>1870</c:v>
                </c:pt>
                <c:pt idx="253">
                  <c:v>1871</c:v>
                </c:pt>
                <c:pt idx="254">
                  <c:v>1871</c:v>
                </c:pt>
                <c:pt idx="255">
                  <c:v>1871</c:v>
                </c:pt>
                <c:pt idx="256">
                  <c:v>1871</c:v>
                </c:pt>
                <c:pt idx="257">
                  <c:v>1871</c:v>
                </c:pt>
                <c:pt idx="258">
                  <c:v>1871</c:v>
                </c:pt>
                <c:pt idx="259">
                  <c:v>1871</c:v>
                </c:pt>
                <c:pt idx="260">
                  <c:v>1871</c:v>
                </c:pt>
                <c:pt idx="261">
                  <c:v>1871</c:v>
                </c:pt>
                <c:pt idx="262">
                  <c:v>1871</c:v>
                </c:pt>
                <c:pt idx="263">
                  <c:v>1871</c:v>
                </c:pt>
                <c:pt idx="264">
                  <c:v>1871</c:v>
                </c:pt>
                <c:pt idx="265">
                  <c:v>1872</c:v>
                </c:pt>
                <c:pt idx="266">
                  <c:v>1872</c:v>
                </c:pt>
                <c:pt idx="267">
                  <c:v>1872</c:v>
                </c:pt>
                <c:pt idx="268">
                  <c:v>1872</c:v>
                </c:pt>
                <c:pt idx="269">
                  <c:v>1872</c:v>
                </c:pt>
                <c:pt idx="270">
                  <c:v>1872</c:v>
                </c:pt>
                <c:pt idx="271">
                  <c:v>1872</c:v>
                </c:pt>
                <c:pt idx="272">
                  <c:v>1872</c:v>
                </c:pt>
                <c:pt idx="273">
                  <c:v>1872</c:v>
                </c:pt>
                <c:pt idx="274">
                  <c:v>1872</c:v>
                </c:pt>
                <c:pt idx="275">
                  <c:v>1872</c:v>
                </c:pt>
                <c:pt idx="276">
                  <c:v>1872</c:v>
                </c:pt>
                <c:pt idx="277">
                  <c:v>1873</c:v>
                </c:pt>
                <c:pt idx="278">
                  <c:v>1873</c:v>
                </c:pt>
                <c:pt idx="279">
                  <c:v>1873</c:v>
                </c:pt>
                <c:pt idx="280">
                  <c:v>1873</c:v>
                </c:pt>
                <c:pt idx="281">
                  <c:v>1873</c:v>
                </c:pt>
                <c:pt idx="282">
                  <c:v>1873</c:v>
                </c:pt>
                <c:pt idx="283">
                  <c:v>1873</c:v>
                </c:pt>
                <c:pt idx="284">
                  <c:v>1873</c:v>
                </c:pt>
                <c:pt idx="285">
                  <c:v>1873</c:v>
                </c:pt>
                <c:pt idx="286">
                  <c:v>1873</c:v>
                </c:pt>
                <c:pt idx="287">
                  <c:v>1873</c:v>
                </c:pt>
                <c:pt idx="288">
                  <c:v>1873</c:v>
                </c:pt>
                <c:pt idx="289">
                  <c:v>1874</c:v>
                </c:pt>
                <c:pt idx="290">
                  <c:v>1874</c:v>
                </c:pt>
                <c:pt idx="291">
                  <c:v>1874</c:v>
                </c:pt>
                <c:pt idx="292">
                  <c:v>1874</c:v>
                </c:pt>
                <c:pt idx="293">
                  <c:v>1874</c:v>
                </c:pt>
                <c:pt idx="294">
                  <c:v>1874</c:v>
                </c:pt>
                <c:pt idx="295">
                  <c:v>1874</c:v>
                </c:pt>
                <c:pt idx="296">
                  <c:v>1874</c:v>
                </c:pt>
                <c:pt idx="297">
                  <c:v>1874</c:v>
                </c:pt>
                <c:pt idx="298">
                  <c:v>1874</c:v>
                </c:pt>
                <c:pt idx="299">
                  <c:v>1874</c:v>
                </c:pt>
                <c:pt idx="300">
                  <c:v>1874</c:v>
                </c:pt>
                <c:pt idx="301">
                  <c:v>1875</c:v>
                </c:pt>
                <c:pt idx="302">
                  <c:v>1875</c:v>
                </c:pt>
                <c:pt idx="303">
                  <c:v>1875</c:v>
                </c:pt>
                <c:pt idx="304">
                  <c:v>1875</c:v>
                </c:pt>
                <c:pt idx="305">
                  <c:v>1875</c:v>
                </c:pt>
                <c:pt idx="306">
                  <c:v>1875</c:v>
                </c:pt>
                <c:pt idx="307">
                  <c:v>1875</c:v>
                </c:pt>
                <c:pt idx="308">
                  <c:v>1875</c:v>
                </c:pt>
                <c:pt idx="309">
                  <c:v>1875</c:v>
                </c:pt>
                <c:pt idx="310">
                  <c:v>1875</c:v>
                </c:pt>
                <c:pt idx="311">
                  <c:v>1875</c:v>
                </c:pt>
                <c:pt idx="312">
                  <c:v>1875</c:v>
                </c:pt>
                <c:pt idx="313">
                  <c:v>1876</c:v>
                </c:pt>
                <c:pt idx="314">
                  <c:v>1876</c:v>
                </c:pt>
                <c:pt idx="315">
                  <c:v>1876</c:v>
                </c:pt>
                <c:pt idx="316">
                  <c:v>1876</c:v>
                </c:pt>
                <c:pt idx="317">
                  <c:v>1876</c:v>
                </c:pt>
                <c:pt idx="318">
                  <c:v>1876</c:v>
                </c:pt>
                <c:pt idx="319">
                  <c:v>1876</c:v>
                </c:pt>
                <c:pt idx="320">
                  <c:v>1876</c:v>
                </c:pt>
                <c:pt idx="321">
                  <c:v>1876</c:v>
                </c:pt>
                <c:pt idx="322">
                  <c:v>1876</c:v>
                </c:pt>
                <c:pt idx="323">
                  <c:v>1876</c:v>
                </c:pt>
                <c:pt idx="324">
                  <c:v>1876</c:v>
                </c:pt>
                <c:pt idx="325">
                  <c:v>1877</c:v>
                </c:pt>
                <c:pt idx="326">
                  <c:v>1877</c:v>
                </c:pt>
                <c:pt idx="327">
                  <c:v>1877</c:v>
                </c:pt>
                <c:pt idx="328">
                  <c:v>1877</c:v>
                </c:pt>
                <c:pt idx="329">
                  <c:v>1877</c:v>
                </c:pt>
                <c:pt idx="330">
                  <c:v>1877</c:v>
                </c:pt>
                <c:pt idx="331">
                  <c:v>1877</c:v>
                </c:pt>
                <c:pt idx="332">
                  <c:v>1877</c:v>
                </c:pt>
                <c:pt idx="333">
                  <c:v>1877</c:v>
                </c:pt>
                <c:pt idx="334">
                  <c:v>1877</c:v>
                </c:pt>
                <c:pt idx="335">
                  <c:v>1877</c:v>
                </c:pt>
                <c:pt idx="336">
                  <c:v>1877</c:v>
                </c:pt>
                <c:pt idx="337">
                  <c:v>1878</c:v>
                </c:pt>
                <c:pt idx="338">
                  <c:v>1878</c:v>
                </c:pt>
                <c:pt idx="339">
                  <c:v>1878</c:v>
                </c:pt>
                <c:pt idx="340">
                  <c:v>1878</c:v>
                </c:pt>
                <c:pt idx="341">
                  <c:v>1878</c:v>
                </c:pt>
                <c:pt idx="342">
                  <c:v>1878</c:v>
                </c:pt>
                <c:pt idx="343">
                  <c:v>1878</c:v>
                </c:pt>
                <c:pt idx="344">
                  <c:v>1878</c:v>
                </c:pt>
                <c:pt idx="345">
                  <c:v>1878</c:v>
                </c:pt>
                <c:pt idx="346">
                  <c:v>1878</c:v>
                </c:pt>
                <c:pt idx="347">
                  <c:v>1878</c:v>
                </c:pt>
                <c:pt idx="348">
                  <c:v>1878</c:v>
                </c:pt>
                <c:pt idx="349">
                  <c:v>1879</c:v>
                </c:pt>
                <c:pt idx="350">
                  <c:v>1879</c:v>
                </c:pt>
                <c:pt idx="351">
                  <c:v>1879</c:v>
                </c:pt>
                <c:pt idx="352">
                  <c:v>1879</c:v>
                </c:pt>
                <c:pt idx="353">
                  <c:v>1879</c:v>
                </c:pt>
                <c:pt idx="354">
                  <c:v>1879</c:v>
                </c:pt>
                <c:pt idx="355">
                  <c:v>1879</c:v>
                </c:pt>
                <c:pt idx="356">
                  <c:v>1879</c:v>
                </c:pt>
                <c:pt idx="357">
                  <c:v>1879</c:v>
                </c:pt>
                <c:pt idx="358">
                  <c:v>1879</c:v>
                </c:pt>
                <c:pt idx="359">
                  <c:v>1879</c:v>
                </c:pt>
                <c:pt idx="360">
                  <c:v>1879</c:v>
                </c:pt>
                <c:pt idx="361">
                  <c:v>1880</c:v>
                </c:pt>
                <c:pt idx="362">
                  <c:v>1880</c:v>
                </c:pt>
                <c:pt idx="363">
                  <c:v>1880</c:v>
                </c:pt>
                <c:pt idx="364">
                  <c:v>1880</c:v>
                </c:pt>
                <c:pt idx="365">
                  <c:v>1880</c:v>
                </c:pt>
                <c:pt idx="366">
                  <c:v>1880</c:v>
                </c:pt>
                <c:pt idx="367">
                  <c:v>1880</c:v>
                </c:pt>
                <c:pt idx="368">
                  <c:v>1880</c:v>
                </c:pt>
                <c:pt idx="369">
                  <c:v>1880</c:v>
                </c:pt>
                <c:pt idx="370">
                  <c:v>1880</c:v>
                </c:pt>
                <c:pt idx="371">
                  <c:v>1880</c:v>
                </c:pt>
                <c:pt idx="372">
                  <c:v>1880</c:v>
                </c:pt>
                <c:pt idx="373">
                  <c:v>1881</c:v>
                </c:pt>
                <c:pt idx="374">
                  <c:v>1881</c:v>
                </c:pt>
                <c:pt idx="375">
                  <c:v>1881</c:v>
                </c:pt>
                <c:pt idx="376">
                  <c:v>1881</c:v>
                </c:pt>
                <c:pt idx="377">
                  <c:v>1881</c:v>
                </c:pt>
                <c:pt idx="378">
                  <c:v>1881</c:v>
                </c:pt>
                <c:pt idx="379">
                  <c:v>1881</c:v>
                </c:pt>
                <c:pt idx="380">
                  <c:v>1881</c:v>
                </c:pt>
                <c:pt idx="381">
                  <c:v>1881</c:v>
                </c:pt>
                <c:pt idx="382">
                  <c:v>1881</c:v>
                </c:pt>
                <c:pt idx="383">
                  <c:v>1881</c:v>
                </c:pt>
                <c:pt idx="384">
                  <c:v>1881</c:v>
                </c:pt>
                <c:pt idx="385">
                  <c:v>1882</c:v>
                </c:pt>
                <c:pt idx="386">
                  <c:v>1882</c:v>
                </c:pt>
                <c:pt idx="387">
                  <c:v>1882</c:v>
                </c:pt>
                <c:pt idx="388">
                  <c:v>1882</c:v>
                </c:pt>
                <c:pt idx="389">
                  <c:v>1882</c:v>
                </c:pt>
                <c:pt idx="390">
                  <c:v>1882</c:v>
                </c:pt>
                <c:pt idx="391">
                  <c:v>1882</c:v>
                </c:pt>
                <c:pt idx="392">
                  <c:v>1882</c:v>
                </c:pt>
                <c:pt idx="393">
                  <c:v>1882</c:v>
                </c:pt>
                <c:pt idx="394">
                  <c:v>1882</c:v>
                </c:pt>
                <c:pt idx="395">
                  <c:v>1882</c:v>
                </c:pt>
                <c:pt idx="396">
                  <c:v>1882</c:v>
                </c:pt>
                <c:pt idx="397">
                  <c:v>1883</c:v>
                </c:pt>
                <c:pt idx="398">
                  <c:v>1883</c:v>
                </c:pt>
                <c:pt idx="399">
                  <c:v>1883</c:v>
                </c:pt>
                <c:pt idx="400">
                  <c:v>1883</c:v>
                </c:pt>
                <c:pt idx="401">
                  <c:v>1883</c:v>
                </c:pt>
                <c:pt idx="402">
                  <c:v>1883</c:v>
                </c:pt>
                <c:pt idx="403">
                  <c:v>1883</c:v>
                </c:pt>
                <c:pt idx="404">
                  <c:v>1883</c:v>
                </c:pt>
                <c:pt idx="405">
                  <c:v>1883</c:v>
                </c:pt>
                <c:pt idx="406">
                  <c:v>1883</c:v>
                </c:pt>
                <c:pt idx="407">
                  <c:v>1883</c:v>
                </c:pt>
                <c:pt idx="408">
                  <c:v>1883</c:v>
                </c:pt>
                <c:pt idx="409">
                  <c:v>1884</c:v>
                </c:pt>
                <c:pt idx="410">
                  <c:v>1884</c:v>
                </c:pt>
                <c:pt idx="411">
                  <c:v>1884</c:v>
                </c:pt>
                <c:pt idx="412">
                  <c:v>1884</c:v>
                </c:pt>
                <c:pt idx="413">
                  <c:v>1884</c:v>
                </c:pt>
                <c:pt idx="414">
                  <c:v>1884</c:v>
                </c:pt>
                <c:pt idx="415">
                  <c:v>1884</c:v>
                </c:pt>
                <c:pt idx="416">
                  <c:v>1884</c:v>
                </c:pt>
                <c:pt idx="417">
                  <c:v>1884</c:v>
                </c:pt>
                <c:pt idx="418">
                  <c:v>1884</c:v>
                </c:pt>
                <c:pt idx="419">
                  <c:v>1884</c:v>
                </c:pt>
                <c:pt idx="420">
                  <c:v>1884</c:v>
                </c:pt>
                <c:pt idx="421">
                  <c:v>1885</c:v>
                </c:pt>
                <c:pt idx="422">
                  <c:v>1885</c:v>
                </c:pt>
                <c:pt idx="423">
                  <c:v>1885</c:v>
                </c:pt>
                <c:pt idx="424">
                  <c:v>1885</c:v>
                </c:pt>
                <c:pt idx="425">
                  <c:v>1885</c:v>
                </c:pt>
                <c:pt idx="426">
                  <c:v>1885</c:v>
                </c:pt>
                <c:pt idx="427">
                  <c:v>1885</c:v>
                </c:pt>
                <c:pt idx="428">
                  <c:v>1885</c:v>
                </c:pt>
                <c:pt idx="429">
                  <c:v>1885</c:v>
                </c:pt>
                <c:pt idx="430">
                  <c:v>1885</c:v>
                </c:pt>
                <c:pt idx="431">
                  <c:v>1885</c:v>
                </c:pt>
                <c:pt idx="432">
                  <c:v>1885</c:v>
                </c:pt>
                <c:pt idx="433">
                  <c:v>1886</c:v>
                </c:pt>
                <c:pt idx="434">
                  <c:v>1886</c:v>
                </c:pt>
                <c:pt idx="435">
                  <c:v>1886</c:v>
                </c:pt>
                <c:pt idx="436">
                  <c:v>1886</c:v>
                </c:pt>
                <c:pt idx="437">
                  <c:v>1886</c:v>
                </c:pt>
                <c:pt idx="438">
                  <c:v>1886</c:v>
                </c:pt>
                <c:pt idx="439">
                  <c:v>1886</c:v>
                </c:pt>
                <c:pt idx="440">
                  <c:v>1886</c:v>
                </c:pt>
                <c:pt idx="441">
                  <c:v>1886</c:v>
                </c:pt>
                <c:pt idx="442">
                  <c:v>1886</c:v>
                </c:pt>
                <c:pt idx="443">
                  <c:v>1886</c:v>
                </c:pt>
                <c:pt idx="444">
                  <c:v>1886</c:v>
                </c:pt>
                <c:pt idx="445">
                  <c:v>1887</c:v>
                </c:pt>
                <c:pt idx="446">
                  <c:v>1887</c:v>
                </c:pt>
                <c:pt idx="447">
                  <c:v>1887</c:v>
                </c:pt>
                <c:pt idx="448">
                  <c:v>1887</c:v>
                </c:pt>
                <c:pt idx="449">
                  <c:v>1887</c:v>
                </c:pt>
                <c:pt idx="450">
                  <c:v>1887</c:v>
                </c:pt>
                <c:pt idx="451">
                  <c:v>1887</c:v>
                </c:pt>
                <c:pt idx="452">
                  <c:v>1887</c:v>
                </c:pt>
                <c:pt idx="453">
                  <c:v>1887</c:v>
                </c:pt>
                <c:pt idx="454">
                  <c:v>1887</c:v>
                </c:pt>
                <c:pt idx="455">
                  <c:v>1887</c:v>
                </c:pt>
                <c:pt idx="456">
                  <c:v>1887</c:v>
                </c:pt>
                <c:pt idx="457">
                  <c:v>1888</c:v>
                </c:pt>
                <c:pt idx="458">
                  <c:v>1888</c:v>
                </c:pt>
                <c:pt idx="459">
                  <c:v>1888</c:v>
                </c:pt>
                <c:pt idx="460">
                  <c:v>1888</c:v>
                </c:pt>
                <c:pt idx="461">
                  <c:v>1888</c:v>
                </c:pt>
                <c:pt idx="462">
                  <c:v>1888</c:v>
                </c:pt>
                <c:pt idx="463">
                  <c:v>1888</c:v>
                </c:pt>
                <c:pt idx="464">
                  <c:v>1888</c:v>
                </c:pt>
                <c:pt idx="465">
                  <c:v>1888</c:v>
                </c:pt>
                <c:pt idx="466">
                  <c:v>1888</c:v>
                </c:pt>
                <c:pt idx="467">
                  <c:v>1888</c:v>
                </c:pt>
                <c:pt idx="468">
                  <c:v>1888</c:v>
                </c:pt>
                <c:pt idx="469">
                  <c:v>1889</c:v>
                </c:pt>
                <c:pt idx="470">
                  <c:v>1889</c:v>
                </c:pt>
                <c:pt idx="471">
                  <c:v>1889</c:v>
                </c:pt>
                <c:pt idx="472">
                  <c:v>1889</c:v>
                </c:pt>
                <c:pt idx="473">
                  <c:v>1889</c:v>
                </c:pt>
                <c:pt idx="474">
                  <c:v>1889</c:v>
                </c:pt>
                <c:pt idx="475">
                  <c:v>1889</c:v>
                </c:pt>
                <c:pt idx="476">
                  <c:v>1889</c:v>
                </c:pt>
                <c:pt idx="477">
                  <c:v>1889</c:v>
                </c:pt>
                <c:pt idx="478">
                  <c:v>1889</c:v>
                </c:pt>
                <c:pt idx="479">
                  <c:v>1889</c:v>
                </c:pt>
                <c:pt idx="480">
                  <c:v>1889</c:v>
                </c:pt>
                <c:pt idx="481">
                  <c:v>1890</c:v>
                </c:pt>
                <c:pt idx="482">
                  <c:v>1890</c:v>
                </c:pt>
                <c:pt idx="483">
                  <c:v>1890</c:v>
                </c:pt>
                <c:pt idx="484">
                  <c:v>1890</c:v>
                </c:pt>
                <c:pt idx="485">
                  <c:v>1890</c:v>
                </c:pt>
                <c:pt idx="486">
                  <c:v>1890</c:v>
                </c:pt>
                <c:pt idx="487">
                  <c:v>1890</c:v>
                </c:pt>
                <c:pt idx="488">
                  <c:v>1890</c:v>
                </c:pt>
                <c:pt idx="489">
                  <c:v>1890</c:v>
                </c:pt>
                <c:pt idx="490">
                  <c:v>1890</c:v>
                </c:pt>
                <c:pt idx="491">
                  <c:v>1890</c:v>
                </c:pt>
                <c:pt idx="492">
                  <c:v>1890</c:v>
                </c:pt>
                <c:pt idx="493">
                  <c:v>1891</c:v>
                </c:pt>
                <c:pt idx="494">
                  <c:v>1891</c:v>
                </c:pt>
                <c:pt idx="495">
                  <c:v>1891</c:v>
                </c:pt>
                <c:pt idx="496">
                  <c:v>1891</c:v>
                </c:pt>
                <c:pt idx="497">
                  <c:v>1891</c:v>
                </c:pt>
                <c:pt idx="498">
                  <c:v>1891</c:v>
                </c:pt>
                <c:pt idx="499">
                  <c:v>1891</c:v>
                </c:pt>
                <c:pt idx="500">
                  <c:v>1891</c:v>
                </c:pt>
                <c:pt idx="501">
                  <c:v>1891</c:v>
                </c:pt>
                <c:pt idx="502">
                  <c:v>1891</c:v>
                </c:pt>
                <c:pt idx="503">
                  <c:v>1891</c:v>
                </c:pt>
                <c:pt idx="504">
                  <c:v>1891</c:v>
                </c:pt>
                <c:pt idx="505">
                  <c:v>1892</c:v>
                </c:pt>
                <c:pt idx="506">
                  <c:v>1892</c:v>
                </c:pt>
                <c:pt idx="507">
                  <c:v>1892</c:v>
                </c:pt>
                <c:pt idx="508">
                  <c:v>1892</c:v>
                </c:pt>
                <c:pt idx="509">
                  <c:v>1892</c:v>
                </c:pt>
                <c:pt idx="510">
                  <c:v>1892</c:v>
                </c:pt>
                <c:pt idx="511">
                  <c:v>1892</c:v>
                </c:pt>
                <c:pt idx="512">
                  <c:v>1892</c:v>
                </c:pt>
                <c:pt idx="513">
                  <c:v>1892</c:v>
                </c:pt>
                <c:pt idx="514">
                  <c:v>1892</c:v>
                </c:pt>
                <c:pt idx="515">
                  <c:v>1892</c:v>
                </c:pt>
                <c:pt idx="516">
                  <c:v>1892</c:v>
                </c:pt>
                <c:pt idx="517">
                  <c:v>1893</c:v>
                </c:pt>
                <c:pt idx="518">
                  <c:v>1893</c:v>
                </c:pt>
                <c:pt idx="519">
                  <c:v>1893</c:v>
                </c:pt>
                <c:pt idx="520">
                  <c:v>1893</c:v>
                </c:pt>
                <c:pt idx="521">
                  <c:v>1893</c:v>
                </c:pt>
                <c:pt idx="522">
                  <c:v>1893</c:v>
                </c:pt>
                <c:pt idx="523">
                  <c:v>1893</c:v>
                </c:pt>
                <c:pt idx="524">
                  <c:v>1893</c:v>
                </c:pt>
                <c:pt idx="525">
                  <c:v>1893</c:v>
                </c:pt>
                <c:pt idx="526">
                  <c:v>1893</c:v>
                </c:pt>
                <c:pt idx="527">
                  <c:v>1893</c:v>
                </c:pt>
                <c:pt idx="528">
                  <c:v>1893</c:v>
                </c:pt>
                <c:pt idx="529">
                  <c:v>1894</c:v>
                </c:pt>
                <c:pt idx="530">
                  <c:v>1894</c:v>
                </c:pt>
                <c:pt idx="531">
                  <c:v>1894</c:v>
                </c:pt>
                <c:pt idx="532">
                  <c:v>1894</c:v>
                </c:pt>
                <c:pt idx="533">
                  <c:v>1894</c:v>
                </c:pt>
                <c:pt idx="534">
                  <c:v>1894</c:v>
                </c:pt>
                <c:pt idx="535">
                  <c:v>1894</c:v>
                </c:pt>
                <c:pt idx="536">
                  <c:v>1894</c:v>
                </c:pt>
                <c:pt idx="537">
                  <c:v>1894</c:v>
                </c:pt>
                <c:pt idx="538">
                  <c:v>1894</c:v>
                </c:pt>
                <c:pt idx="539">
                  <c:v>1894</c:v>
                </c:pt>
                <c:pt idx="540">
                  <c:v>1894</c:v>
                </c:pt>
                <c:pt idx="541">
                  <c:v>1895</c:v>
                </c:pt>
                <c:pt idx="542">
                  <c:v>1895</c:v>
                </c:pt>
                <c:pt idx="543">
                  <c:v>1895</c:v>
                </c:pt>
                <c:pt idx="544">
                  <c:v>1895</c:v>
                </c:pt>
                <c:pt idx="545">
                  <c:v>1895</c:v>
                </c:pt>
                <c:pt idx="546">
                  <c:v>1895</c:v>
                </c:pt>
                <c:pt idx="547">
                  <c:v>1895</c:v>
                </c:pt>
                <c:pt idx="548">
                  <c:v>1895</c:v>
                </c:pt>
                <c:pt idx="549">
                  <c:v>1895</c:v>
                </c:pt>
                <c:pt idx="550">
                  <c:v>1895</c:v>
                </c:pt>
                <c:pt idx="551">
                  <c:v>1895</c:v>
                </c:pt>
                <c:pt idx="552">
                  <c:v>1895</c:v>
                </c:pt>
                <c:pt idx="553">
                  <c:v>1896</c:v>
                </c:pt>
                <c:pt idx="554">
                  <c:v>1896</c:v>
                </c:pt>
                <c:pt idx="555">
                  <c:v>1896</c:v>
                </c:pt>
                <c:pt idx="556">
                  <c:v>1896</c:v>
                </c:pt>
                <c:pt idx="557">
                  <c:v>1896</c:v>
                </c:pt>
                <c:pt idx="558">
                  <c:v>1896</c:v>
                </c:pt>
                <c:pt idx="559">
                  <c:v>1896</c:v>
                </c:pt>
                <c:pt idx="560">
                  <c:v>1896</c:v>
                </c:pt>
                <c:pt idx="561">
                  <c:v>1896</c:v>
                </c:pt>
                <c:pt idx="562">
                  <c:v>1896</c:v>
                </c:pt>
                <c:pt idx="563">
                  <c:v>1896</c:v>
                </c:pt>
                <c:pt idx="564">
                  <c:v>1896</c:v>
                </c:pt>
                <c:pt idx="565">
                  <c:v>1897</c:v>
                </c:pt>
                <c:pt idx="566">
                  <c:v>1897</c:v>
                </c:pt>
                <c:pt idx="567">
                  <c:v>1897</c:v>
                </c:pt>
                <c:pt idx="568">
                  <c:v>1897</c:v>
                </c:pt>
                <c:pt idx="569">
                  <c:v>1897</c:v>
                </c:pt>
                <c:pt idx="570">
                  <c:v>1897</c:v>
                </c:pt>
                <c:pt idx="571">
                  <c:v>1897</c:v>
                </c:pt>
                <c:pt idx="572">
                  <c:v>1897</c:v>
                </c:pt>
                <c:pt idx="573">
                  <c:v>1897</c:v>
                </c:pt>
                <c:pt idx="574">
                  <c:v>1897</c:v>
                </c:pt>
                <c:pt idx="575">
                  <c:v>1897</c:v>
                </c:pt>
                <c:pt idx="576">
                  <c:v>1897</c:v>
                </c:pt>
                <c:pt idx="577">
                  <c:v>1898</c:v>
                </c:pt>
                <c:pt idx="578">
                  <c:v>1898</c:v>
                </c:pt>
                <c:pt idx="579">
                  <c:v>1898</c:v>
                </c:pt>
                <c:pt idx="580">
                  <c:v>1898</c:v>
                </c:pt>
                <c:pt idx="581">
                  <c:v>1898</c:v>
                </c:pt>
                <c:pt idx="582">
                  <c:v>1898</c:v>
                </c:pt>
                <c:pt idx="583">
                  <c:v>1898</c:v>
                </c:pt>
                <c:pt idx="584">
                  <c:v>1898</c:v>
                </c:pt>
                <c:pt idx="585">
                  <c:v>1898</c:v>
                </c:pt>
                <c:pt idx="586">
                  <c:v>1898</c:v>
                </c:pt>
                <c:pt idx="587">
                  <c:v>1898</c:v>
                </c:pt>
                <c:pt idx="588">
                  <c:v>1898</c:v>
                </c:pt>
                <c:pt idx="589">
                  <c:v>1899</c:v>
                </c:pt>
                <c:pt idx="590">
                  <c:v>1899</c:v>
                </c:pt>
                <c:pt idx="591">
                  <c:v>1899</c:v>
                </c:pt>
                <c:pt idx="592">
                  <c:v>1899</c:v>
                </c:pt>
                <c:pt idx="593">
                  <c:v>1899</c:v>
                </c:pt>
                <c:pt idx="594">
                  <c:v>1899</c:v>
                </c:pt>
                <c:pt idx="595">
                  <c:v>1899</c:v>
                </c:pt>
                <c:pt idx="596">
                  <c:v>1899</c:v>
                </c:pt>
                <c:pt idx="597">
                  <c:v>1899</c:v>
                </c:pt>
                <c:pt idx="598">
                  <c:v>1899</c:v>
                </c:pt>
                <c:pt idx="599">
                  <c:v>1899</c:v>
                </c:pt>
                <c:pt idx="600">
                  <c:v>1899</c:v>
                </c:pt>
                <c:pt idx="601">
                  <c:v>1900</c:v>
                </c:pt>
                <c:pt idx="602">
                  <c:v>1900</c:v>
                </c:pt>
                <c:pt idx="603">
                  <c:v>1900</c:v>
                </c:pt>
                <c:pt idx="604">
                  <c:v>1900</c:v>
                </c:pt>
                <c:pt idx="605">
                  <c:v>1900</c:v>
                </c:pt>
                <c:pt idx="606">
                  <c:v>1900</c:v>
                </c:pt>
                <c:pt idx="607">
                  <c:v>1900</c:v>
                </c:pt>
                <c:pt idx="608">
                  <c:v>1900</c:v>
                </c:pt>
                <c:pt idx="609">
                  <c:v>1900</c:v>
                </c:pt>
                <c:pt idx="610">
                  <c:v>1900</c:v>
                </c:pt>
                <c:pt idx="611">
                  <c:v>1900</c:v>
                </c:pt>
                <c:pt idx="612">
                  <c:v>1900</c:v>
                </c:pt>
                <c:pt idx="613">
                  <c:v>1901</c:v>
                </c:pt>
                <c:pt idx="614">
                  <c:v>1901</c:v>
                </c:pt>
                <c:pt idx="615">
                  <c:v>1901</c:v>
                </c:pt>
                <c:pt idx="616">
                  <c:v>1901</c:v>
                </c:pt>
                <c:pt idx="617">
                  <c:v>1901</c:v>
                </c:pt>
                <c:pt idx="618">
                  <c:v>1901</c:v>
                </c:pt>
                <c:pt idx="619">
                  <c:v>1901</c:v>
                </c:pt>
                <c:pt idx="620">
                  <c:v>1901</c:v>
                </c:pt>
                <c:pt idx="621">
                  <c:v>1901</c:v>
                </c:pt>
                <c:pt idx="622">
                  <c:v>1901</c:v>
                </c:pt>
                <c:pt idx="623">
                  <c:v>1901</c:v>
                </c:pt>
                <c:pt idx="624">
                  <c:v>1901</c:v>
                </c:pt>
                <c:pt idx="625">
                  <c:v>1902</c:v>
                </c:pt>
                <c:pt idx="626">
                  <c:v>1902</c:v>
                </c:pt>
                <c:pt idx="627">
                  <c:v>1902</c:v>
                </c:pt>
                <c:pt idx="628">
                  <c:v>1902</c:v>
                </c:pt>
                <c:pt idx="629">
                  <c:v>1902</c:v>
                </c:pt>
                <c:pt idx="630">
                  <c:v>1902</c:v>
                </c:pt>
                <c:pt idx="631">
                  <c:v>1902</c:v>
                </c:pt>
                <c:pt idx="632">
                  <c:v>1902</c:v>
                </c:pt>
                <c:pt idx="633">
                  <c:v>1902</c:v>
                </c:pt>
                <c:pt idx="634">
                  <c:v>1902</c:v>
                </c:pt>
                <c:pt idx="635">
                  <c:v>1902</c:v>
                </c:pt>
                <c:pt idx="636">
                  <c:v>1902</c:v>
                </c:pt>
                <c:pt idx="637">
                  <c:v>1903</c:v>
                </c:pt>
                <c:pt idx="638">
                  <c:v>1903</c:v>
                </c:pt>
                <c:pt idx="639">
                  <c:v>1903</c:v>
                </c:pt>
                <c:pt idx="640">
                  <c:v>1903</c:v>
                </c:pt>
                <c:pt idx="641">
                  <c:v>1903</c:v>
                </c:pt>
                <c:pt idx="642">
                  <c:v>1903</c:v>
                </c:pt>
                <c:pt idx="643">
                  <c:v>1903</c:v>
                </c:pt>
                <c:pt idx="644">
                  <c:v>1903</c:v>
                </c:pt>
                <c:pt idx="645">
                  <c:v>1903</c:v>
                </c:pt>
                <c:pt idx="646">
                  <c:v>1903</c:v>
                </c:pt>
                <c:pt idx="647">
                  <c:v>1903</c:v>
                </c:pt>
                <c:pt idx="648">
                  <c:v>1903</c:v>
                </c:pt>
                <c:pt idx="649">
                  <c:v>1904</c:v>
                </c:pt>
                <c:pt idx="650">
                  <c:v>1904</c:v>
                </c:pt>
                <c:pt idx="651">
                  <c:v>1904</c:v>
                </c:pt>
                <c:pt idx="652">
                  <c:v>1904</c:v>
                </c:pt>
                <c:pt idx="653">
                  <c:v>1904</c:v>
                </c:pt>
                <c:pt idx="654">
                  <c:v>1904</c:v>
                </c:pt>
                <c:pt idx="655">
                  <c:v>1904</c:v>
                </c:pt>
                <c:pt idx="656">
                  <c:v>1904</c:v>
                </c:pt>
                <c:pt idx="657">
                  <c:v>1904</c:v>
                </c:pt>
                <c:pt idx="658">
                  <c:v>1904</c:v>
                </c:pt>
                <c:pt idx="659">
                  <c:v>1904</c:v>
                </c:pt>
                <c:pt idx="660">
                  <c:v>1904</c:v>
                </c:pt>
                <c:pt idx="661">
                  <c:v>1905</c:v>
                </c:pt>
                <c:pt idx="662">
                  <c:v>1905</c:v>
                </c:pt>
                <c:pt idx="663">
                  <c:v>1905</c:v>
                </c:pt>
                <c:pt idx="664">
                  <c:v>1905</c:v>
                </c:pt>
                <c:pt idx="665">
                  <c:v>1905</c:v>
                </c:pt>
                <c:pt idx="666">
                  <c:v>1905</c:v>
                </c:pt>
                <c:pt idx="667">
                  <c:v>1905</c:v>
                </c:pt>
                <c:pt idx="668">
                  <c:v>1905</c:v>
                </c:pt>
                <c:pt idx="669">
                  <c:v>1905</c:v>
                </c:pt>
                <c:pt idx="670">
                  <c:v>1905</c:v>
                </c:pt>
                <c:pt idx="671">
                  <c:v>1905</c:v>
                </c:pt>
                <c:pt idx="672">
                  <c:v>1905</c:v>
                </c:pt>
                <c:pt idx="673">
                  <c:v>1906</c:v>
                </c:pt>
                <c:pt idx="674">
                  <c:v>1906</c:v>
                </c:pt>
                <c:pt idx="675">
                  <c:v>1906</c:v>
                </c:pt>
                <c:pt idx="676">
                  <c:v>1906</c:v>
                </c:pt>
                <c:pt idx="677">
                  <c:v>1906</c:v>
                </c:pt>
                <c:pt idx="678">
                  <c:v>1906</c:v>
                </c:pt>
                <c:pt idx="679">
                  <c:v>1906</c:v>
                </c:pt>
                <c:pt idx="680">
                  <c:v>1906</c:v>
                </c:pt>
                <c:pt idx="681">
                  <c:v>1906</c:v>
                </c:pt>
                <c:pt idx="682">
                  <c:v>1906</c:v>
                </c:pt>
                <c:pt idx="683">
                  <c:v>1906</c:v>
                </c:pt>
                <c:pt idx="684">
                  <c:v>1906</c:v>
                </c:pt>
                <c:pt idx="685">
                  <c:v>1907</c:v>
                </c:pt>
                <c:pt idx="686">
                  <c:v>1907</c:v>
                </c:pt>
                <c:pt idx="687">
                  <c:v>1907</c:v>
                </c:pt>
                <c:pt idx="688">
                  <c:v>1907</c:v>
                </c:pt>
                <c:pt idx="689">
                  <c:v>1907</c:v>
                </c:pt>
                <c:pt idx="690">
                  <c:v>1907</c:v>
                </c:pt>
                <c:pt idx="691">
                  <c:v>1907</c:v>
                </c:pt>
                <c:pt idx="692">
                  <c:v>1907</c:v>
                </c:pt>
                <c:pt idx="693">
                  <c:v>1907</c:v>
                </c:pt>
                <c:pt idx="694">
                  <c:v>1907</c:v>
                </c:pt>
                <c:pt idx="695">
                  <c:v>1907</c:v>
                </c:pt>
                <c:pt idx="696">
                  <c:v>1907</c:v>
                </c:pt>
                <c:pt idx="697">
                  <c:v>1908</c:v>
                </c:pt>
                <c:pt idx="698">
                  <c:v>1908</c:v>
                </c:pt>
                <c:pt idx="699">
                  <c:v>1908</c:v>
                </c:pt>
                <c:pt idx="700">
                  <c:v>1908</c:v>
                </c:pt>
                <c:pt idx="701">
                  <c:v>1908</c:v>
                </c:pt>
                <c:pt idx="702">
                  <c:v>1908</c:v>
                </c:pt>
                <c:pt idx="703">
                  <c:v>1908</c:v>
                </c:pt>
                <c:pt idx="704">
                  <c:v>1908</c:v>
                </c:pt>
                <c:pt idx="705">
                  <c:v>1908</c:v>
                </c:pt>
                <c:pt idx="706">
                  <c:v>1908</c:v>
                </c:pt>
                <c:pt idx="707">
                  <c:v>1908</c:v>
                </c:pt>
                <c:pt idx="708">
                  <c:v>1908</c:v>
                </c:pt>
                <c:pt idx="709">
                  <c:v>1909</c:v>
                </c:pt>
                <c:pt idx="710">
                  <c:v>1909</c:v>
                </c:pt>
                <c:pt idx="711">
                  <c:v>1909</c:v>
                </c:pt>
                <c:pt idx="712">
                  <c:v>1909</c:v>
                </c:pt>
                <c:pt idx="713">
                  <c:v>1909</c:v>
                </c:pt>
                <c:pt idx="714">
                  <c:v>1909</c:v>
                </c:pt>
                <c:pt idx="715">
                  <c:v>1909</c:v>
                </c:pt>
                <c:pt idx="716">
                  <c:v>1909</c:v>
                </c:pt>
                <c:pt idx="717">
                  <c:v>1909</c:v>
                </c:pt>
                <c:pt idx="718">
                  <c:v>1909</c:v>
                </c:pt>
                <c:pt idx="719">
                  <c:v>1909</c:v>
                </c:pt>
                <c:pt idx="720">
                  <c:v>1909</c:v>
                </c:pt>
                <c:pt idx="721">
                  <c:v>1910</c:v>
                </c:pt>
                <c:pt idx="722">
                  <c:v>1910</c:v>
                </c:pt>
                <c:pt idx="723">
                  <c:v>1910</c:v>
                </c:pt>
                <c:pt idx="724">
                  <c:v>1910</c:v>
                </c:pt>
                <c:pt idx="725">
                  <c:v>1910</c:v>
                </c:pt>
                <c:pt idx="726">
                  <c:v>1910</c:v>
                </c:pt>
                <c:pt idx="727">
                  <c:v>1910</c:v>
                </c:pt>
                <c:pt idx="728">
                  <c:v>1910</c:v>
                </c:pt>
                <c:pt idx="729">
                  <c:v>1910</c:v>
                </c:pt>
                <c:pt idx="730">
                  <c:v>1910</c:v>
                </c:pt>
                <c:pt idx="731">
                  <c:v>1910</c:v>
                </c:pt>
                <c:pt idx="732">
                  <c:v>1910</c:v>
                </c:pt>
                <c:pt idx="733">
                  <c:v>1911</c:v>
                </c:pt>
                <c:pt idx="734">
                  <c:v>1911</c:v>
                </c:pt>
                <c:pt idx="735">
                  <c:v>1911</c:v>
                </c:pt>
                <c:pt idx="736">
                  <c:v>1911</c:v>
                </c:pt>
                <c:pt idx="737">
                  <c:v>1911</c:v>
                </c:pt>
                <c:pt idx="738">
                  <c:v>1911</c:v>
                </c:pt>
                <c:pt idx="739">
                  <c:v>1911</c:v>
                </c:pt>
                <c:pt idx="740">
                  <c:v>1911</c:v>
                </c:pt>
                <c:pt idx="741">
                  <c:v>1911</c:v>
                </c:pt>
                <c:pt idx="742">
                  <c:v>1911</c:v>
                </c:pt>
                <c:pt idx="743">
                  <c:v>1911</c:v>
                </c:pt>
                <c:pt idx="744">
                  <c:v>1911</c:v>
                </c:pt>
                <c:pt idx="745">
                  <c:v>1912</c:v>
                </c:pt>
                <c:pt idx="746">
                  <c:v>1912</c:v>
                </c:pt>
                <c:pt idx="747">
                  <c:v>1912</c:v>
                </c:pt>
                <c:pt idx="748">
                  <c:v>1912</c:v>
                </c:pt>
                <c:pt idx="749">
                  <c:v>1912</c:v>
                </c:pt>
                <c:pt idx="750">
                  <c:v>1912</c:v>
                </c:pt>
                <c:pt idx="751">
                  <c:v>1912</c:v>
                </c:pt>
                <c:pt idx="752">
                  <c:v>1912</c:v>
                </c:pt>
                <c:pt idx="753">
                  <c:v>1912</c:v>
                </c:pt>
                <c:pt idx="754">
                  <c:v>1912</c:v>
                </c:pt>
                <c:pt idx="755">
                  <c:v>1912</c:v>
                </c:pt>
                <c:pt idx="756">
                  <c:v>1912</c:v>
                </c:pt>
                <c:pt idx="757">
                  <c:v>1913</c:v>
                </c:pt>
                <c:pt idx="758">
                  <c:v>1913</c:v>
                </c:pt>
                <c:pt idx="759">
                  <c:v>1913</c:v>
                </c:pt>
                <c:pt idx="760">
                  <c:v>1913</c:v>
                </c:pt>
                <c:pt idx="761">
                  <c:v>1913</c:v>
                </c:pt>
                <c:pt idx="762">
                  <c:v>1913</c:v>
                </c:pt>
                <c:pt idx="763">
                  <c:v>1913</c:v>
                </c:pt>
                <c:pt idx="764">
                  <c:v>1913</c:v>
                </c:pt>
                <c:pt idx="765">
                  <c:v>1913</c:v>
                </c:pt>
                <c:pt idx="766">
                  <c:v>1913</c:v>
                </c:pt>
                <c:pt idx="767">
                  <c:v>1913</c:v>
                </c:pt>
                <c:pt idx="768">
                  <c:v>1913</c:v>
                </c:pt>
                <c:pt idx="769">
                  <c:v>1914</c:v>
                </c:pt>
                <c:pt idx="770">
                  <c:v>1914</c:v>
                </c:pt>
                <c:pt idx="771">
                  <c:v>1914</c:v>
                </c:pt>
                <c:pt idx="772">
                  <c:v>1914</c:v>
                </c:pt>
                <c:pt idx="773">
                  <c:v>1914</c:v>
                </c:pt>
                <c:pt idx="774">
                  <c:v>1914</c:v>
                </c:pt>
                <c:pt idx="775">
                  <c:v>1914</c:v>
                </c:pt>
                <c:pt idx="776">
                  <c:v>1914</c:v>
                </c:pt>
                <c:pt idx="777">
                  <c:v>1914</c:v>
                </c:pt>
                <c:pt idx="778">
                  <c:v>1914</c:v>
                </c:pt>
                <c:pt idx="779">
                  <c:v>1914</c:v>
                </c:pt>
                <c:pt idx="780">
                  <c:v>1914</c:v>
                </c:pt>
                <c:pt idx="781">
                  <c:v>1915</c:v>
                </c:pt>
                <c:pt idx="782">
                  <c:v>1915</c:v>
                </c:pt>
                <c:pt idx="783">
                  <c:v>1915</c:v>
                </c:pt>
                <c:pt idx="784">
                  <c:v>1915</c:v>
                </c:pt>
                <c:pt idx="785">
                  <c:v>1915</c:v>
                </c:pt>
                <c:pt idx="786">
                  <c:v>1915</c:v>
                </c:pt>
                <c:pt idx="787">
                  <c:v>1915</c:v>
                </c:pt>
                <c:pt idx="788">
                  <c:v>1915</c:v>
                </c:pt>
                <c:pt idx="789">
                  <c:v>1915</c:v>
                </c:pt>
                <c:pt idx="790">
                  <c:v>1915</c:v>
                </c:pt>
                <c:pt idx="791">
                  <c:v>1915</c:v>
                </c:pt>
                <c:pt idx="792">
                  <c:v>1915</c:v>
                </c:pt>
                <c:pt idx="793">
                  <c:v>1916</c:v>
                </c:pt>
                <c:pt idx="794">
                  <c:v>1916</c:v>
                </c:pt>
                <c:pt idx="795">
                  <c:v>1916</c:v>
                </c:pt>
                <c:pt idx="796">
                  <c:v>1916</c:v>
                </c:pt>
                <c:pt idx="797">
                  <c:v>1916</c:v>
                </c:pt>
                <c:pt idx="798">
                  <c:v>1916</c:v>
                </c:pt>
                <c:pt idx="799">
                  <c:v>1916</c:v>
                </c:pt>
                <c:pt idx="800">
                  <c:v>1916</c:v>
                </c:pt>
                <c:pt idx="801">
                  <c:v>1916</c:v>
                </c:pt>
                <c:pt idx="802">
                  <c:v>1916</c:v>
                </c:pt>
                <c:pt idx="803">
                  <c:v>1916</c:v>
                </c:pt>
                <c:pt idx="804">
                  <c:v>1916</c:v>
                </c:pt>
                <c:pt idx="805">
                  <c:v>1917</c:v>
                </c:pt>
                <c:pt idx="806">
                  <c:v>1917</c:v>
                </c:pt>
                <c:pt idx="807">
                  <c:v>1917</c:v>
                </c:pt>
                <c:pt idx="808">
                  <c:v>1917</c:v>
                </c:pt>
                <c:pt idx="809">
                  <c:v>1917</c:v>
                </c:pt>
                <c:pt idx="810">
                  <c:v>1917</c:v>
                </c:pt>
                <c:pt idx="811">
                  <c:v>1917</c:v>
                </c:pt>
                <c:pt idx="812">
                  <c:v>1917</c:v>
                </c:pt>
                <c:pt idx="813">
                  <c:v>1917</c:v>
                </c:pt>
                <c:pt idx="814">
                  <c:v>1917</c:v>
                </c:pt>
                <c:pt idx="815">
                  <c:v>1917</c:v>
                </c:pt>
                <c:pt idx="816">
                  <c:v>1917</c:v>
                </c:pt>
                <c:pt idx="817">
                  <c:v>1918</c:v>
                </c:pt>
                <c:pt idx="818">
                  <c:v>1918</c:v>
                </c:pt>
                <c:pt idx="819">
                  <c:v>1918</c:v>
                </c:pt>
                <c:pt idx="820">
                  <c:v>1918</c:v>
                </c:pt>
                <c:pt idx="821">
                  <c:v>1918</c:v>
                </c:pt>
                <c:pt idx="822">
                  <c:v>1918</c:v>
                </c:pt>
                <c:pt idx="823">
                  <c:v>1918</c:v>
                </c:pt>
                <c:pt idx="824">
                  <c:v>1918</c:v>
                </c:pt>
                <c:pt idx="825">
                  <c:v>1918</c:v>
                </c:pt>
                <c:pt idx="826">
                  <c:v>1918</c:v>
                </c:pt>
                <c:pt idx="827">
                  <c:v>1918</c:v>
                </c:pt>
                <c:pt idx="828">
                  <c:v>1918</c:v>
                </c:pt>
                <c:pt idx="829">
                  <c:v>1919</c:v>
                </c:pt>
                <c:pt idx="830">
                  <c:v>1919</c:v>
                </c:pt>
                <c:pt idx="831">
                  <c:v>1919</c:v>
                </c:pt>
                <c:pt idx="832">
                  <c:v>1919</c:v>
                </c:pt>
                <c:pt idx="833">
                  <c:v>1919</c:v>
                </c:pt>
                <c:pt idx="834">
                  <c:v>1919</c:v>
                </c:pt>
                <c:pt idx="835">
                  <c:v>1919</c:v>
                </c:pt>
                <c:pt idx="836">
                  <c:v>1919</c:v>
                </c:pt>
                <c:pt idx="837">
                  <c:v>1919</c:v>
                </c:pt>
                <c:pt idx="838">
                  <c:v>1919</c:v>
                </c:pt>
                <c:pt idx="839">
                  <c:v>1919</c:v>
                </c:pt>
                <c:pt idx="840">
                  <c:v>1919</c:v>
                </c:pt>
                <c:pt idx="841">
                  <c:v>1920</c:v>
                </c:pt>
                <c:pt idx="842">
                  <c:v>1920</c:v>
                </c:pt>
                <c:pt idx="843">
                  <c:v>1920</c:v>
                </c:pt>
                <c:pt idx="844">
                  <c:v>1920</c:v>
                </c:pt>
                <c:pt idx="845">
                  <c:v>1920</c:v>
                </c:pt>
                <c:pt idx="846">
                  <c:v>1920</c:v>
                </c:pt>
                <c:pt idx="847">
                  <c:v>1920</c:v>
                </c:pt>
                <c:pt idx="848">
                  <c:v>1920</c:v>
                </c:pt>
                <c:pt idx="849">
                  <c:v>1920</c:v>
                </c:pt>
                <c:pt idx="850">
                  <c:v>1920</c:v>
                </c:pt>
                <c:pt idx="851">
                  <c:v>1920</c:v>
                </c:pt>
                <c:pt idx="852">
                  <c:v>1920</c:v>
                </c:pt>
                <c:pt idx="853">
                  <c:v>1921</c:v>
                </c:pt>
                <c:pt idx="854">
                  <c:v>1921</c:v>
                </c:pt>
                <c:pt idx="855">
                  <c:v>1921</c:v>
                </c:pt>
                <c:pt idx="856">
                  <c:v>1921</c:v>
                </c:pt>
                <c:pt idx="857">
                  <c:v>1921</c:v>
                </c:pt>
                <c:pt idx="858">
                  <c:v>1921</c:v>
                </c:pt>
                <c:pt idx="859">
                  <c:v>1921</c:v>
                </c:pt>
                <c:pt idx="860">
                  <c:v>1921</c:v>
                </c:pt>
                <c:pt idx="861">
                  <c:v>1921</c:v>
                </c:pt>
                <c:pt idx="862">
                  <c:v>1921</c:v>
                </c:pt>
                <c:pt idx="863">
                  <c:v>1921</c:v>
                </c:pt>
                <c:pt idx="864">
                  <c:v>1921</c:v>
                </c:pt>
                <c:pt idx="865">
                  <c:v>1922</c:v>
                </c:pt>
                <c:pt idx="866">
                  <c:v>1922</c:v>
                </c:pt>
                <c:pt idx="867">
                  <c:v>1922</c:v>
                </c:pt>
                <c:pt idx="868">
                  <c:v>1922</c:v>
                </c:pt>
                <c:pt idx="869">
                  <c:v>1922</c:v>
                </c:pt>
                <c:pt idx="870">
                  <c:v>1922</c:v>
                </c:pt>
                <c:pt idx="871">
                  <c:v>1922</c:v>
                </c:pt>
                <c:pt idx="872">
                  <c:v>1922</c:v>
                </c:pt>
                <c:pt idx="873">
                  <c:v>1922</c:v>
                </c:pt>
                <c:pt idx="874">
                  <c:v>1922</c:v>
                </c:pt>
                <c:pt idx="875">
                  <c:v>1922</c:v>
                </c:pt>
                <c:pt idx="876">
                  <c:v>1922</c:v>
                </c:pt>
                <c:pt idx="877">
                  <c:v>1923</c:v>
                </c:pt>
                <c:pt idx="878">
                  <c:v>1923</c:v>
                </c:pt>
                <c:pt idx="879">
                  <c:v>1923</c:v>
                </c:pt>
                <c:pt idx="880">
                  <c:v>1923</c:v>
                </c:pt>
                <c:pt idx="881">
                  <c:v>1923</c:v>
                </c:pt>
                <c:pt idx="882">
                  <c:v>1923</c:v>
                </c:pt>
                <c:pt idx="883">
                  <c:v>1923</c:v>
                </c:pt>
                <c:pt idx="884">
                  <c:v>1923</c:v>
                </c:pt>
                <c:pt idx="885">
                  <c:v>1923</c:v>
                </c:pt>
                <c:pt idx="886">
                  <c:v>1923</c:v>
                </c:pt>
                <c:pt idx="887">
                  <c:v>1923</c:v>
                </c:pt>
                <c:pt idx="888">
                  <c:v>1923</c:v>
                </c:pt>
                <c:pt idx="889">
                  <c:v>1924</c:v>
                </c:pt>
                <c:pt idx="890">
                  <c:v>1924</c:v>
                </c:pt>
                <c:pt idx="891">
                  <c:v>1924</c:v>
                </c:pt>
                <c:pt idx="892">
                  <c:v>1924</c:v>
                </c:pt>
                <c:pt idx="893">
                  <c:v>1924</c:v>
                </c:pt>
                <c:pt idx="894">
                  <c:v>1924</c:v>
                </c:pt>
                <c:pt idx="895">
                  <c:v>1924</c:v>
                </c:pt>
                <c:pt idx="896">
                  <c:v>1924</c:v>
                </c:pt>
                <c:pt idx="897">
                  <c:v>1924</c:v>
                </c:pt>
                <c:pt idx="898">
                  <c:v>1924</c:v>
                </c:pt>
                <c:pt idx="899">
                  <c:v>1924</c:v>
                </c:pt>
                <c:pt idx="900">
                  <c:v>1924</c:v>
                </c:pt>
                <c:pt idx="901">
                  <c:v>1925</c:v>
                </c:pt>
                <c:pt idx="902">
                  <c:v>1925</c:v>
                </c:pt>
                <c:pt idx="903">
                  <c:v>1925</c:v>
                </c:pt>
                <c:pt idx="904">
                  <c:v>1925</c:v>
                </c:pt>
                <c:pt idx="905">
                  <c:v>1925</c:v>
                </c:pt>
                <c:pt idx="906">
                  <c:v>1925</c:v>
                </c:pt>
                <c:pt idx="907">
                  <c:v>1925</c:v>
                </c:pt>
                <c:pt idx="908">
                  <c:v>1925</c:v>
                </c:pt>
                <c:pt idx="909">
                  <c:v>1925</c:v>
                </c:pt>
                <c:pt idx="910">
                  <c:v>1925</c:v>
                </c:pt>
                <c:pt idx="911">
                  <c:v>1925</c:v>
                </c:pt>
                <c:pt idx="912">
                  <c:v>1925</c:v>
                </c:pt>
                <c:pt idx="913">
                  <c:v>1926</c:v>
                </c:pt>
                <c:pt idx="914">
                  <c:v>1926</c:v>
                </c:pt>
                <c:pt idx="915">
                  <c:v>1926</c:v>
                </c:pt>
                <c:pt idx="916">
                  <c:v>1926</c:v>
                </c:pt>
                <c:pt idx="917">
                  <c:v>1926</c:v>
                </c:pt>
                <c:pt idx="918">
                  <c:v>1926</c:v>
                </c:pt>
                <c:pt idx="919">
                  <c:v>1926</c:v>
                </c:pt>
                <c:pt idx="920">
                  <c:v>1926</c:v>
                </c:pt>
                <c:pt idx="921">
                  <c:v>1926</c:v>
                </c:pt>
                <c:pt idx="922">
                  <c:v>1926</c:v>
                </c:pt>
                <c:pt idx="923">
                  <c:v>1926</c:v>
                </c:pt>
                <c:pt idx="924">
                  <c:v>1926</c:v>
                </c:pt>
                <c:pt idx="925">
                  <c:v>1927</c:v>
                </c:pt>
                <c:pt idx="926">
                  <c:v>1927</c:v>
                </c:pt>
                <c:pt idx="927">
                  <c:v>1927</c:v>
                </c:pt>
                <c:pt idx="928">
                  <c:v>1927</c:v>
                </c:pt>
                <c:pt idx="929">
                  <c:v>1927</c:v>
                </c:pt>
                <c:pt idx="930">
                  <c:v>1927</c:v>
                </c:pt>
                <c:pt idx="931">
                  <c:v>1927</c:v>
                </c:pt>
                <c:pt idx="932">
                  <c:v>1927</c:v>
                </c:pt>
                <c:pt idx="933">
                  <c:v>1927</c:v>
                </c:pt>
                <c:pt idx="934">
                  <c:v>1927</c:v>
                </c:pt>
                <c:pt idx="935">
                  <c:v>1927</c:v>
                </c:pt>
                <c:pt idx="936">
                  <c:v>1927</c:v>
                </c:pt>
                <c:pt idx="937">
                  <c:v>1928</c:v>
                </c:pt>
                <c:pt idx="938">
                  <c:v>1928</c:v>
                </c:pt>
                <c:pt idx="939">
                  <c:v>1928</c:v>
                </c:pt>
                <c:pt idx="940">
                  <c:v>1928</c:v>
                </c:pt>
                <c:pt idx="941">
                  <c:v>1928</c:v>
                </c:pt>
                <c:pt idx="942">
                  <c:v>1928</c:v>
                </c:pt>
                <c:pt idx="943">
                  <c:v>1928</c:v>
                </c:pt>
                <c:pt idx="944">
                  <c:v>1928</c:v>
                </c:pt>
                <c:pt idx="945">
                  <c:v>1928</c:v>
                </c:pt>
                <c:pt idx="946">
                  <c:v>1928</c:v>
                </c:pt>
                <c:pt idx="947">
                  <c:v>1928</c:v>
                </c:pt>
                <c:pt idx="948">
                  <c:v>1928</c:v>
                </c:pt>
                <c:pt idx="949">
                  <c:v>1929</c:v>
                </c:pt>
                <c:pt idx="950">
                  <c:v>1929</c:v>
                </c:pt>
                <c:pt idx="951">
                  <c:v>1929</c:v>
                </c:pt>
                <c:pt idx="952">
                  <c:v>1929</c:v>
                </c:pt>
                <c:pt idx="953">
                  <c:v>1929</c:v>
                </c:pt>
                <c:pt idx="954">
                  <c:v>1929</c:v>
                </c:pt>
                <c:pt idx="955">
                  <c:v>1929</c:v>
                </c:pt>
                <c:pt idx="956">
                  <c:v>1929</c:v>
                </c:pt>
                <c:pt idx="957">
                  <c:v>1929</c:v>
                </c:pt>
                <c:pt idx="958">
                  <c:v>1929</c:v>
                </c:pt>
                <c:pt idx="959">
                  <c:v>1929</c:v>
                </c:pt>
                <c:pt idx="960">
                  <c:v>1929</c:v>
                </c:pt>
                <c:pt idx="961">
                  <c:v>1930</c:v>
                </c:pt>
                <c:pt idx="962">
                  <c:v>1930</c:v>
                </c:pt>
                <c:pt idx="963">
                  <c:v>1930</c:v>
                </c:pt>
                <c:pt idx="964">
                  <c:v>1930</c:v>
                </c:pt>
                <c:pt idx="965">
                  <c:v>1930</c:v>
                </c:pt>
                <c:pt idx="966">
                  <c:v>1930</c:v>
                </c:pt>
                <c:pt idx="967">
                  <c:v>1930</c:v>
                </c:pt>
                <c:pt idx="968">
                  <c:v>1930</c:v>
                </c:pt>
                <c:pt idx="969">
                  <c:v>1930</c:v>
                </c:pt>
                <c:pt idx="970">
                  <c:v>1930</c:v>
                </c:pt>
                <c:pt idx="971">
                  <c:v>1930</c:v>
                </c:pt>
                <c:pt idx="972">
                  <c:v>1930</c:v>
                </c:pt>
                <c:pt idx="973">
                  <c:v>1931</c:v>
                </c:pt>
                <c:pt idx="974">
                  <c:v>1931</c:v>
                </c:pt>
                <c:pt idx="975">
                  <c:v>1931</c:v>
                </c:pt>
                <c:pt idx="976">
                  <c:v>1931</c:v>
                </c:pt>
                <c:pt idx="977">
                  <c:v>1931</c:v>
                </c:pt>
                <c:pt idx="978">
                  <c:v>1931</c:v>
                </c:pt>
                <c:pt idx="979">
                  <c:v>1931</c:v>
                </c:pt>
                <c:pt idx="980">
                  <c:v>1931</c:v>
                </c:pt>
                <c:pt idx="981">
                  <c:v>1931</c:v>
                </c:pt>
                <c:pt idx="982">
                  <c:v>1931</c:v>
                </c:pt>
                <c:pt idx="983">
                  <c:v>1931</c:v>
                </c:pt>
                <c:pt idx="984">
                  <c:v>1931</c:v>
                </c:pt>
                <c:pt idx="985">
                  <c:v>1932</c:v>
                </c:pt>
                <c:pt idx="986">
                  <c:v>1932</c:v>
                </c:pt>
                <c:pt idx="987">
                  <c:v>1932</c:v>
                </c:pt>
                <c:pt idx="988">
                  <c:v>1932</c:v>
                </c:pt>
                <c:pt idx="989">
                  <c:v>1932</c:v>
                </c:pt>
                <c:pt idx="990">
                  <c:v>1932</c:v>
                </c:pt>
                <c:pt idx="991">
                  <c:v>1932</c:v>
                </c:pt>
                <c:pt idx="992">
                  <c:v>1932</c:v>
                </c:pt>
                <c:pt idx="993">
                  <c:v>1932</c:v>
                </c:pt>
                <c:pt idx="994">
                  <c:v>1932</c:v>
                </c:pt>
                <c:pt idx="995">
                  <c:v>1932</c:v>
                </c:pt>
                <c:pt idx="996">
                  <c:v>1932</c:v>
                </c:pt>
                <c:pt idx="997">
                  <c:v>1933</c:v>
                </c:pt>
                <c:pt idx="998">
                  <c:v>1933</c:v>
                </c:pt>
                <c:pt idx="999">
                  <c:v>1933</c:v>
                </c:pt>
                <c:pt idx="1000">
                  <c:v>1933</c:v>
                </c:pt>
                <c:pt idx="1001">
                  <c:v>1933</c:v>
                </c:pt>
                <c:pt idx="1002">
                  <c:v>1933</c:v>
                </c:pt>
                <c:pt idx="1003">
                  <c:v>1933</c:v>
                </c:pt>
                <c:pt idx="1004">
                  <c:v>1933</c:v>
                </c:pt>
                <c:pt idx="1005">
                  <c:v>1933</c:v>
                </c:pt>
                <c:pt idx="1006">
                  <c:v>1933</c:v>
                </c:pt>
                <c:pt idx="1007">
                  <c:v>1933</c:v>
                </c:pt>
                <c:pt idx="1008">
                  <c:v>1933</c:v>
                </c:pt>
                <c:pt idx="1009">
                  <c:v>1934</c:v>
                </c:pt>
                <c:pt idx="1010">
                  <c:v>1934</c:v>
                </c:pt>
                <c:pt idx="1011">
                  <c:v>1934</c:v>
                </c:pt>
                <c:pt idx="1012">
                  <c:v>1934</c:v>
                </c:pt>
                <c:pt idx="1013">
                  <c:v>1934</c:v>
                </c:pt>
                <c:pt idx="1014">
                  <c:v>1934</c:v>
                </c:pt>
                <c:pt idx="1015">
                  <c:v>1934</c:v>
                </c:pt>
                <c:pt idx="1016">
                  <c:v>1934</c:v>
                </c:pt>
                <c:pt idx="1017">
                  <c:v>1934</c:v>
                </c:pt>
                <c:pt idx="1018">
                  <c:v>1934</c:v>
                </c:pt>
                <c:pt idx="1019">
                  <c:v>1934</c:v>
                </c:pt>
                <c:pt idx="1020">
                  <c:v>1934</c:v>
                </c:pt>
                <c:pt idx="1021">
                  <c:v>1935</c:v>
                </c:pt>
                <c:pt idx="1022">
                  <c:v>1935</c:v>
                </c:pt>
                <c:pt idx="1023">
                  <c:v>1935</c:v>
                </c:pt>
                <c:pt idx="1024">
                  <c:v>1935</c:v>
                </c:pt>
                <c:pt idx="1025">
                  <c:v>1935</c:v>
                </c:pt>
                <c:pt idx="1026">
                  <c:v>1935</c:v>
                </c:pt>
                <c:pt idx="1027">
                  <c:v>1935</c:v>
                </c:pt>
                <c:pt idx="1028">
                  <c:v>1935</c:v>
                </c:pt>
                <c:pt idx="1029">
                  <c:v>1935</c:v>
                </c:pt>
                <c:pt idx="1030">
                  <c:v>1935</c:v>
                </c:pt>
                <c:pt idx="1031">
                  <c:v>1935</c:v>
                </c:pt>
                <c:pt idx="1032">
                  <c:v>1935</c:v>
                </c:pt>
                <c:pt idx="1033">
                  <c:v>1936</c:v>
                </c:pt>
                <c:pt idx="1034">
                  <c:v>1936</c:v>
                </c:pt>
                <c:pt idx="1035">
                  <c:v>1936</c:v>
                </c:pt>
                <c:pt idx="1036">
                  <c:v>1936</c:v>
                </c:pt>
                <c:pt idx="1037">
                  <c:v>1936</c:v>
                </c:pt>
                <c:pt idx="1038">
                  <c:v>1936</c:v>
                </c:pt>
                <c:pt idx="1039">
                  <c:v>1936</c:v>
                </c:pt>
                <c:pt idx="1040">
                  <c:v>1936</c:v>
                </c:pt>
                <c:pt idx="1041">
                  <c:v>1936</c:v>
                </c:pt>
                <c:pt idx="1042">
                  <c:v>1936</c:v>
                </c:pt>
                <c:pt idx="1043">
                  <c:v>1936</c:v>
                </c:pt>
                <c:pt idx="1044">
                  <c:v>1936</c:v>
                </c:pt>
                <c:pt idx="1045">
                  <c:v>1937</c:v>
                </c:pt>
                <c:pt idx="1046">
                  <c:v>1937</c:v>
                </c:pt>
                <c:pt idx="1047">
                  <c:v>1937</c:v>
                </c:pt>
                <c:pt idx="1048">
                  <c:v>1937</c:v>
                </c:pt>
                <c:pt idx="1049">
                  <c:v>1937</c:v>
                </c:pt>
                <c:pt idx="1050">
                  <c:v>1937</c:v>
                </c:pt>
                <c:pt idx="1051">
                  <c:v>1937</c:v>
                </c:pt>
                <c:pt idx="1052">
                  <c:v>1937</c:v>
                </c:pt>
                <c:pt idx="1053">
                  <c:v>1937</c:v>
                </c:pt>
                <c:pt idx="1054">
                  <c:v>1937</c:v>
                </c:pt>
                <c:pt idx="1055">
                  <c:v>1937</c:v>
                </c:pt>
                <c:pt idx="1056">
                  <c:v>1937</c:v>
                </c:pt>
                <c:pt idx="1057">
                  <c:v>1938</c:v>
                </c:pt>
                <c:pt idx="1058">
                  <c:v>1938</c:v>
                </c:pt>
                <c:pt idx="1059">
                  <c:v>1938</c:v>
                </c:pt>
                <c:pt idx="1060">
                  <c:v>1938</c:v>
                </c:pt>
                <c:pt idx="1061">
                  <c:v>1938</c:v>
                </c:pt>
                <c:pt idx="1062">
                  <c:v>1938</c:v>
                </c:pt>
                <c:pt idx="1063">
                  <c:v>1938</c:v>
                </c:pt>
                <c:pt idx="1064">
                  <c:v>1938</c:v>
                </c:pt>
                <c:pt idx="1065">
                  <c:v>1938</c:v>
                </c:pt>
                <c:pt idx="1066">
                  <c:v>1938</c:v>
                </c:pt>
                <c:pt idx="1067">
                  <c:v>1938</c:v>
                </c:pt>
                <c:pt idx="1068">
                  <c:v>1938</c:v>
                </c:pt>
                <c:pt idx="1069">
                  <c:v>1939</c:v>
                </c:pt>
                <c:pt idx="1070">
                  <c:v>1939</c:v>
                </c:pt>
                <c:pt idx="1071">
                  <c:v>1939</c:v>
                </c:pt>
                <c:pt idx="1072">
                  <c:v>1939</c:v>
                </c:pt>
                <c:pt idx="1073">
                  <c:v>1939</c:v>
                </c:pt>
                <c:pt idx="1074">
                  <c:v>1939</c:v>
                </c:pt>
                <c:pt idx="1075">
                  <c:v>1939</c:v>
                </c:pt>
                <c:pt idx="1076">
                  <c:v>1939</c:v>
                </c:pt>
                <c:pt idx="1077">
                  <c:v>1939</c:v>
                </c:pt>
                <c:pt idx="1078">
                  <c:v>1939</c:v>
                </c:pt>
                <c:pt idx="1079">
                  <c:v>1939</c:v>
                </c:pt>
                <c:pt idx="1080">
                  <c:v>1939</c:v>
                </c:pt>
                <c:pt idx="1081">
                  <c:v>1940</c:v>
                </c:pt>
                <c:pt idx="1082">
                  <c:v>1940</c:v>
                </c:pt>
                <c:pt idx="1083">
                  <c:v>1940</c:v>
                </c:pt>
                <c:pt idx="1084">
                  <c:v>1940</c:v>
                </c:pt>
                <c:pt idx="1085">
                  <c:v>1940</c:v>
                </c:pt>
                <c:pt idx="1086">
                  <c:v>1940</c:v>
                </c:pt>
                <c:pt idx="1087">
                  <c:v>1940</c:v>
                </c:pt>
                <c:pt idx="1088">
                  <c:v>1940</c:v>
                </c:pt>
                <c:pt idx="1089">
                  <c:v>1940</c:v>
                </c:pt>
                <c:pt idx="1090">
                  <c:v>1940</c:v>
                </c:pt>
                <c:pt idx="1091">
                  <c:v>1940</c:v>
                </c:pt>
                <c:pt idx="1092">
                  <c:v>1940</c:v>
                </c:pt>
                <c:pt idx="1093">
                  <c:v>1941</c:v>
                </c:pt>
                <c:pt idx="1094">
                  <c:v>1941</c:v>
                </c:pt>
                <c:pt idx="1095">
                  <c:v>1941</c:v>
                </c:pt>
                <c:pt idx="1096">
                  <c:v>1941</c:v>
                </c:pt>
                <c:pt idx="1097">
                  <c:v>1941</c:v>
                </c:pt>
                <c:pt idx="1098">
                  <c:v>1941</c:v>
                </c:pt>
                <c:pt idx="1099">
                  <c:v>1941</c:v>
                </c:pt>
                <c:pt idx="1100">
                  <c:v>1941</c:v>
                </c:pt>
                <c:pt idx="1101">
                  <c:v>1941</c:v>
                </c:pt>
                <c:pt idx="1102">
                  <c:v>1941</c:v>
                </c:pt>
                <c:pt idx="1103">
                  <c:v>1941</c:v>
                </c:pt>
                <c:pt idx="1104">
                  <c:v>1941</c:v>
                </c:pt>
                <c:pt idx="1105">
                  <c:v>1942</c:v>
                </c:pt>
                <c:pt idx="1106">
                  <c:v>1942</c:v>
                </c:pt>
                <c:pt idx="1107">
                  <c:v>1942</c:v>
                </c:pt>
                <c:pt idx="1108">
                  <c:v>1942</c:v>
                </c:pt>
                <c:pt idx="1109">
                  <c:v>1942</c:v>
                </c:pt>
                <c:pt idx="1110">
                  <c:v>1942</c:v>
                </c:pt>
                <c:pt idx="1111">
                  <c:v>1942</c:v>
                </c:pt>
                <c:pt idx="1112">
                  <c:v>1942</c:v>
                </c:pt>
                <c:pt idx="1113">
                  <c:v>1942</c:v>
                </c:pt>
                <c:pt idx="1114">
                  <c:v>1942</c:v>
                </c:pt>
                <c:pt idx="1115">
                  <c:v>1942</c:v>
                </c:pt>
                <c:pt idx="1116">
                  <c:v>1942</c:v>
                </c:pt>
                <c:pt idx="1117">
                  <c:v>1943</c:v>
                </c:pt>
                <c:pt idx="1118">
                  <c:v>1943</c:v>
                </c:pt>
                <c:pt idx="1119">
                  <c:v>1943</c:v>
                </c:pt>
                <c:pt idx="1120">
                  <c:v>1943</c:v>
                </c:pt>
                <c:pt idx="1121">
                  <c:v>1943</c:v>
                </c:pt>
                <c:pt idx="1122">
                  <c:v>1943</c:v>
                </c:pt>
                <c:pt idx="1123">
                  <c:v>1943</c:v>
                </c:pt>
                <c:pt idx="1124">
                  <c:v>1943</c:v>
                </c:pt>
                <c:pt idx="1125">
                  <c:v>1943</c:v>
                </c:pt>
                <c:pt idx="1126">
                  <c:v>1943</c:v>
                </c:pt>
                <c:pt idx="1127">
                  <c:v>1943</c:v>
                </c:pt>
                <c:pt idx="1128">
                  <c:v>1943</c:v>
                </c:pt>
                <c:pt idx="1129">
                  <c:v>1944</c:v>
                </c:pt>
                <c:pt idx="1130">
                  <c:v>1944</c:v>
                </c:pt>
                <c:pt idx="1131">
                  <c:v>1944</c:v>
                </c:pt>
                <c:pt idx="1132">
                  <c:v>1944</c:v>
                </c:pt>
                <c:pt idx="1133">
                  <c:v>1944</c:v>
                </c:pt>
                <c:pt idx="1134">
                  <c:v>1944</c:v>
                </c:pt>
                <c:pt idx="1135">
                  <c:v>1944</c:v>
                </c:pt>
                <c:pt idx="1136">
                  <c:v>1944</c:v>
                </c:pt>
                <c:pt idx="1137">
                  <c:v>1944</c:v>
                </c:pt>
                <c:pt idx="1138">
                  <c:v>1944</c:v>
                </c:pt>
                <c:pt idx="1139">
                  <c:v>1944</c:v>
                </c:pt>
                <c:pt idx="1140">
                  <c:v>1944</c:v>
                </c:pt>
                <c:pt idx="1141">
                  <c:v>1945</c:v>
                </c:pt>
                <c:pt idx="1142">
                  <c:v>1945</c:v>
                </c:pt>
                <c:pt idx="1143">
                  <c:v>1945</c:v>
                </c:pt>
                <c:pt idx="1144">
                  <c:v>1945</c:v>
                </c:pt>
                <c:pt idx="1145">
                  <c:v>1945</c:v>
                </c:pt>
                <c:pt idx="1146">
                  <c:v>1945</c:v>
                </c:pt>
                <c:pt idx="1147">
                  <c:v>1945</c:v>
                </c:pt>
                <c:pt idx="1148">
                  <c:v>1945</c:v>
                </c:pt>
                <c:pt idx="1149">
                  <c:v>1945</c:v>
                </c:pt>
                <c:pt idx="1150">
                  <c:v>1945</c:v>
                </c:pt>
                <c:pt idx="1151">
                  <c:v>1945</c:v>
                </c:pt>
                <c:pt idx="1152">
                  <c:v>1945</c:v>
                </c:pt>
                <c:pt idx="1153">
                  <c:v>1946</c:v>
                </c:pt>
                <c:pt idx="1154">
                  <c:v>1946</c:v>
                </c:pt>
                <c:pt idx="1155">
                  <c:v>1946</c:v>
                </c:pt>
                <c:pt idx="1156">
                  <c:v>1946</c:v>
                </c:pt>
                <c:pt idx="1157">
                  <c:v>1946</c:v>
                </c:pt>
                <c:pt idx="1158">
                  <c:v>1946</c:v>
                </c:pt>
                <c:pt idx="1159">
                  <c:v>1946</c:v>
                </c:pt>
                <c:pt idx="1160">
                  <c:v>1946</c:v>
                </c:pt>
                <c:pt idx="1161">
                  <c:v>1946</c:v>
                </c:pt>
                <c:pt idx="1162">
                  <c:v>1946</c:v>
                </c:pt>
                <c:pt idx="1163">
                  <c:v>1946</c:v>
                </c:pt>
                <c:pt idx="1164">
                  <c:v>1946</c:v>
                </c:pt>
                <c:pt idx="1165">
                  <c:v>1947</c:v>
                </c:pt>
                <c:pt idx="1166">
                  <c:v>1947</c:v>
                </c:pt>
                <c:pt idx="1167">
                  <c:v>1947</c:v>
                </c:pt>
                <c:pt idx="1168">
                  <c:v>1947</c:v>
                </c:pt>
                <c:pt idx="1169">
                  <c:v>1947</c:v>
                </c:pt>
                <c:pt idx="1170">
                  <c:v>1947</c:v>
                </c:pt>
                <c:pt idx="1171">
                  <c:v>1947</c:v>
                </c:pt>
                <c:pt idx="1172">
                  <c:v>1947</c:v>
                </c:pt>
                <c:pt idx="1173">
                  <c:v>1947</c:v>
                </c:pt>
                <c:pt idx="1174">
                  <c:v>1947</c:v>
                </c:pt>
                <c:pt idx="1175">
                  <c:v>1947</c:v>
                </c:pt>
                <c:pt idx="1176">
                  <c:v>1947</c:v>
                </c:pt>
                <c:pt idx="1177">
                  <c:v>1948</c:v>
                </c:pt>
                <c:pt idx="1178">
                  <c:v>1948</c:v>
                </c:pt>
                <c:pt idx="1179">
                  <c:v>1948</c:v>
                </c:pt>
                <c:pt idx="1180">
                  <c:v>1948</c:v>
                </c:pt>
                <c:pt idx="1181">
                  <c:v>1948</c:v>
                </c:pt>
                <c:pt idx="1182">
                  <c:v>1948</c:v>
                </c:pt>
                <c:pt idx="1183">
                  <c:v>1948</c:v>
                </c:pt>
                <c:pt idx="1184">
                  <c:v>1948</c:v>
                </c:pt>
                <c:pt idx="1185">
                  <c:v>1948</c:v>
                </c:pt>
                <c:pt idx="1186">
                  <c:v>1948</c:v>
                </c:pt>
                <c:pt idx="1187">
                  <c:v>1948</c:v>
                </c:pt>
                <c:pt idx="1188">
                  <c:v>1948</c:v>
                </c:pt>
                <c:pt idx="1189">
                  <c:v>1949</c:v>
                </c:pt>
                <c:pt idx="1190">
                  <c:v>1949</c:v>
                </c:pt>
                <c:pt idx="1191">
                  <c:v>1949</c:v>
                </c:pt>
                <c:pt idx="1192">
                  <c:v>1949</c:v>
                </c:pt>
                <c:pt idx="1193">
                  <c:v>1949</c:v>
                </c:pt>
                <c:pt idx="1194">
                  <c:v>1949</c:v>
                </c:pt>
                <c:pt idx="1195">
                  <c:v>1949</c:v>
                </c:pt>
                <c:pt idx="1196">
                  <c:v>1949</c:v>
                </c:pt>
                <c:pt idx="1197">
                  <c:v>1949</c:v>
                </c:pt>
                <c:pt idx="1198">
                  <c:v>1949</c:v>
                </c:pt>
                <c:pt idx="1199">
                  <c:v>1949</c:v>
                </c:pt>
                <c:pt idx="1200">
                  <c:v>1949</c:v>
                </c:pt>
                <c:pt idx="1201">
                  <c:v>1950</c:v>
                </c:pt>
                <c:pt idx="1202">
                  <c:v>1950</c:v>
                </c:pt>
                <c:pt idx="1203">
                  <c:v>1950</c:v>
                </c:pt>
                <c:pt idx="1204">
                  <c:v>1950</c:v>
                </c:pt>
                <c:pt idx="1205">
                  <c:v>1950</c:v>
                </c:pt>
                <c:pt idx="1206">
                  <c:v>1950</c:v>
                </c:pt>
                <c:pt idx="1207">
                  <c:v>1950</c:v>
                </c:pt>
                <c:pt idx="1208">
                  <c:v>1950</c:v>
                </c:pt>
                <c:pt idx="1209">
                  <c:v>1950</c:v>
                </c:pt>
                <c:pt idx="1210">
                  <c:v>1950</c:v>
                </c:pt>
                <c:pt idx="1211">
                  <c:v>1950</c:v>
                </c:pt>
                <c:pt idx="1212">
                  <c:v>1950</c:v>
                </c:pt>
                <c:pt idx="1213">
                  <c:v>1951</c:v>
                </c:pt>
                <c:pt idx="1214">
                  <c:v>1951</c:v>
                </c:pt>
                <c:pt idx="1215">
                  <c:v>1951</c:v>
                </c:pt>
                <c:pt idx="1216">
                  <c:v>1951</c:v>
                </c:pt>
                <c:pt idx="1217">
                  <c:v>1951</c:v>
                </c:pt>
                <c:pt idx="1218">
                  <c:v>1951</c:v>
                </c:pt>
                <c:pt idx="1219">
                  <c:v>1951</c:v>
                </c:pt>
                <c:pt idx="1220">
                  <c:v>1951</c:v>
                </c:pt>
                <c:pt idx="1221">
                  <c:v>1951</c:v>
                </c:pt>
                <c:pt idx="1222">
                  <c:v>1951</c:v>
                </c:pt>
                <c:pt idx="1223">
                  <c:v>1951</c:v>
                </c:pt>
                <c:pt idx="1224">
                  <c:v>1951</c:v>
                </c:pt>
                <c:pt idx="1225">
                  <c:v>1952</c:v>
                </c:pt>
                <c:pt idx="1226">
                  <c:v>1952</c:v>
                </c:pt>
                <c:pt idx="1227">
                  <c:v>1952</c:v>
                </c:pt>
                <c:pt idx="1228">
                  <c:v>1952</c:v>
                </c:pt>
                <c:pt idx="1229">
                  <c:v>1952</c:v>
                </c:pt>
                <c:pt idx="1230">
                  <c:v>1952</c:v>
                </c:pt>
                <c:pt idx="1231">
                  <c:v>1952</c:v>
                </c:pt>
                <c:pt idx="1232">
                  <c:v>1952</c:v>
                </c:pt>
                <c:pt idx="1233">
                  <c:v>1952</c:v>
                </c:pt>
                <c:pt idx="1234">
                  <c:v>1952</c:v>
                </c:pt>
                <c:pt idx="1235">
                  <c:v>1952</c:v>
                </c:pt>
                <c:pt idx="1236">
                  <c:v>1952</c:v>
                </c:pt>
                <c:pt idx="1237">
                  <c:v>1953</c:v>
                </c:pt>
                <c:pt idx="1238">
                  <c:v>1953</c:v>
                </c:pt>
                <c:pt idx="1239">
                  <c:v>1953</c:v>
                </c:pt>
                <c:pt idx="1240">
                  <c:v>1953</c:v>
                </c:pt>
                <c:pt idx="1241">
                  <c:v>1953</c:v>
                </c:pt>
                <c:pt idx="1242">
                  <c:v>1953</c:v>
                </c:pt>
                <c:pt idx="1243">
                  <c:v>1953</c:v>
                </c:pt>
                <c:pt idx="1244">
                  <c:v>1953</c:v>
                </c:pt>
                <c:pt idx="1245">
                  <c:v>1953</c:v>
                </c:pt>
                <c:pt idx="1246">
                  <c:v>1953</c:v>
                </c:pt>
                <c:pt idx="1247">
                  <c:v>1953</c:v>
                </c:pt>
                <c:pt idx="1248">
                  <c:v>1953</c:v>
                </c:pt>
                <c:pt idx="1249">
                  <c:v>1954</c:v>
                </c:pt>
                <c:pt idx="1250">
                  <c:v>1954</c:v>
                </c:pt>
                <c:pt idx="1251">
                  <c:v>1954</c:v>
                </c:pt>
                <c:pt idx="1252">
                  <c:v>1954</c:v>
                </c:pt>
                <c:pt idx="1253">
                  <c:v>1954</c:v>
                </c:pt>
                <c:pt idx="1254">
                  <c:v>1954</c:v>
                </c:pt>
                <c:pt idx="1255">
                  <c:v>1954</c:v>
                </c:pt>
                <c:pt idx="1256">
                  <c:v>1954</c:v>
                </c:pt>
                <c:pt idx="1257">
                  <c:v>1954</c:v>
                </c:pt>
                <c:pt idx="1258">
                  <c:v>1954</c:v>
                </c:pt>
                <c:pt idx="1259">
                  <c:v>1954</c:v>
                </c:pt>
                <c:pt idx="1260">
                  <c:v>1954</c:v>
                </c:pt>
                <c:pt idx="1261">
                  <c:v>1955</c:v>
                </c:pt>
                <c:pt idx="1262">
                  <c:v>1955</c:v>
                </c:pt>
                <c:pt idx="1263">
                  <c:v>1955</c:v>
                </c:pt>
                <c:pt idx="1264">
                  <c:v>1955</c:v>
                </c:pt>
                <c:pt idx="1265">
                  <c:v>1955</c:v>
                </c:pt>
                <c:pt idx="1266">
                  <c:v>1955</c:v>
                </c:pt>
                <c:pt idx="1267">
                  <c:v>1955</c:v>
                </c:pt>
                <c:pt idx="1268">
                  <c:v>1955</c:v>
                </c:pt>
                <c:pt idx="1269">
                  <c:v>1955</c:v>
                </c:pt>
                <c:pt idx="1270">
                  <c:v>1955</c:v>
                </c:pt>
                <c:pt idx="1271">
                  <c:v>1955</c:v>
                </c:pt>
                <c:pt idx="1272">
                  <c:v>1955</c:v>
                </c:pt>
                <c:pt idx="1273">
                  <c:v>1956</c:v>
                </c:pt>
                <c:pt idx="1274">
                  <c:v>1956</c:v>
                </c:pt>
                <c:pt idx="1275">
                  <c:v>1956</c:v>
                </c:pt>
                <c:pt idx="1276">
                  <c:v>1956</c:v>
                </c:pt>
                <c:pt idx="1277">
                  <c:v>1956</c:v>
                </c:pt>
                <c:pt idx="1278">
                  <c:v>1956</c:v>
                </c:pt>
                <c:pt idx="1279">
                  <c:v>1956</c:v>
                </c:pt>
                <c:pt idx="1280">
                  <c:v>1956</c:v>
                </c:pt>
                <c:pt idx="1281">
                  <c:v>1956</c:v>
                </c:pt>
                <c:pt idx="1282">
                  <c:v>1956</c:v>
                </c:pt>
                <c:pt idx="1283">
                  <c:v>1956</c:v>
                </c:pt>
                <c:pt idx="1284">
                  <c:v>1956</c:v>
                </c:pt>
                <c:pt idx="1285">
                  <c:v>1957</c:v>
                </c:pt>
                <c:pt idx="1286">
                  <c:v>1957</c:v>
                </c:pt>
                <c:pt idx="1287">
                  <c:v>1957</c:v>
                </c:pt>
                <c:pt idx="1288">
                  <c:v>1957</c:v>
                </c:pt>
                <c:pt idx="1289">
                  <c:v>1957</c:v>
                </c:pt>
                <c:pt idx="1290">
                  <c:v>1957</c:v>
                </c:pt>
                <c:pt idx="1291">
                  <c:v>1957</c:v>
                </c:pt>
                <c:pt idx="1292">
                  <c:v>1957</c:v>
                </c:pt>
                <c:pt idx="1293">
                  <c:v>1957</c:v>
                </c:pt>
                <c:pt idx="1294">
                  <c:v>1957</c:v>
                </c:pt>
                <c:pt idx="1295">
                  <c:v>1957</c:v>
                </c:pt>
                <c:pt idx="1296">
                  <c:v>1957</c:v>
                </c:pt>
                <c:pt idx="1297">
                  <c:v>1958</c:v>
                </c:pt>
                <c:pt idx="1298">
                  <c:v>1958</c:v>
                </c:pt>
                <c:pt idx="1299">
                  <c:v>1958</c:v>
                </c:pt>
                <c:pt idx="1300">
                  <c:v>1958</c:v>
                </c:pt>
                <c:pt idx="1301">
                  <c:v>1958</c:v>
                </c:pt>
                <c:pt idx="1302">
                  <c:v>1958</c:v>
                </c:pt>
                <c:pt idx="1303">
                  <c:v>1958</c:v>
                </c:pt>
                <c:pt idx="1304">
                  <c:v>1958</c:v>
                </c:pt>
                <c:pt idx="1305">
                  <c:v>1958</c:v>
                </c:pt>
                <c:pt idx="1306">
                  <c:v>1958</c:v>
                </c:pt>
                <c:pt idx="1307">
                  <c:v>1958</c:v>
                </c:pt>
                <c:pt idx="1308">
                  <c:v>1958</c:v>
                </c:pt>
                <c:pt idx="1309">
                  <c:v>1959</c:v>
                </c:pt>
                <c:pt idx="1310">
                  <c:v>1959</c:v>
                </c:pt>
                <c:pt idx="1311">
                  <c:v>1959</c:v>
                </c:pt>
                <c:pt idx="1312">
                  <c:v>1959</c:v>
                </c:pt>
                <c:pt idx="1313">
                  <c:v>1959</c:v>
                </c:pt>
                <c:pt idx="1314">
                  <c:v>1959</c:v>
                </c:pt>
                <c:pt idx="1315">
                  <c:v>1959</c:v>
                </c:pt>
                <c:pt idx="1316">
                  <c:v>1959</c:v>
                </c:pt>
                <c:pt idx="1317">
                  <c:v>1959</c:v>
                </c:pt>
                <c:pt idx="1318">
                  <c:v>1959</c:v>
                </c:pt>
                <c:pt idx="1319">
                  <c:v>1959</c:v>
                </c:pt>
                <c:pt idx="1320">
                  <c:v>1959</c:v>
                </c:pt>
                <c:pt idx="1321">
                  <c:v>1960</c:v>
                </c:pt>
                <c:pt idx="1322">
                  <c:v>1960</c:v>
                </c:pt>
                <c:pt idx="1323">
                  <c:v>1960</c:v>
                </c:pt>
                <c:pt idx="1324">
                  <c:v>1960</c:v>
                </c:pt>
                <c:pt idx="1325">
                  <c:v>1960</c:v>
                </c:pt>
                <c:pt idx="1326">
                  <c:v>1960</c:v>
                </c:pt>
                <c:pt idx="1327">
                  <c:v>1960</c:v>
                </c:pt>
                <c:pt idx="1328">
                  <c:v>1960</c:v>
                </c:pt>
                <c:pt idx="1329">
                  <c:v>1960</c:v>
                </c:pt>
                <c:pt idx="1330">
                  <c:v>1960</c:v>
                </c:pt>
                <c:pt idx="1331">
                  <c:v>1960</c:v>
                </c:pt>
                <c:pt idx="1332">
                  <c:v>1960</c:v>
                </c:pt>
                <c:pt idx="1333">
                  <c:v>1961</c:v>
                </c:pt>
                <c:pt idx="1334">
                  <c:v>1961</c:v>
                </c:pt>
                <c:pt idx="1335">
                  <c:v>1961</c:v>
                </c:pt>
                <c:pt idx="1336">
                  <c:v>1961</c:v>
                </c:pt>
                <c:pt idx="1337">
                  <c:v>1961</c:v>
                </c:pt>
                <c:pt idx="1338">
                  <c:v>1961</c:v>
                </c:pt>
                <c:pt idx="1339">
                  <c:v>1961</c:v>
                </c:pt>
                <c:pt idx="1340">
                  <c:v>1961</c:v>
                </c:pt>
                <c:pt idx="1341">
                  <c:v>1961</c:v>
                </c:pt>
                <c:pt idx="1342">
                  <c:v>1961</c:v>
                </c:pt>
                <c:pt idx="1343">
                  <c:v>1961</c:v>
                </c:pt>
                <c:pt idx="1344">
                  <c:v>1961</c:v>
                </c:pt>
                <c:pt idx="1345">
                  <c:v>1962</c:v>
                </c:pt>
                <c:pt idx="1346">
                  <c:v>1962</c:v>
                </c:pt>
                <c:pt idx="1347">
                  <c:v>1962</c:v>
                </c:pt>
                <c:pt idx="1348">
                  <c:v>1962</c:v>
                </c:pt>
                <c:pt idx="1349">
                  <c:v>1962</c:v>
                </c:pt>
                <c:pt idx="1350">
                  <c:v>1962</c:v>
                </c:pt>
                <c:pt idx="1351">
                  <c:v>1962</c:v>
                </c:pt>
                <c:pt idx="1352">
                  <c:v>1962</c:v>
                </c:pt>
                <c:pt idx="1353">
                  <c:v>1962</c:v>
                </c:pt>
                <c:pt idx="1354">
                  <c:v>1962</c:v>
                </c:pt>
                <c:pt idx="1355">
                  <c:v>1962</c:v>
                </c:pt>
                <c:pt idx="1356">
                  <c:v>1962</c:v>
                </c:pt>
                <c:pt idx="1357">
                  <c:v>1963</c:v>
                </c:pt>
                <c:pt idx="1358">
                  <c:v>1963</c:v>
                </c:pt>
                <c:pt idx="1359">
                  <c:v>1963</c:v>
                </c:pt>
                <c:pt idx="1360">
                  <c:v>1963</c:v>
                </c:pt>
                <c:pt idx="1361">
                  <c:v>1963</c:v>
                </c:pt>
                <c:pt idx="1362">
                  <c:v>1963</c:v>
                </c:pt>
                <c:pt idx="1363">
                  <c:v>1963</c:v>
                </c:pt>
                <c:pt idx="1364">
                  <c:v>1963</c:v>
                </c:pt>
                <c:pt idx="1365">
                  <c:v>1963</c:v>
                </c:pt>
                <c:pt idx="1366">
                  <c:v>1963</c:v>
                </c:pt>
                <c:pt idx="1367">
                  <c:v>1963</c:v>
                </c:pt>
                <c:pt idx="1368">
                  <c:v>1963</c:v>
                </c:pt>
                <c:pt idx="1369">
                  <c:v>1964</c:v>
                </c:pt>
                <c:pt idx="1370">
                  <c:v>1964</c:v>
                </c:pt>
                <c:pt idx="1371">
                  <c:v>1964</c:v>
                </c:pt>
                <c:pt idx="1372">
                  <c:v>1964</c:v>
                </c:pt>
                <c:pt idx="1373">
                  <c:v>1964</c:v>
                </c:pt>
                <c:pt idx="1374">
                  <c:v>1964</c:v>
                </c:pt>
                <c:pt idx="1375">
                  <c:v>1964</c:v>
                </c:pt>
                <c:pt idx="1376">
                  <c:v>1964</c:v>
                </c:pt>
                <c:pt idx="1377">
                  <c:v>1964</c:v>
                </c:pt>
                <c:pt idx="1378">
                  <c:v>1964</c:v>
                </c:pt>
                <c:pt idx="1379">
                  <c:v>1964</c:v>
                </c:pt>
                <c:pt idx="1380">
                  <c:v>1964</c:v>
                </c:pt>
                <c:pt idx="1381">
                  <c:v>1965</c:v>
                </c:pt>
                <c:pt idx="1382">
                  <c:v>1965</c:v>
                </c:pt>
                <c:pt idx="1383">
                  <c:v>1965</c:v>
                </c:pt>
                <c:pt idx="1384">
                  <c:v>1965</c:v>
                </c:pt>
                <c:pt idx="1385">
                  <c:v>1965</c:v>
                </c:pt>
                <c:pt idx="1386">
                  <c:v>1965</c:v>
                </c:pt>
                <c:pt idx="1387">
                  <c:v>1965</c:v>
                </c:pt>
                <c:pt idx="1388">
                  <c:v>1965</c:v>
                </c:pt>
                <c:pt idx="1389">
                  <c:v>1965</c:v>
                </c:pt>
                <c:pt idx="1390">
                  <c:v>1965</c:v>
                </c:pt>
                <c:pt idx="1391">
                  <c:v>1965</c:v>
                </c:pt>
                <c:pt idx="1392">
                  <c:v>1965</c:v>
                </c:pt>
                <c:pt idx="1393">
                  <c:v>1966</c:v>
                </c:pt>
                <c:pt idx="1394">
                  <c:v>1966</c:v>
                </c:pt>
                <c:pt idx="1395">
                  <c:v>1966</c:v>
                </c:pt>
                <c:pt idx="1396">
                  <c:v>1966</c:v>
                </c:pt>
                <c:pt idx="1397">
                  <c:v>1966</c:v>
                </c:pt>
                <c:pt idx="1398">
                  <c:v>1966</c:v>
                </c:pt>
                <c:pt idx="1399">
                  <c:v>1966</c:v>
                </c:pt>
                <c:pt idx="1400">
                  <c:v>1966</c:v>
                </c:pt>
                <c:pt idx="1401">
                  <c:v>1966</c:v>
                </c:pt>
                <c:pt idx="1402">
                  <c:v>1966</c:v>
                </c:pt>
                <c:pt idx="1403">
                  <c:v>1966</c:v>
                </c:pt>
                <c:pt idx="1404">
                  <c:v>1966</c:v>
                </c:pt>
                <c:pt idx="1405">
                  <c:v>1967</c:v>
                </c:pt>
                <c:pt idx="1406">
                  <c:v>1967</c:v>
                </c:pt>
                <c:pt idx="1407">
                  <c:v>1967</c:v>
                </c:pt>
                <c:pt idx="1408">
                  <c:v>1967</c:v>
                </c:pt>
                <c:pt idx="1409">
                  <c:v>1967</c:v>
                </c:pt>
                <c:pt idx="1410">
                  <c:v>1967</c:v>
                </c:pt>
                <c:pt idx="1411">
                  <c:v>1967</c:v>
                </c:pt>
                <c:pt idx="1412">
                  <c:v>1967</c:v>
                </c:pt>
                <c:pt idx="1413">
                  <c:v>1967</c:v>
                </c:pt>
                <c:pt idx="1414">
                  <c:v>1967</c:v>
                </c:pt>
                <c:pt idx="1415">
                  <c:v>1967</c:v>
                </c:pt>
                <c:pt idx="1416">
                  <c:v>1967</c:v>
                </c:pt>
                <c:pt idx="1417">
                  <c:v>1968</c:v>
                </c:pt>
                <c:pt idx="1418">
                  <c:v>1968</c:v>
                </c:pt>
                <c:pt idx="1419">
                  <c:v>1968</c:v>
                </c:pt>
                <c:pt idx="1420">
                  <c:v>1968</c:v>
                </c:pt>
                <c:pt idx="1421">
                  <c:v>1968</c:v>
                </c:pt>
                <c:pt idx="1422">
                  <c:v>1968</c:v>
                </c:pt>
                <c:pt idx="1423">
                  <c:v>1968</c:v>
                </c:pt>
                <c:pt idx="1424">
                  <c:v>1968</c:v>
                </c:pt>
                <c:pt idx="1425">
                  <c:v>1968</c:v>
                </c:pt>
                <c:pt idx="1426">
                  <c:v>1968</c:v>
                </c:pt>
                <c:pt idx="1427">
                  <c:v>1968</c:v>
                </c:pt>
                <c:pt idx="1428">
                  <c:v>1968</c:v>
                </c:pt>
                <c:pt idx="1429">
                  <c:v>1969</c:v>
                </c:pt>
                <c:pt idx="1430">
                  <c:v>1969</c:v>
                </c:pt>
                <c:pt idx="1431">
                  <c:v>1969</c:v>
                </c:pt>
                <c:pt idx="1432">
                  <c:v>1969</c:v>
                </c:pt>
                <c:pt idx="1433">
                  <c:v>1969</c:v>
                </c:pt>
                <c:pt idx="1434">
                  <c:v>1969</c:v>
                </c:pt>
                <c:pt idx="1435">
                  <c:v>1969</c:v>
                </c:pt>
                <c:pt idx="1436">
                  <c:v>1969</c:v>
                </c:pt>
                <c:pt idx="1437">
                  <c:v>1969</c:v>
                </c:pt>
                <c:pt idx="1438">
                  <c:v>1969</c:v>
                </c:pt>
                <c:pt idx="1439">
                  <c:v>1969</c:v>
                </c:pt>
                <c:pt idx="1440">
                  <c:v>1969</c:v>
                </c:pt>
                <c:pt idx="1441">
                  <c:v>1970</c:v>
                </c:pt>
                <c:pt idx="1442">
                  <c:v>1970</c:v>
                </c:pt>
                <c:pt idx="1443">
                  <c:v>1970</c:v>
                </c:pt>
                <c:pt idx="1444">
                  <c:v>1970</c:v>
                </c:pt>
                <c:pt idx="1445">
                  <c:v>1970</c:v>
                </c:pt>
                <c:pt idx="1446">
                  <c:v>1970</c:v>
                </c:pt>
                <c:pt idx="1447">
                  <c:v>1970</c:v>
                </c:pt>
                <c:pt idx="1448">
                  <c:v>1970</c:v>
                </c:pt>
                <c:pt idx="1449">
                  <c:v>1970</c:v>
                </c:pt>
                <c:pt idx="1450">
                  <c:v>1970</c:v>
                </c:pt>
                <c:pt idx="1451">
                  <c:v>1970</c:v>
                </c:pt>
                <c:pt idx="1452">
                  <c:v>1970</c:v>
                </c:pt>
                <c:pt idx="1453">
                  <c:v>1971</c:v>
                </c:pt>
                <c:pt idx="1454">
                  <c:v>1971</c:v>
                </c:pt>
                <c:pt idx="1455">
                  <c:v>1971</c:v>
                </c:pt>
                <c:pt idx="1456">
                  <c:v>1971</c:v>
                </c:pt>
                <c:pt idx="1457">
                  <c:v>1971</c:v>
                </c:pt>
                <c:pt idx="1458">
                  <c:v>1971</c:v>
                </c:pt>
                <c:pt idx="1459">
                  <c:v>1971</c:v>
                </c:pt>
                <c:pt idx="1460">
                  <c:v>1971</c:v>
                </c:pt>
                <c:pt idx="1461">
                  <c:v>1971</c:v>
                </c:pt>
                <c:pt idx="1462">
                  <c:v>1971</c:v>
                </c:pt>
                <c:pt idx="1463">
                  <c:v>1971</c:v>
                </c:pt>
                <c:pt idx="1464">
                  <c:v>1971</c:v>
                </c:pt>
                <c:pt idx="1465">
                  <c:v>1972</c:v>
                </c:pt>
                <c:pt idx="1466">
                  <c:v>1972</c:v>
                </c:pt>
                <c:pt idx="1467">
                  <c:v>1972</c:v>
                </c:pt>
                <c:pt idx="1468">
                  <c:v>1972</c:v>
                </c:pt>
                <c:pt idx="1469">
                  <c:v>1972</c:v>
                </c:pt>
                <c:pt idx="1470">
                  <c:v>1972</c:v>
                </c:pt>
                <c:pt idx="1471">
                  <c:v>1972</c:v>
                </c:pt>
                <c:pt idx="1472">
                  <c:v>1972</c:v>
                </c:pt>
                <c:pt idx="1473">
                  <c:v>1972</c:v>
                </c:pt>
                <c:pt idx="1474">
                  <c:v>1972</c:v>
                </c:pt>
                <c:pt idx="1475">
                  <c:v>1972</c:v>
                </c:pt>
                <c:pt idx="1476">
                  <c:v>1972</c:v>
                </c:pt>
                <c:pt idx="1477">
                  <c:v>1973</c:v>
                </c:pt>
                <c:pt idx="1478">
                  <c:v>1973</c:v>
                </c:pt>
                <c:pt idx="1479">
                  <c:v>1973</c:v>
                </c:pt>
                <c:pt idx="1480">
                  <c:v>1973</c:v>
                </c:pt>
                <c:pt idx="1481">
                  <c:v>1973</c:v>
                </c:pt>
                <c:pt idx="1482">
                  <c:v>1973</c:v>
                </c:pt>
                <c:pt idx="1483">
                  <c:v>1973</c:v>
                </c:pt>
                <c:pt idx="1484">
                  <c:v>1973</c:v>
                </c:pt>
                <c:pt idx="1485">
                  <c:v>1973</c:v>
                </c:pt>
                <c:pt idx="1486">
                  <c:v>1973</c:v>
                </c:pt>
                <c:pt idx="1487">
                  <c:v>1973</c:v>
                </c:pt>
                <c:pt idx="1488">
                  <c:v>1973</c:v>
                </c:pt>
                <c:pt idx="1489">
                  <c:v>1974</c:v>
                </c:pt>
                <c:pt idx="1490">
                  <c:v>1974</c:v>
                </c:pt>
                <c:pt idx="1491">
                  <c:v>1974</c:v>
                </c:pt>
                <c:pt idx="1492">
                  <c:v>1974</c:v>
                </c:pt>
                <c:pt idx="1493">
                  <c:v>1974</c:v>
                </c:pt>
                <c:pt idx="1494">
                  <c:v>1974</c:v>
                </c:pt>
                <c:pt idx="1495">
                  <c:v>1974</c:v>
                </c:pt>
                <c:pt idx="1496">
                  <c:v>1974</c:v>
                </c:pt>
                <c:pt idx="1497">
                  <c:v>1974</c:v>
                </c:pt>
                <c:pt idx="1498">
                  <c:v>1974</c:v>
                </c:pt>
                <c:pt idx="1499">
                  <c:v>1974</c:v>
                </c:pt>
                <c:pt idx="1500">
                  <c:v>1974</c:v>
                </c:pt>
                <c:pt idx="1501">
                  <c:v>1975</c:v>
                </c:pt>
                <c:pt idx="1502">
                  <c:v>1975</c:v>
                </c:pt>
                <c:pt idx="1503">
                  <c:v>1975</c:v>
                </c:pt>
                <c:pt idx="1504">
                  <c:v>1975</c:v>
                </c:pt>
                <c:pt idx="1505">
                  <c:v>1975</c:v>
                </c:pt>
                <c:pt idx="1506">
                  <c:v>1975</c:v>
                </c:pt>
                <c:pt idx="1507">
                  <c:v>1975</c:v>
                </c:pt>
                <c:pt idx="1508">
                  <c:v>1975</c:v>
                </c:pt>
                <c:pt idx="1509">
                  <c:v>1975</c:v>
                </c:pt>
                <c:pt idx="1510">
                  <c:v>1975</c:v>
                </c:pt>
                <c:pt idx="1511">
                  <c:v>1975</c:v>
                </c:pt>
                <c:pt idx="1512">
                  <c:v>1975</c:v>
                </c:pt>
                <c:pt idx="1513">
                  <c:v>1976</c:v>
                </c:pt>
                <c:pt idx="1514">
                  <c:v>1976</c:v>
                </c:pt>
                <c:pt idx="1515">
                  <c:v>1976</c:v>
                </c:pt>
                <c:pt idx="1516">
                  <c:v>1976</c:v>
                </c:pt>
                <c:pt idx="1517">
                  <c:v>1976</c:v>
                </c:pt>
                <c:pt idx="1518">
                  <c:v>1976</c:v>
                </c:pt>
                <c:pt idx="1519">
                  <c:v>1976</c:v>
                </c:pt>
                <c:pt idx="1520">
                  <c:v>1976</c:v>
                </c:pt>
                <c:pt idx="1521">
                  <c:v>1976</c:v>
                </c:pt>
                <c:pt idx="1522">
                  <c:v>1976</c:v>
                </c:pt>
                <c:pt idx="1523">
                  <c:v>1976</c:v>
                </c:pt>
                <c:pt idx="1524">
                  <c:v>1976</c:v>
                </c:pt>
                <c:pt idx="1525">
                  <c:v>1977</c:v>
                </c:pt>
                <c:pt idx="1526">
                  <c:v>1977</c:v>
                </c:pt>
                <c:pt idx="1527">
                  <c:v>1977</c:v>
                </c:pt>
                <c:pt idx="1528">
                  <c:v>1977</c:v>
                </c:pt>
                <c:pt idx="1529">
                  <c:v>1977</c:v>
                </c:pt>
                <c:pt idx="1530">
                  <c:v>1977</c:v>
                </c:pt>
                <c:pt idx="1531">
                  <c:v>1977</c:v>
                </c:pt>
                <c:pt idx="1532">
                  <c:v>1977</c:v>
                </c:pt>
                <c:pt idx="1533">
                  <c:v>1977</c:v>
                </c:pt>
                <c:pt idx="1534">
                  <c:v>1977</c:v>
                </c:pt>
                <c:pt idx="1535">
                  <c:v>1977</c:v>
                </c:pt>
                <c:pt idx="1536">
                  <c:v>1977</c:v>
                </c:pt>
                <c:pt idx="1537">
                  <c:v>1978</c:v>
                </c:pt>
                <c:pt idx="1538">
                  <c:v>1978</c:v>
                </c:pt>
                <c:pt idx="1539">
                  <c:v>1978</c:v>
                </c:pt>
                <c:pt idx="1540">
                  <c:v>1978</c:v>
                </c:pt>
                <c:pt idx="1541">
                  <c:v>1978</c:v>
                </c:pt>
                <c:pt idx="1542">
                  <c:v>1978</c:v>
                </c:pt>
                <c:pt idx="1543">
                  <c:v>1978</c:v>
                </c:pt>
                <c:pt idx="1544">
                  <c:v>1978</c:v>
                </c:pt>
                <c:pt idx="1545">
                  <c:v>1978</c:v>
                </c:pt>
                <c:pt idx="1546">
                  <c:v>1978</c:v>
                </c:pt>
                <c:pt idx="1547">
                  <c:v>1978</c:v>
                </c:pt>
                <c:pt idx="1548">
                  <c:v>1978</c:v>
                </c:pt>
                <c:pt idx="1549">
                  <c:v>1979</c:v>
                </c:pt>
                <c:pt idx="1550">
                  <c:v>1979</c:v>
                </c:pt>
                <c:pt idx="1551">
                  <c:v>1979</c:v>
                </c:pt>
                <c:pt idx="1552">
                  <c:v>1979</c:v>
                </c:pt>
                <c:pt idx="1553">
                  <c:v>1979</c:v>
                </c:pt>
                <c:pt idx="1554">
                  <c:v>1979</c:v>
                </c:pt>
                <c:pt idx="1555">
                  <c:v>1979</c:v>
                </c:pt>
                <c:pt idx="1556">
                  <c:v>1979</c:v>
                </c:pt>
                <c:pt idx="1557">
                  <c:v>1979</c:v>
                </c:pt>
                <c:pt idx="1558">
                  <c:v>1979</c:v>
                </c:pt>
                <c:pt idx="1559">
                  <c:v>1979</c:v>
                </c:pt>
                <c:pt idx="1560">
                  <c:v>1979</c:v>
                </c:pt>
                <c:pt idx="1561">
                  <c:v>1980</c:v>
                </c:pt>
                <c:pt idx="1562">
                  <c:v>1980</c:v>
                </c:pt>
                <c:pt idx="1563">
                  <c:v>1980</c:v>
                </c:pt>
                <c:pt idx="1564">
                  <c:v>1980</c:v>
                </c:pt>
                <c:pt idx="1565">
                  <c:v>1980</c:v>
                </c:pt>
                <c:pt idx="1566">
                  <c:v>1980</c:v>
                </c:pt>
                <c:pt idx="1567">
                  <c:v>1980</c:v>
                </c:pt>
                <c:pt idx="1568">
                  <c:v>1980</c:v>
                </c:pt>
                <c:pt idx="1569">
                  <c:v>1980</c:v>
                </c:pt>
                <c:pt idx="1570">
                  <c:v>1980</c:v>
                </c:pt>
                <c:pt idx="1571">
                  <c:v>1980</c:v>
                </c:pt>
                <c:pt idx="1572">
                  <c:v>1980</c:v>
                </c:pt>
                <c:pt idx="1573">
                  <c:v>1981</c:v>
                </c:pt>
                <c:pt idx="1574">
                  <c:v>1981</c:v>
                </c:pt>
                <c:pt idx="1575">
                  <c:v>1981</c:v>
                </c:pt>
                <c:pt idx="1576">
                  <c:v>1981</c:v>
                </c:pt>
                <c:pt idx="1577">
                  <c:v>1981</c:v>
                </c:pt>
                <c:pt idx="1578">
                  <c:v>1981</c:v>
                </c:pt>
                <c:pt idx="1579">
                  <c:v>1981</c:v>
                </c:pt>
                <c:pt idx="1580">
                  <c:v>1981</c:v>
                </c:pt>
                <c:pt idx="1581">
                  <c:v>1981</c:v>
                </c:pt>
                <c:pt idx="1582">
                  <c:v>1981</c:v>
                </c:pt>
                <c:pt idx="1583">
                  <c:v>1981</c:v>
                </c:pt>
                <c:pt idx="1584">
                  <c:v>1981</c:v>
                </c:pt>
                <c:pt idx="1585">
                  <c:v>1982</c:v>
                </c:pt>
                <c:pt idx="1586">
                  <c:v>1982</c:v>
                </c:pt>
                <c:pt idx="1587">
                  <c:v>1982</c:v>
                </c:pt>
                <c:pt idx="1588">
                  <c:v>1982</c:v>
                </c:pt>
                <c:pt idx="1589">
                  <c:v>1982</c:v>
                </c:pt>
                <c:pt idx="1590">
                  <c:v>1982</c:v>
                </c:pt>
                <c:pt idx="1591">
                  <c:v>1982</c:v>
                </c:pt>
                <c:pt idx="1592">
                  <c:v>1982</c:v>
                </c:pt>
                <c:pt idx="1593">
                  <c:v>1982</c:v>
                </c:pt>
                <c:pt idx="1594">
                  <c:v>1982</c:v>
                </c:pt>
                <c:pt idx="1595">
                  <c:v>1982</c:v>
                </c:pt>
                <c:pt idx="1596">
                  <c:v>1982</c:v>
                </c:pt>
                <c:pt idx="1597">
                  <c:v>1983</c:v>
                </c:pt>
                <c:pt idx="1598">
                  <c:v>1983</c:v>
                </c:pt>
                <c:pt idx="1599">
                  <c:v>1983</c:v>
                </c:pt>
                <c:pt idx="1600">
                  <c:v>1983</c:v>
                </c:pt>
                <c:pt idx="1601">
                  <c:v>1983</c:v>
                </c:pt>
                <c:pt idx="1602">
                  <c:v>1983</c:v>
                </c:pt>
                <c:pt idx="1603">
                  <c:v>1983</c:v>
                </c:pt>
                <c:pt idx="1604">
                  <c:v>1983</c:v>
                </c:pt>
                <c:pt idx="1605">
                  <c:v>1983</c:v>
                </c:pt>
                <c:pt idx="1606">
                  <c:v>1983</c:v>
                </c:pt>
                <c:pt idx="1607">
                  <c:v>1983</c:v>
                </c:pt>
                <c:pt idx="1608">
                  <c:v>1983</c:v>
                </c:pt>
                <c:pt idx="1609">
                  <c:v>1984</c:v>
                </c:pt>
                <c:pt idx="1610">
                  <c:v>1984</c:v>
                </c:pt>
                <c:pt idx="1611">
                  <c:v>1984</c:v>
                </c:pt>
                <c:pt idx="1612">
                  <c:v>1984</c:v>
                </c:pt>
                <c:pt idx="1613">
                  <c:v>1984</c:v>
                </c:pt>
                <c:pt idx="1614">
                  <c:v>1984</c:v>
                </c:pt>
                <c:pt idx="1615">
                  <c:v>1984</c:v>
                </c:pt>
                <c:pt idx="1616">
                  <c:v>1984</c:v>
                </c:pt>
                <c:pt idx="1617">
                  <c:v>1984</c:v>
                </c:pt>
                <c:pt idx="1618">
                  <c:v>1984</c:v>
                </c:pt>
                <c:pt idx="1619">
                  <c:v>1984</c:v>
                </c:pt>
                <c:pt idx="1620">
                  <c:v>1984</c:v>
                </c:pt>
                <c:pt idx="1621">
                  <c:v>1985</c:v>
                </c:pt>
                <c:pt idx="1622">
                  <c:v>1985</c:v>
                </c:pt>
                <c:pt idx="1623">
                  <c:v>1985</c:v>
                </c:pt>
                <c:pt idx="1624">
                  <c:v>1985</c:v>
                </c:pt>
                <c:pt idx="1625">
                  <c:v>1985</c:v>
                </c:pt>
                <c:pt idx="1626">
                  <c:v>1985</c:v>
                </c:pt>
                <c:pt idx="1627">
                  <c:v>1985</c:v>
                </c:pt>
                <c:pt idx="1628">
                  <c:v>1985</c:v>
                </c:pt>
                <c:pt idx="1629">
                  <c:v>1985</c:v>
                </c:pt>
                <c:pt idx="1630">
                  <c:v>1985</c:v>
                </c:pt>
                <c:pt idx="1631">
                  <c:v>1985</c:v>
                </c:pt>
                <c:pt idx="1632">
                  <c:v>1985</c:v>
                </c:pt>
                <c:pt idx="1633">
                  <c:v>1986</c:v>
                </c:pt>
                <c:pt idx="1634">
                  <c:v>1986</c:v>
                </c:pt>
                <c:pt idx="1635">
                  <c:v>1986</c:v>
                </c:pt>
                <c:pt idx="1636">
                  <c:v>1986</c:v>
                </c:pt>
                <c:pt idx="1637">
                  <c:v>1986</c:v>
                </c:pt>
                <c:pt idx="1638">
                  <c:v>1986</c:v>
                </c:pt>
                <c:pt idx="1639">
                  <c:v>1986</c:v>
                </c:pt>
                <c:pt idx="1640">
                  <c:v>1986</c:v>
                </c:pt>
                <c:pt idx="1641">
                  <c:v>1986</c:v>
                </c:pt>
                <c:pt idx="1642">
                  <c:v>1986</c:v>
                </c:pt>
                <c:pt idx="1643">
                  <c:v>1986</c:v>
                </c:pt>
                <c:pt idx="1644">
                  <c:v>1986</c:v>
                </c:pt>
                <c:pt idx="1645">
                  <c:v>1987</c:v>
                </c:pt>
                <c:pt idx="1646">
                  <c:v>1987</c:v>
                </c:pt>
                <c:pt idx="1647">
                  <c:v>1987</c:v>
                </c:pt>
                <c:pt idx="1648">
                  <c:v>1987</c:v>
                </c:pt>
                <c:pt idx="1649">
                  <c:v>1987</c:v>
                </c:pt>
                <c:pt idx="1650">
                  <c:v>1987</c:v>
                </c:pt>
                <c:pt idx="1651">
                  <c:v>1987</c:v>
                </c:pt>
                <c:pt idx="1652">
                  <c:v>1987</c:v>
                </c:pt>
                <c:pt idx="1653">
                  <c:v>1987</c:v>
                </c:pt>
                <c:pt idx="1654">
                  <c:v>1987</c:v>
                </c:pt>
                <c:pt idx="1655">
                  <c:v>1987</c:v>
                </c:pt>
                <c:pt idx="1656">
                  <c:v>1987</c:v>
                </c:pt>
                <c:pt idx="1657">
                  <c:v>1988</c:v>
                </c:pt>
                <c:pt idx="1658">
                  <c:v>1988</c:v>
                </c:pt>
                <c:pt idx="1659">
                  <c:v>1988</c:v>
                </c:pt>
                <c:pt idx="1660">
                  <c:v>1988</c:v>
                </c:pt>
                <c:pt idx="1661">
                  <c:v>1988</c:v>
                </c:pt>
                <c:pt idx="1662">
                  <c:v>1988</c:v>
                </c:pt>
                <c:pt idx="1663">
                  <c:v>1988</c:v>
                </c:pt>
                <c:pt idx="1664">
                  <c:v>1988</c:v>
                </c:pt>
                <c:pt idx="1665">
                  <c:v>1988</c:v>
                </c:pt>
                <c:pt idx="1666">
                  <c:v>1988</c:v>
                </c:pt>
                <c:pt idx="1667">
                  <c:v>1988</c:v>
                </c:pt>
                <c:pt idx="1668">
                  <c:v>1988</c:v>
                </c:pt>
                <c:pt idx="1669">
                  <c:v>1989</c:v>
                </c:pt>
                <c:pt idx="1670">
                  <c:v>1989</c:v>
                </c:pt>
                <c:pt idx="1671">
                  <c:v>1989</c:v>
                </c:pt>
                <c:pt idx="1672">
                  <c:v>1989</c:v>
                </c:pt>
                <c:pt idx="1673">
                  <c:v>1989</c:v>
                </c:pt>
                <c:pt idx="1674">
                  <c:v>1989</c:v>
                </c:pt>
                <c:pt idx="1675">
                  <c:v>1989</c:v>
                </c:pt>
                <c:pt idx="1676">
                  <c:v>1989</c:v>
                </c:pt>
                <c:pt idx="1677">
                  <c:v>1989</c:v>
                </c:pt>
                <c:pt idx="1678">
                  <c:v>1989</c:v>
                </c:pt>
                <c:pt idx="1679">
                  <c:v>1989</c:v>
                </c:pt>
                <c:pt idx="1680">
                  <c:v>1989</c:v>
                </c:pt>
                <c:pt idx="1681">
                  <c:v>1990</c:v>
                </c:pt>
                <c:pt idx="1682">
                  <c:v>1990</c:v>
                </c:pt>
                <c:pt idx="1683">
                  <c:v>1990</c:v>
                </c:pt>
                <c:pt idx="1684">
                  <c:v>1990</c:v>
                </c:pt>
                <c:pt idx="1685">
                  <c:v>1990</c:v>
                </c:pt>
                <c:pt idx="1686">
                  <c:v>1990</c:v>
                </c:pt>
                <c:pt idx="1687">
                  <c:v>1990</c:v>
                </c:pt>
                <c:pt idx="1688">
                  <c:v>1990</c:v>
                </c:pt>
                <c:pt idx="1689">
                  <c:v>1990</c:v>
                </c:pt>
                <c:pt idx="1690">
                  <c:v>1990</c:v>
                </c:pt>
                <c:pt idx="1691">
                  <c:v>1990</c:v>
                </c:pt>
                <c:pt idx="1692">
                  <c:v>1990</c:v>
                </c:pt>
                <c:pt idx="1693">
                  <c:v>1991</c:v>
                </c:pt>
                <c:pt idx="1694">
                  <c:v>1991</c:v>
                </c:pt>
                <c:pt idx="1695">
                  <c:v>1991</c:v>
                </c:pt>
                <c:pt idx="1696">
                  <c:v>1991</c:v>
                </c:pt>
                <c:pt idx="1697">
                  <c:v>1991</c:v>
                </c:pt>
                <c:pt idx="1698">
                  <c:v>1991</c:v>
                </c:pt>
                <c:pt idx="1699">
                  <c:v>1991</c:v>
                </c:pt>
                <c:pt idx="1700">
                  <c:v>1991</c:v>
                </c:pt>
                <c:pt idx="1701">
                  <c:v>1991</c:v>
                </c:pt>
                <c:pt idx="1702">
                  <c:v>1991</c:v>
                </c:pt>
                <c:pt idx="1703">
                  <c:v>1991</c:v>
                </c:pt>
                <c:pt idx="1704">
                  <c:v>1991</c:v>
                </c:pt>
                <c:pt idx="1705">
                  <c:v>1992</c:v>
                </c:pt>
                <c:pt idx="1706">
                  <c:v>1992</c:v>
                </c:pt>
                <c:pt idx="1707">
                  <c:v>1992</c:v>
                </c:pt>
                <c:pt idx="1708">
                  <c:v>1992</c:v>
                </c:pt>
                <c:pt idx="1709">
                  <c:v>1992</c:v>
                </c:pt>
                <c:pt idx="1710">
                  <c:v>1992</c:v>
                </c:pt>
                <c:pt idx="1711">
                  <c:v>1992</c:v>
                </c:pt>
                <c:pt idx="1712">
                  <c:v>1992</c:v>
                </c:pt>
                <c:pt idx="1713">
                  <c:v>1992</c:v>
                </c:pt>
                <c:pt idx="1714">
                  <c:v>1992</c:v>
                </c:pt>
                <c:pt idx="1715">
                  <c:v>1992</c:v>
                </c:pt>
                <c:pt idx="1716">
                  <c:v>1992</c:v>
                </c:pt>
                <c:pt idx="1717">
                  <c:v>1993</c:v>
                </c:pt>
                <c:pt idx="1718">
                  <c:v>1993</c:v>
                </c:pt>
                <c:pt idx="1719">
                  <c:v>1993</c:v>
                </c:pt>
                <c:pt idx="1720">
                  <c:v>1993</c:v>
                </c:pt>
                <c:pt idx="1721">
                  <c:v>1993</c:v>
                </c:pt>
                <c:pt idx="1722">
                  <c:v>1993</c:v>
                </c:pt>
                <c:pt idx="1723">
                  <c:v>1993</c:v>
                </c:pt>
                <c:pt idx="1724">
                  <c:v>1993</c:v>
                </c:pt>
                <c:pt idx="1725">
                  <c:v>1993</c:v>
                </c:pt>
                <c:pt idx="1726">
                  <c:v>1993</c:v>
                </c:pt>
                <c:pt idx="1727">
                  <c:v>1993</c:v>
                </c:pt>
                <c:pt idx="1728">
                  <c:v>1993</c:v>
                </c:pt>
                <c:pt idx="1729">
                  <c:v>1994</c:v>
                </c:pt>
                <c:pt idx="1730">
                  <c:v>1994</c:v>
                </c:pt>
                <c:pt idx="1731">
                  <c:v>1994</c:v>
                </c:pt>
                <c:pt idx="1732">
                  <c:v>1994</c:v>
                </c:pt>
                <c:pt idx="1733">
                  <c:v>1994</c:v>
                </c:pt>
                <c:pt idx="1734">
                  <c:v>1994</c:v>
                </c:pt>
                <c:pt idx="1735">
                  <c:v>1994</c:v>
                </c:pt>
                <c:pt idx="1736">
                  <c:v>1994</c:v>
                </c:pt>
                <c:pt idx="1737">
                  <c:v>1994</c:v>
                </c:pt>
                <c:pt idx="1738">
                  <c:v>1994</c:v>
                </c:pt>
                <c:pt idx="1739">
                  <c:v>1994</c:v>
                </c:pt>
                <c:pt idx="1740">
                  <c:v>1994</c:v>
                </c:pt>
                <c:pt idx="1741">
                  <c:v>1995</c:v>
                </c:pt>
                <c:pt idx="1742">
                  <c:v>1995</c:v>
                </c:pt>
                <c:pt idx="1743">
                  <c:v>1995</c:v>
                </c:pt>
                <c:pt idx="1744">
                  <c:v>1995</c:v>
                </c:pt>
                <c:pt idx="1745">
                  <c:v>1995</c:v>
                </c:pt>
                <c:pt idx="1746">
                  <c:v>1995</c:v>
                </c:pt>
                <c:pt idx="1747">
                  <c:v>1995</c:v>
                </c:pt>
                <c:pt idx="1748">
                  <c:v>1995</c:v>
                </c:pt>
                <c:pt idx="1749">
                  <c:v>1995</c:v>
                </c:pt>
                <c:pt idx="1750">
                  <c:v>1995</c:v>
                </c:pt>
                <c:pt idx="1751">
                  <c:v>1995</c:v>
                </c:pt>
                <c:pt idx="1752">
                  <c:v>1995</c:v>
                </c:pt>
                <c:pt idx="1753">
                  <c:v>1996</c:v>
                </c:pt>
                <c:pt idx="1754">
                  <c:v>1996</c:v>
                </c:pt>
                <c:pt idx="1755">
                  <c:v>1996</c:v>
                </c:pt>
                <c:pt idx="1756">
                  <c:v>1996</c:v>
                </c:pt>
                <c:pt idx="1757">
                  <c:v>1996</c:v>
                </c:pt>
                <c:pt idx="1758">
                  <c:v>1996</c:v>
                </c:pt>
                <c:pt idx="1759">
                  <c:v>1996</c:v>
                </c:pt>
                <c:pt idx="1760">
                  <c:v>1996</c:v>
                </c:pt>
                <c:pt idx="1761">
                  <c:v>1996</c:v>
                </c:pt>
                <c:pt idx="1762">
                  <c:v>1996</c:v>
                </c:pt>
                <c:pt idx="1763">
                  <c:v>1996</c:v>
                </c:pt>
                <c:pt idx="1764">
                  <c:v>1996</c:v>
                </c:pt>
                <c:pt idx="1765">
                  <c:v>1997</c:v>
                </c:pt>
                <c:pt idx="1766">
                  <c:v>1997</c:v>
                </c:pt>
                <c:pt idx="1767">
                  <c:v>1997</c:v>
                </c:pt>
                <c:pt idx="1768">
                  <c:v>1997</c:v>
                </c:pt>
                <c:pt idx="1769">
                  <c:v>1997</c:v>
                </c:pt>
                <c:pt idx="1770">
                  <c:v>1997</c:v>
                </c:pt>
                <c:pt idx="1771">
                  <c:v>1997</c:v>
                </c:pt>
                <c:pt idx="1772">
                  <c:v>1997</c:v>
                </c:pt>
                <c:pt idx="1773">
                  <c:v>1997</c:v>
                </c:pt>
                <c:pt idx="1774">
                  <c:v>1997</c:v>
                </c:pt>
                <c:pt idx="1775">
                  <c:v>1997</c:v>
                </c:pt>
                <c:pt idx="1776">
                  <c:v>1997</c:v>
                </c:pt>
                <c:pt idx="1777">
                  <c:v>1998</c:v>
                </c:pt>
                <c:pt idx="1778">
                  <c:v>1998</c:v>
                </c:pt>
                <c:pt idx="1779">
                  <c:v>1998</c:v>
                </c:pt>
                <c:pt idx="1780">
                  <c:v>1998</c:v>
                </c:pt>
                <c:pt idx="1781">
                  <c:v>1998</c:v>
                </c:pt>
                <c:pt idx="1782">
                  <c:v>1998</c:v>
                </c:pt>
                <c:pt idx="1783">
                  <c:v>1998</c:v>
                </c:pt>
                <c:pt idx="1784">
                  <c:v>1998</c:v>
                </c:pt>
                <c:pt idx="1785">
                  <c:v>1998</c:v>
                </c:pt>
                <c:pt idx="1786">
                  <c:v>1998</c:v>
                </c:pt>
                <c:pt idx="1787">
                  <c:v>1998</c:v>
                </c:pt>
                <c:pt idx="1788">
                  <c:v>1998</c:v>
                </c:pt>
                <c:pt idx="1789">
                  <c:v>1999</c:v>
                </c:pt>
                <c:pt idx="1790">
                  <c:v>1999</c:v>
                </c:pt>
                <c:pt idx="1791">
                  <c:v>1999</c:v>
                </c:pt>
                <c:pt idx="1792">
                  <c:v>1999</c:v>
                </c:pt>
                <c:pt idx="1793">
                  <c:v>1999</c:v>
                </c:pt>
                <c:pt idx="1794">
                  <c:v>1999</c:v>
                </c:pt>
                <c:pt idx="1795">
                  <c:v>1999</c:v>
                </c:pt>
                <c:pt idx="1796">
                  <c:v>1999</c:v>
                </c:pt>
                <c:pt idx="1797">
                  <c:v>1999</c:v>
                </c:pt>
                <c:pt idx="1798">
                  <c:v>1999</c:v>
                </c:pt>
                <c:pt idx="1799">
                  <c:v>1999</c:v>
                </c:pt>
                <c:pt idx="1800">
                  <c:v>1999</c:v>
                </c:pt>
                <c:pt idx="1801">
                  <c:v>2000</c:v>
                </c:pt>
                <c:pt idx="1802">
                  <c:v>2000</c:v>
                </c:pt>
                <c:pt idx="1803">
                  <c:v>2000</c:v>
                </c:pt>
                <c:pt idx="1804">
                  <c:v>2000</c:v>
                </c:pt>
                <c:pt idx="1805">
                  <c:v>2000</c:v>
                </c:pt>
                <c:pt idx="1806">
                  <c:v>2000</c:v>
                </c:pt>
                <c:pt idx="1807">
                  <c:v>2000</c:v>
                </c:pt>
                <c:pt idx="1808">
                  <c:v>2000</c:v>
                </c:pt>
                <c:pt idx="1809">
                  <c:v>2000</c:v>
                </c:pt>
                <c:pt idx="1810">
                  <c:v>2000</c:v>
                </c:pt>
                <c:pt idx="1811">
                  <c:v>2000</c:v>
                </c:pt>
                <c:pt idx="1812">
                  <c:v>2000</c:v>
                </c:pt>
                <c:pt idx="1813">
                  <c:v>2001</c:v>
                </c:pt>
                <c:pt idx="1814">
                  <c:v>2001</c:v>
                </c:pt>
                <c:pt idx="1815">
                  <c:v>2001</c:v>
                </c:pt>
                <c:pt idx="1816">
                  <c:v>2001</c:v>
                </c:pt>
                <c:pt idx="1817">
                  <c:v>2001</c:v>
                </c:pt>
                <c:pt idx="1818">
                  <c:v>2001</c:v>
                </c:pt>
                <c:pt idx="1819">
                  <c:v>2001</c:v>
                </c:pt>
                <c:pt idx="1820">
                  <c:v>2001</c:v>
                </c:pt>
                <c:pt idx="1821">
                  <c:v>2001</c:v>
                </c:pt>
                <c:pt idx="1822">
                  <c:v>2001</c:v>
                </c:pt>
                <c:pt idx="1823">
                  <c:v>2001</c:v>
                </c:pt>
                <c:pt idx="1824">
                  <c:v>2001</c:v>
                </c:pt>
                <c:pt idx="1825">
                  <c:v>2002</c:v>
                </c:pt>
                <c:pt idx="1826">
                  <c:v>2002</c:v>
                </c:pt>
                <c:pt idx="1827">
                  <c:v>2002</c:v>
                </c:pt>
                <c:pt idx="1828">
                  <c:v>2002</c:v>
                </c:pt>
                <c:pt idx="1829">
                  <c:v>2002</c:v>
                </c:pt>
                <c:pt idx="1830">
                  <c:v>2002</c:v>
                </c:pt>
                <c:pt idx="1831">
                  <c:v>2002</c:v>
                </c:pt>
                <c:pt idx="1832">
                  <c:v>2002</c:v>
                </c:pt>
                <c:pt idx="1833">
                  <c:v>2002</c:v>
                </c:pt>
                <c:pt idx="1834">
                  <c:v>2002</c:v>
                </c:pt>
                <c:pt idx="1835">
                  <c:v>2002</c:v>
                </c:pt>
                <c:pt idx="1836">
                  <c:v>2002</c:v>
                </c:pt>
                <c:pt idx="1837">
                  <c:v>2003</c:v>
                </c:pt>
                <c:pt idx="1838">
                  <c:v>2003</c:v>
                </c:pt>
                <c:pt idx="1839">
                  <c:v>2003</c:v>
                </c:pt>
                <c:pt idx="1840">
                  <c:v>2003</c:v>
                </c:pt>
                <c:pt idx="1841">
                  <c:v>2003</c:v>
                </c:pt>
                <c:pt idx="1842">
                  <c:v>2003</c:v>
                </c:pt>
                <c:pt idx="1843">
                  <c:v>2003</c:v>
                </c:pt>
                <c:pt idx="1844">
                  <c:v>2003</c:v>
                </c:pt>
                <c:pt idx="1845">
                  <c:v>2003</c:v>
                </c:pt>
                <c:pt idx="1846">
                  <c:v>2003</c:v>
                </c:pt>
                <c:pt idx="1847">
                  <c:v>2003</c:v>
                </c:pt>
                <c:pt idx="1848">
                  <c:v>2003</c:v>
                </c:pt>
                <c:pt idx="1849">
                  <c:v>2004</c:v>
                </c:pt>
                <c:pt idx="1850">
                  <c:v>2004</c:v>
                </c:pt>
                <c:pt idx="1851">
                  <c:v>2004</c:v>
                </c:pt>
                <c:pt idx="1852">
                  <c:v>2004</c:v>
                </c:pt>
                <c:pt idx="1853">
                  <c:v>2004</c:v>
                </c:pt>
                <c:pt idx="1854">
                  <c:v>2004</c:v>
                </c:pt>
                <c:pt idx="1855">
                  <c:v>2004</c:v>
                </c:pt>
                <c:pt idx="1856">
                  <c:v>2004</c:v>
                </c:pt>
                <c:pt idx="1857">
                  <c:v>2004</c:v>
                </c:pt>
                <c:pt idx="1858">
                  <c:v>2004</c:v>
                </c:pt>
                <c:pt idx="1859">
                  <c:v>2004</c:v>
                </c:pt>
                <c:pt idx="1860">
                  <c:v>2004</c:v>
                </c:pt>
                <c:pt idx="1861">
                  <c:v>2005</c:v>
                </c:pt>
                <c:pt idx="1862">
                  <c:v>2005</c:v>
                </c:pt>
                <c:pt idx="1863">
                  <c:v>2005</c:v>
                </c:pt>
                <c:pt idx="1864">
                  <c:v>2005</c:v>
                </c:pt>
                <c:pt idx="1865">
                  <c:v>2005</c:v>
                </c:pt>
                <c:pt idx="1866">
                  <c:v>2005</c:v>
                </c:pt>
                <c:pt idx="1867">
                  <c:v>2005</c:v>
                </c:pt>
                <c:pt idx="1868">
                  <c:v>2005</c:v>
                </c:pt>
                <c:pt idx="1869">
                  <c:v>2005</c:v>
                </c:pt>
                <c:pt idx="1870">
                  <c:v>2005</c:v>
                </c:pt>
                <c:pt idx="1871">
                  <c:v>2005</c:v>
                </c:pt>
                <c:pt idx="1872">
                  <c:v>2005</c:v>
                </c:pt>
                <c:pt idx="1873">
                  <c:v>2006</c:v>
                </c:pt>
                <c:pt idx="1874">
                  <c:v>2006</c:v>
                </c:pt>
                <c:pt idx="1875">
                  <c:v>2006</c:v>
                </c:pt>
                <c:pt idx="1876">
                  <c:v>2006</c:v>
                </c:pt>
                <c:pt idx="1877">
                  <c:v>2006</c:v>
                </c:pt>
                <c:pt idx="1878">
                  <c:v>2006</c:v>
                </c:pt>
                <c:pt idx="1879">
                  <c:v>2006</c:v>
                </c:pt>
                <c:pt idx="1880">
                  <c:v>2006</c:v>
                </c:pt>
                <c:pt idx="1881">
                  <c:v>2006</c:v>
                </c:pt>
                <c:pt idx="1882">
                  <c:v>2006</c:v>
                </c:pt>
                <c:pt idx="1883">
                  <c:v>2006</c:v>
                </c:pt>
                <c:pt idx="1884">
                  <c:v>2006</c:v>
                </c:pt>
                <c:pt idx="1885">
                  <c:v>2007</c:v>
                </c:pt>
                <c:pt idx="1886">
                  <c:v>2007</c:v>
                </c:pt>
                <c:pt idx="1887">
                  <c:v>2007</c:v>
                </c:pt>
                <c:pt idx="1888">
                  <c:v>2007</c:v>
                </c:pt>
                <c:pt idx="1889">
                  <c:v>2007</c:v>
                </c:pt>
                <c:pt idx="1890">
                  <c:v>2007</c:v>
                </c:pt>
                <c:pt idx="1891">
                  <c:v>2007</c:v>
                </c:pt>
                <c:pt idx="1892">
                  <c:v>2007</c:v>
                </c:pt>
                <c:pt idx="1893">
                  <c:v>2007</c:v>
                </c:pt>
                <c:pt idx="1894">
                  <c:v>2007</c:v>
                </c:pt>
                <c:pt idx="1895">
                  <c:v>2007</c:v>
                </c:pt>
                <c:pt idx="1896">
                  <c:v>2007</c:v>
                </c:pt>
                <c:pt idx="1897">
                  <c:v>2008</c:v>
                </c:pt>
                <c:pt idx="1898">
                  <c:v>2008</c:v>
                </c:pt>
                <c:pt idx="1899">
                  <c:v>2008</c:v>
                </c:pt>
                <c:pt idx="1900">
                  <c:v>2008</c:v>
                </c:pt>
                <c:pt idx="1901">
                  <c:v>2008</c:v>
                </c:pt>
                <c:pt idx="1902">
                  <c:v>2008</c:v>
                </c:pt>
                <c:pt idx="1903">
                  <c:v>2008</c:v>
                </c:pt>
                <c:pt idx="1904">
                  <c:v>2008</c:v>
                </c:pt>
                <c:pt idx="1905">
                  <c:v>2008</c:v>
                </c:pt>
                <c:pt idx="1906">
                  <c:v>2008</c:v>
                </c:pt>
                <c:pt idx="1907">
                  <c:v>2008</c:v>
                </c:pt>
                <c:pt idx="1908">
                  <c:v>2008</c:v>
                </c:pt>
                <c:pt idx="1909">
                  <c:v>2009</c:v>
                </c:pt>
                <c:pt idx="1910">
                  <c:v>2009</c:v>
                </c:pt>
                <c:pt idx="1911">
                  <c:v>2009</c:v>
                </c:pt>
                <c:pt idx="1912">
                  <c:v>2009</c:v>
                </c:pt>
                <c:pt idx="1913">
                  <c:v>2009</c:v>
                </c:pt>
                <c:pt idx="1914">
                  <c:v>2009</c:v>
                </c:pt>
                <c:pt idx="1915">
                  <c:v>2009</c:v>
                </c:pt>
                <c:pt idx="1916">
                  <c:v>2009</c:v>
                </c:pt>
                <c:pt idx="1917">
                  <c:v>2009</c:v>
                </c:pt>
                <c:pt idx="1918">
                  <c:v>2009</c:v>
                </c:pt>
                <c:pt idx="1919">
                  <c:v>2009</c:v>
                </c:pt>
                <c:pt idx="1920">
                  <c:v>2009</c:v>
                </c:pt>
                <c:pt idx="1921">
                  <c:v>2010</c:v>
                </c:pt>
                <c:pt idx="1922">
                  <c:v>2010</c:v>
                </c:pt>
                <c:pt idx="1923">
                  <c:v>2010</c:v>
                </c:pt>
                <c:pt idx="1924">
                  <c:v>2010</c:v>
                </c:pt>
                <c:pt idx="1925">
                  <c:v>2010</c:v>
                </c:pt>
                <c:pt idx="1926">
                  <c:v>2010</c:v>
                </c:pt>
                <c:pt idx="1927">
                  <c:v>2010</c:v>
                </c:pt>
                <c:pt idx="1928">
                  <c:v>2010</c:v>
                </c:pt>
                <c:pt idx="1929">
                  <c:v>2010</c:v>
                </c:pt>
                <c:pt idx="1930">
                  <c:v>2010</c:v>
                </c:pt>
                <c:pt idx="1931">
                  <c:v>2010</c:v>
                </c:pt>
                <c:pt idx="1932">
                  <c:v>2010</c:v>
                </c:pt>
                <c:pt idx="1933">
                  <c:v>2011</c:v>
                </c:pt>
                <c:pt idx="1934">
                  <c:v>2011</c:v>
                </c:pt>
                <c:pt idx="1935">
                  <c:v>2011</c:v>
                </c:pt>
                <c:pt idx="1936">
                  <c:v>2011</c:v>
                </c:pt>
                <c:pt idx="1937">
                  <c:v>2011</c:v>
                </c:pt>
                <c:pt idx="1938">
                  <c:v>2011</c:v>
                </c:pt>
                <c:pt idx="1939">
                  <c:v>2011</c:v>
                </c:pt>
                <c:pt idx="1940">
                  <c:v>2011</c:v>
                </c:pt>
                <c:pt idx="1941">
                  <c:v>2011</c:v>
                </c:pt>
                <c:pt idx="1942">
                  <c:v>2011</c:v>
                </c:pt>
                <c:pt idx="1943">
                  <c:v>2011</c:v>
                </c:pt>
                <c:pt idx="1944">
                  <c:v>2011</c:v>
                </c:pt>
                <c:pt idx="1945">
                  <c:v>2012</c:v>
                </c:pt>
                <c:pt idx="1946">
                  <c:v>2012</c:v>
                </c:pt>
                <c:pt idx="1947">
                  <c:v>2012</c:v>
                </c:pt>
                <c:pt idx="1948">
                  <c:v>2012</c:v>
                </c:pt>
                <c:pt idx="1949">
                  <c:v>2012</c:v>
                </c:pt>
                <c:pt idx="1950">
                  <c:v>2012</c:v>
                </c:pt>
                <c:pt idx="1951">
                  <c:v>2012</c:v>
                </c:pt>
                <c:pt idx="1952">
                  <c:v>2012</c:v>
                </c:pt>
                <c:pt idx="1953">
                  <c:v>2012</c:v>
                </c:pt>
                <c:pt idx="1954">
                  <c:v>2012</c:v>
                </c:pt>
                <c:pt idx="1955">
                  <c:v>2012</c:v>
                </c:pt>
                <c:pt idx="1956">
                  <c:v>2012</c:v>
                </c:pt>
                <c:pt idx="1957">
                  <c:v>2013</c:v>
                </c:pt>
                <c:pt idx="1958">
                  <c:v>2013</c:v>
                </c:pt>
                <c:pt idx="1959">
                  <c:v>2013</c:v>
                </c:pt>
                <c:pt idx="1960">
                  <c:v>2013</c:v>
                </c:pt>
                <c:pt idx="1961">
                  <c:v>2013</c:v>
                </c:pt>
                <c:pt idx="1962">
                  <c:v>2013</c:v>
                </c:pt>
                <c:pt idx="1963">
                  <c:v>2013</c:v>
                </c:pt>
                <c:pt idx="1964">
                  <c:v>2013</c:v>
                </c:pt>
                <c:pt idx="1965">
                  <c:v>2013</c:v>
                </c:pt>
                <c:pt idx="1966">
                  <c:v>2013</c:v>
                </c:pt>
                <c:pt idx="1967">
                  <c:v>2013</c:v>
                </c:pt>
                <c:pt idx="1968">
                  <c:v>2013</c:v>
                </c:pt>
                <c:pt idx="1969">
                  <c:v>2014</c:v>
                </c:pt>
                <c:pt idx="1970">
                  <c:v>2014</c:v>
                </c:pt>
                <c:pt idx="1971">
                  <c:v>2014</c:v>
                </c:pt>
                <c:pt idx="1972">
                  <c:v>2014</c:v>
                </c:pt>
                <c:pt idx="1973">
                  <c:v>2014</c:v>
                </c:pt>
                <c:pt idx="1974">
                  <c:v>2014</c:v>
                </c:pt>
                <c:pt idx="1975">
                  <c:v>2014</c:v>
                </c:pt>
                <c:pt idx="1976">
                  <c:v>2014</c:v>
                </c:pt>
                <c:pt idx="1977">
                  <c:v>2014</c:v>
                </c:pt>
                <c:pt idx="1978">
                  <c:v>2014</c:v>
                </c:pt>
                <c:pt idx="1979">
                  <c:v>2014</c:v>
                </c:pt>
                <c:pt idx="1980">
                  <c:v>2014</c:v>
                </c:pt>
                <c:pt idx="1981">
                  <c:v>2015</c:v>
                </c:pt>
                <c:pt idx="1982">
                  <c:v>2015</c:v>
                </c:pt>
                <c:pt idx="1983">
                  <c:v>2015</c:v>
                </c:pt>
                <c:pt idx="1984">
                  <c:v>2015</c:v>
                </c:pt>
                <c:pt idx="1985">
                  <c:v>2015</c:v>
                </c:pt>
                <c:pt idx="1986">
                  <c:v>2015</c:v>
                </c:pt>
                <c:pt idx="1987">
                  <c:v>2015</c:v>
                </c:pt>
                <c:pt idx="1988">
                  <c:v>2015</c:v>
                </c:pt>
                <c:pt idx="1989">
                  <c:v>2015</c:v>
                </c:pt>
                <c:pt idx="1990">
                  <c:v>2015</c:v>
                </c:pt>
                <c:pt idx="1991">
                  <c:v>2015</c:v>
                </c:pt>
                <c:pt idx="1992">
                  <c:v>2015</c:v>
                </c:pt>
                <c:pt idx="1993">
                  <c:v>2016</c:v>
                </c:pt>
                <c:pt idx="1994">
                  <c:v>2016</c:v>
                </c:pt>
                <c:pt idx="1995">
                  <c:v>2016</c:v>
                </c:pt>
                <c:pt idx="1996">
                  <c:v>2016</c:v>
                </c:pt>
                <c:pt idx="1997">
                  <c:v>2016</c:v>
                </c:pt>
                <c:pt idx="1998">
                  <c:v>2016</c:v>
                </c:pt>
                <c:pt idx="1999">
                  <c:v>2016</c:v>
                </c:pt>
                <c:pt idx="2000">
                  <c:v>2016</c:v>
                </c:pt>
                <c:pt idx="2001">
                  <c:v>2016</c:v>
                </c:pt>
                <c:pt idx="2002">
                  <c:v>2016</c:v>
                </c:pt>
                <c:pt idx="2003">
                  <c:v>2016</c:v>
                </c:pt>
                <c:pt idx="2004">
                  <c:v>2016</c:v>
                </c:pt>
                <c:pt idx="2005">
                  <c:v>2017</c:v>
                </c:pt>
                <c:pt idx="2006">
                  <c:v>2017</c:v>
                </c:pt>
                <c:pt idx="2007">
                  <c:v>2017</c:v>
                </c:pt>
                <c:pt idx="2008">
                  <c:v>2017</c:v>
                </c:pt>
                <c:pt idx="2009">
                  <c:v>2017</c:v>
                </c:pt>
                <c:pt idx="2010">
                  <c:v>2017</c:v>
                </c:pt>
                <c:pt idx="2011">
                  <c:v>2017</c:v>
                </c:pt>
                <c:pt idx="2012">
                  <c:v>2017</c:v>
                </c:pt>
                <c:pt idx="2013">
                  <c:v>2017</c:v>
                </c:pt>
                <c:pt idx="2014">
                  <c:v>2017</c:v>
                </c:pt>
              </c:strCache>
            </c:strRef>
          </c:cat>
          <c:val>
            <c:numRef>
              <c:f>Sheet1!$D$2:$D$2016</c:f>
              <c:numCache>
                <c:formatCode>0.000</c:formatCode>
                <c:ptCount val="2015"/>
                <c:pt idx="0">
                  <c:v>2.1119318295260507</c:v>
                </c:pt>
                <c:pt idx="1">
                  <c:v>2.1170954523762182</c:v>
                </c:pt>
                <c:pt idx="2">
                  <c:v>2.1222590752263852</c:v>
                </c:pt>
                <c:pt idx="3">
                  <c:v>2.1274226980765527</c:v>
                </c:pt>
                <c:pt idx="4">
                  <c:v>2.1325863209267197</c:v>
                </c:pt>
                <c:pt idx="5">
                  <c:v>2.1377499437768872</c:v>
                </c:pt>
                <c:pt idx="6">
                  <c:v>2.1429135666270542</c:v>
                </c:pt>
                <c:pt idx="7">
                  <c:v>2.1480771894772217</c:v>
                </c:pt>
                <c:pt idx="8">
                  <c:v>2.1532408123273887</c:v>
                </c:pt>
                <c:pt idx="9">
                  <c:v>2.1584044351775562</c:v>
                </c:pt>
                <c:pt idx="10">
                  <c:v>2.1635680580277232</c:v>
                </c:pt>
                <c:pt idx="11">
                  <c:v>2.1687316808778907</c:v>
                </c:pt>
                <c:pt idx="12">
                  <c:v>2.1738953037280577</c:v>
                </c:pt>
                <c:pt idx="13">
                  <c:v>2.1790589265782252</c:v>
                </c:pt>
                <c:pt idx="14">
                  <c:v>2.1842225494283922</c:v>
                </c:pt>
                <c:pt idx="15">
                  <c:v>2.1893861722785597</c:v>
                </c:pt>
                <c:pt idx="16">
                  <c:v>2.1945497951287267</c:v>
                </c:pt>
                <c:pt idx="17">
                  <c:v>2.1997134179788942</c:v>
                </c:pt>
                <c:pt idx="18">
                  <c:v>2.2048770408290612</c:v>
                </c:pt>
                <c:pt idx="19">
                  <c:v>2.2100406636792287</c:v>
                </c:pt>
                <c:pt idx="20">
                  <c:v>2.2152042865293957</c:v>
                </c:pt>
                <c:pt idx="21">
                  <c:v>2.2203679093795632</c:v>
                </c:pt>
                <c:pt idx="22">
                  <c:v>2.2255315322297302</c:v>
                </c:pt>
                <c:pt idx="23">
                  <c:v>2.2306951550798977</c:v>
                </c:pt>
                <c:pt idx="24">
                  <c:v>2.2358587779300647</c:v>
                </c:pt>
                <c:pt idx="25">
                  <c:v>2.2410224007802322</c:v>
                </c:pt>
                <c:pt idx="26">
                  <c:v>2.2461860236303992</c:v>
                </c:pt>
                <c:pt idx="27">
                  <c:v>2.2513496464805667</c:v>
                </c:pt>
                <c:pt idx="28">
                  <c:v>2.2565132693307337</c:v>
                </c:pt>
                <c:pt idx="29">
                  <c:v>2.2616768921809007</c:v>
                </c:pt>
                <c:pt idx="30">
                  <c:v>2.2668405150310682</c:v>
                </c:pt>
                <c:pt idx="31">
                  <c:v>2.2720041378812352</c:v>
                </c:pt>
                <c:pt idx="32">
                  <c:v>2.2771677607314027</c:v>
                </c:pt>
                <c:pt idx="33">
                  <c:v>2.2823313835815697</c:v>
                </c:pt>
                <c:pt idx="34">
                  <c:v>2.2874950064317372</c:v>
                </c:pt>
                <c:pt idx="35">
                  <c:v>2.2926586292819042</c:v>
                </c:pt>
                <c:pt idx="36">
                  <c:v>2.2978222521320717</c:v>
                </c:pt>
                <c:pt idx="37">
                  <c:v>2.3029858749822387</c:v>
                </c:pt>
                <c:pt idx="38">
                  <c:v>2.3081494978324062</c:v>
                </c:pt>
                <c:pt idx="39">
                  <c:v>2.3133131206825732</c:v>
                </c:pt>
                <c:pt idx="40">
                  <c:v>2.3184767435327407</c:v>
                </c:pt>
                <c:pt idx="41">
                  <c:v>2.3236403663829077</c:v>
                </c:pt>
                <c:pt idx="42">
                  <c:v>2.3288039892330752</c:v>
                </c:pt>
                <c:pt idx="43">
                  <c:v>2.3339676120832422</c:v>
                </c:pt>
                <c:pt idx="44">
                  <c:v>2.3391312349334097</c:v>
                </c:pt>
                <c:pt idx="45">
                  <c:v>2.3442948577835767</c:v>
                </c:pt>
                <c:pt idx="46">
                  <c:v>2.3494584806337442</c:v>
                </c:pt>
                <c:pt idx="47">
                  <c:v>2.3546221034839112</c:v>
                </c:pt>
                <c:pt idx="48">
                  <c:v>2.3597857263340787</c:v>
                </c:pt>
                <c:pt idx="49">
                  <c:v>2.3649493491842457</c:v>
                </c:pt>
                <c:pt idx="50">
                  <c:v>2.3701129720344132</c:v>
                </c:pt>
                <c:pt idx="51">
                  <c:v>2.3752765948845802</c:v>
                </c:pt>
                <c:pt idx="52">
                  <c:v>2.3804402177347477</c:v>
                </c:pt>
                <c:pt idx="53">
                  <c:v>2.3856038405849147</c:v>
                </c:pt>
                <c:pt idx="54">
                  <c:v>2.3907674634350822</c:v>
                </c:pt>
                <c:pt idx="55">
                  <c:v>2.3959310862852492</c:v>
                </c:pt>
                <c:pt idx="56">
                  <c:v>2.4010947091354162</c:v>
                </c:pt>
                <c:pt idx="57">
                  <c:v>2.4062583319855837</c:v>
                </c:pt>
                <c:pt idx="58">
                  <c:v>2.4114219548357512</c:v>
                </c:pt>
                <c:pt idx="59">
                  <c:v>2.4165855776859182</c:v>
                </c:pt>
                <c:pt idx="60">
                  <c:v>2.4217492005360852</c:v>
                </c:pt>
                <c:pt idx="61">
                  <c:v>2.4269128233862527</c:v>
                </c:pt>
                <c:pt idx="62">
                  <c:v>2.4320764462364197</c:v>
                </c:pt>
                <c:pt idx="63">
                  <c:v>2.4372400690865872</c:v>
                </c:pt>
                <c:pt idx="64">
                  <c:v>2.4424036919367542</c:v>
                </c:pt>
                <c:pt idx="65">
                  <c:v>2.4475673147869217</c:v>
                </c:pt>
                <c:pt idx="66">
                  <c:v>2.4527309376370887</c:v>
                </c:pt>
                <c:pt idx="67">
                  <c:v>2.4578945604872562</c:v>
                </c:pt>
                <c:pt idx="68">
                  <c:v>2.4630581833374232</c:v>
                </c:pt>
                <c:pt idx="69">
                  <c:v>2.4682218061875907</c:v>
                </c:pt>
                <c:pt idx="70">
                  <c:v>2.4733854290377577</c:v>
                </c:pt>
                <c:pt idx="71">
                  <c:v>2.4785490518879252</c:v>
                </c:pt>
                <c:pt idx="72">
                  <c:v>2.4837126747380922</c:v>
                </c:pt>
                <c:pt idx="73">
                  <c:v>2.4888762975882597</c:v>
                </c:pt>
                <c:pt idx="74">
                  <c:v>2.4940399204384267</c:v>
                </c:pt>
                <c:pt idx="75">
                  <c:v>2.4992035432885942</c:v>
                </c:pt>
                <c:pt idx="76">
                  <c:v>2.5043671661387612</c:v>
                </c:pt>
                <c:pt idx="77">
                  <c:v>2.5095307889889287</c:v>
                </c:pt>
                <c:pt idx="78">
                  <c:v>2.5146944118390957</c:v>
                </c:pt>
                <c:pt idx="79">
                  <c:v>2.5198580346892632</c:v>
                </c:pt>
                <c:pt idx="80">
                  <c:v>2.5250216575394302</c:v>
                </c:pt>
                <c:pt idx="81">
                  <c:v>2.5301852803895977</c:v>
                </c:pt>
                <c:pt idx="82">
                  <c:v>2.5353489032397647</c:v>
                </c:pt>
                <c:pt idx="83">
                  <c:v>2.5405125260899317</c:v>
                </c:pt>
                <c:pt idx="84">
                  <c:v>2.5456761489400992</c:v>
                </c:pt>
                <c:pt idx="85">
                  <c:v>2.5508397717902667</c:v>
                </c:pt>
                <c:pt idx="86">
                  <c:v>2.5560033946404337</c:v>
                </c:pt>
                <c:pt idx="87">
                  <c:v>2.5611670174906007</c:v>
                </c:pt>
                <c:pt idx="88">
                  <c:v>2.5663306403407682</c:v>
                </c:pt>
                <c:pt idx="89">
                  <c:v>2.5714942631909352</c:v>
                </c:pt>
                <c:pt idx="90">
                  <c:v>2.5766578860411027</c:v>
                </c:pt>
                <c:pt idx="91">
                  <c:v>2.5818215088912697</c:v>
                </c:pt>
                <c:pt idx="92">
                  <c:v>2.5869851317414372</c:v>
                </c:pt>
                <c:pt idx="93">
                  <c:v>2.5921487545916042</c:v>
                </c:pt>
                <c:pt idx="94">
                  <c:v>2.5973123774417717</c:v>
                </c:pt>
                <c:pt idx="95">
                  <c:v>2.6024760002919387</c:v>
                </c:pt>
                <c:pt idx="96">
                  <c:v>2.6076396231421062</c:v>
                </c:pt>
                <c:pt idx="97">
                  <c:v>2.6128032459922732</c:v>
                </c:pt>
                <c:pt idx="98">
                  <c:v>2.6179668688424407</c:v>
                </c:pt>
                <c:pt idx="99">
                  <c:v>2.6231304916926077</c:v>
                </c:pt>
                <c:pt idx="100">
                  <c:v>2.6282941145427752</c:v>
                </c:pt>
                <c:pt idx="101">
                  <c:v>2.6334577373929422</c:v>
                </c:pt>
                <c:pt idx="102">
                  <c:v>2.6386213602431097</c:v>
                </c:pt>
                <c:pt idx="103">
                  <c:v>2.6437849830932767</c:v>
                </c:pt>
                <c:pt idx="104">
                  <c:v>2.6489486059434442</c:v>
                </c:pt>
                <c:pt idx="105">
                  <c:v>2.6541122287936112</c:v>
                </c:pt>
                <c:pt idx="106">
                  <c:v>2.6592758516437782</c:v>
                </c:pt>
                <c:pt idx="107">
                  <c:v>2.6644394744939457</c:v>
                </c:pt>
                <c:pt idx="108">
                  <c:v>2.6696030973441132</c:v>
                </c:pt>
                <c:pt idx="109">
                  <c:v>2.6747667201942802</c:v>
                </c:pt>
                <c:pt idx="110">
                  <c:v>2.6799303430444472</c:v>
                </c:pt>
                <c:pt idx="111">
                  <c:v>2.6850939658946147</c:v>
                </c:pt>
                <c:pt idx="112">
                  <c:v>2.6902575887447822</c:v>
                </c:pt>
                <c:pt idx="113">
                  <c:v>2.6954212115949492</c:v>
                </c:pt>
                <c:pt idx="114">
                  <c:v>2.7005848344451162</c:v>
                </c:pt>
                <c:pt idx="115">
                  <c:v>2.7057484572952837</c:v>
                </c:pt>
                <c:pt idx="116">
                  <c:v>2.7109120801454512</c:v>
                </c:pt>
                <c:pt idx="117">
                  <c:v>2.7160757029956182</c:v>
                </c:pt>
                <c:pt idx="118">
                  <c:v>2.7212393258457852</c:v>
                </c:pt>
                <c:pt idx="119">
                  <c:v>2.7264029486959527</c:v>
                </c:pt>
                <c:pt idx="120">
                  <c:v>2.7315665715461197</c:v>
                </c:pt>
                <c:pt idx="121">
                  <c:v>2.7367301943962872</c:v>
                </c:pt>
                <c:pt idx="122">
                  <c:v>2.7418938172464542</c:v>
                </c:pt>
                <c:pt idx="123">
                  <c:v>2.7470574400966217</c:v>
                </c:pt>
                <c:pt idx="124">
                  <c:v>2.7522210629467887</c:v>
                </c:pt>
                <c:pt idx="125">
                  <c:v>2.7573846857969562</c:v>
                </c:pt>
                <c:pt idx="126">
                  <c:v>2.7625483086471232</c:v>
                </c:pt>
                <c:pt idx="127">
                  <c:v>2.7677119314972907</c:v>
                </c:pt>
                <c:pt idx="128">
                  <c:v>2.7728755543474577</c:v>
                </c:pt>
                <c:pt idx="129">
                  <c:v>2.7780391771976252</c:v>
                </c:pt>
                <c:pt idx="130">
                  <c:v>2.7832028000477922</c:v>
                </c:pt>
                <c:pt idx="131">
                  <c:v>2.7883664228979597</c:v>
                </c:pt>
                <c:pt idx="132">
                  <c:v>2.7935300457481267</c:v>
                </c:pt>
                <c:pt idx="133">
                  <c:v>2.7986936685982942</c:v>
                </c:pt>
                <c:pt idx="134">
                  <c:v>2.8038572914484612</c:v>
                </c:pt>
                <c:pt idx="135">
                  <c:v>2.8090209142986287</c:v>
                </c:pt>
                <c:pt idx="136">
                  <c:v>2.8141845371487957</c:v>
                </c:pt>
                <c:pt idx="137">
                  <c:v>2.8193481599989627</c:v>
                </c:pt>
                <c:pt idx="138">
                  <c:v>2.8245117828491302</c:v>
                </c:pt>
                <c:pt idx="139">
                  <c:v>2.8296754056992977</c:v>
                </c:pt>
                <c:pt idx="140">
                  <c:v>2.8348390285494647</c:v>
                </c:pt>
                <c:pt idx="141">
                  <c:v>2.8400026513996317</c:v>
                </c:pt>
                <c:pt idx="142">
                  <c:v>2.8451662742497992</c:v>
                </c:pt>
                <c:pt idx="143">
                  <c:v>2.8503298970999666</c:v>
                </c:pt>
                <c:pt idx="144">
                  <c:v>2.8554935199501337</c:v>
                </c:pt>
                <c:pt idx="145">
                  <c:v>2.8606571428003007</c:v>
                </c:pt>
                <c:pt idx="146">
                  <c:v>2.8658207656504682</c:v>
                </c:pt>
                <c:pt idx="147">
                  <c:v>2.8709843885006356</c:v>
                </c:pt>
                <c:pt idx="148">
                  <c:v>2.8761480113508027</c:v>
                </c:pt>
                <c:pt idx="149">
                  <c:v>2.8813116342009697</c:v>
                </c:pt>
                <c:pt idx="150">
                  <c:v>2.8864752570511372</c:v>
                </c:pt>
                <c:pt idx="151">
                  <c:v>2.8916388799013042</c:v>
                </c:pt>
                <c:pt idx="152">
                  <c:v>2.8968025027514717</c:v>
                </c:pt>
                <c:pt idx="153">
                  <c:v>2.9019661256016387</c:v>
                </c:pt>
                <c:pt idx="154">
                  <c:v>2.9071297484518062</c:v>
                </c:pt>
                <c:pt idx="155">
                  <c:v>2.9122933713019732</c:v>
                </c:pt>
                <c:pt idx="156">
                  <c:v>2.9174569941521407</c:v>
                </c:pt>
                <c:pt idx="157">
                  <c:v>2.9226206170023077</c:v>
                </c:pt>
                <c:pt idx="158">
                  <c:v>2.9277842398524752</c:v>
                </c:pt>
                <c:pt idx="159">
                  <c:v>2.9329478627026422</c:v>
                </c:pt>
                <c:pt idx="160">
                  <c:v>2.9381114855528097</c:v>
                </c:pt>
                <c:pt idx="161">
                  <c:v>2.9432751084029767</c:v>
                </c:pt>
                <c:pt idx="162">
                  <c:v>2.9484387312531442</c:v>
                </c:pt>
                <c:pt idx="163">
                  <c:v>2.9536023541033112</c:v>
                </c:pt>
                <c:pt idx="164">
                  <c:v>2.9587659769534782</c:v>
                </c:pt>
                <c:pt idx="165">
                  <c:v>2.9639295998036457</c:v>
                </c:pt>
                <c:pt idx="166">
                  <c:v>2.9690932226538131</c:v>
                </c:pt>
                <c:pt idx="167">
                  <c:v>2.9742568455039802</c:v>
                </c:pt>
                <c:pt idx="168">
                  <c:v>2.9794204683541472</c:v>
                </c:pt>
                <c:pt idx="169">
                  <c:v>2.9845840912043147</c:v>
                </c:pt>
                <c:pt idx="170">
                  <c:v>2.9897477140544821</c:v>
                </c:pt>
                <c:pt idx="171">
                  <c:v>2.9949113369046492</c:v>
                </c:pt>
                <c:pt idx="172">
                  <c:v>3.0000749597548162</c:v>
                </c:pt>
                <c:pt idx="173">
                  <c:v>3.0052385826049837</c:v>
                </c:pt>
                <c:pt idx="174">
                  <c:v>3.0104022054551511</c:v>
                </c:pt>
                <c:pt idx="175">
                  <c:v>3.0155658283053182</c:v>
                </c:pt>
                <c:pt idx="176">
                  <c:v>3.0207294511554852</c:v>
                </c:pt>
                <c:pt idx="177">
                  <c:v>3.0258930740056527</c:v>
                </c:pt>
                <c:pt idx="178">
                  <c:v>3.0310566968558197</c:v>
                </c:pt>
                <c:pt idx="179">
                  <c:v>3.0362203197059872</c:v>
                </c:pt>
                <c:pt idx="180">
                  <c:v>3.0413839425561542</c:v>
                </c:pt>
                <c:pt idx="181">
                  <c:v>3.0465475654063217</c:v>
                </c:pt>
                <c:pt idx="182">
                  <c:v>3.0517111882564887</c:v>
                </c:pt>
                <c:pt idx="183">
                  <c:v>3.0568748111066562</c:v>
                </c:pt>
                <c:pt idx="184">
                  <c:v>3.0620384339568232</c:v>
                </c:pt>
                <c:pt idx="185">
                  <c:v>3.0672020568069907</c:v>
                </c:pt>
                <c:pt idx="186">
                  <c:v>3.0723656796571577</c:v>
                </c:pt>
                <c:pt idx="187">
                  <c:v>3.0775293025073251</c:v>
                </c:pt>
                <c:pt idx="188">
                  <c:v>3.0826929253574922</c:v>
                </c:pt>
                <c:pt idx="189">
                  <c:v>3.0878565482076596</c:v>
                </c:pt>
                <c:pt idx="190">
                  <c:v>3.0930201710578267</c:v>
                </c:pt>
                <c:pt idx="191">
                  <c:v>3.0981837939079937</c:v>
                </c:pt>
                <c:pt idx="192">
                  <c:v>3.1033474167581612</c:v>
                </c:pt>
                <c:pt idx="193">
                  <c:v>3.1085110396083286</c:v>
                </c:pt>
                <c:pt idx="194">
                  <c:v>3.1136746624584957</c:v>
                </c:pt>
                <c:pt idx="195">
                  <c:v>3.1188382853086627</c:v>
                </c:pt>
                <c:pt idx="196">
                  <c:v>3.1240019081588302</c:v>
                </c:pt>
                <c:pt idx="197">
                  <c:v>3.1291655310089976</c:v>
                </c:pt>
                <c:pt idx="198">
                  <c:v>3.1343291538591647</c:v>
                </c:pt>
                <c:pt idx="199">
                  <c:v>3.1394927767093317</c:v>
                </c:pt>
                <c:pt idx="200">
                  <c:v>3.1446563995594992</c:v>
                </c:pt>
                <c:pt idx="201">
                  <c:v>3.1498200224096666</c:v>
                </c:pt>
                <c:pt idx="202">
                  <c:v>3.1549836452598337</c:v>
                </c:pt>
                <c:pt idx="203">
                  <c:v>3.1601472681100007</c:v>
                </c:pt>
                <c:pt idx="204">
                  <c:v>3.1653108909601682</c:v>
                </c:pt>
                <c:pt idx="205">
                  <c:v>3.1704745138103356</c:v>
                </c:pt>
                <c:pt idx="206">
                  <c:v>3.1756381366605027</c:v>
                </c:pt>
                <c:pt idx="207">
                  <c:v>3.1808017595106697</c:v>
                </c:pt>
                <c:pt idx="208">
                  <c:v>3.1859653823608372</c:v>
                </c:pt>
                <c:pt idx="209">
                  <c:v>3.1911290052110046</c:v>
                </c:pt>
                <c:pt idx="210">
                  <c:v>3.1962926280611716</c:v>
                </c:pt>
                <c:pt idx="211">
                  <c:v>3.2014562509113387</c:v>
                </c:pt>
                <c:pt idx="212">
                  <c:v>3.2066198737615061</c:v>
                </c:pt>
                <c:pt idx="213">
                  <c:v>3.2117834966116732</c:v>
                </c:pt>
                <c:pt idx="214">
                  <c:v>3.2169471194618402</c:v>
                </c:pt>
                <c:pt idx="215">
                  <c:v>3.2221107423120077</c:v>
                </c:pt>
                <c:pt idx="216">
                  <c:v>3.2272743651621751</c:v>
                </c:pt>
                <c:pt idx="217">
                  <c:v>3.2324379880123422</c:v>
                </c:pt>
                <c:pt idx="218">
                  <c:v>3.2376016108625092</c:v>
                </c:pt>
                <c:pt idx="219">
                  <c:v>3.2427652337126767</c:v>
                </c:pt>
                <c:pt idx="220">
                  <c:v>3.2479288565628441</c:v>
                </c:pt>
                <c:pt idx="221">
                  <c:v>3.2530924794130112</c:v>
                </c:pt>
                <c:pt idx="222">
                  <c:v>3.2582561022631782</c:v>
                </c:pt>
                <c:pt idx="223">
                  <c:v>3.2634197251133457</c:v>
                </c:pt>
                <c:pt idx="224">
                  <c:v>3.2685833479635131</c:v>
                </c:pt>
                <c:pt idx="225">
                  <c:v>3.2737469708136802</c:v>
                </c:pt>
                <c:pt idx="226">
                  <c:v>3.2789105936638472</c:v>
                </c:pt>
                <c:pt idx="227">
                  <c:v>3.2840742165140147</c:v>
                </c:pt>
                <c:pt idx="228">
                  <c:v>3.2892378393641821</c:v>
                </c:pt>
                <c:pt idx="229">
                  <c:v>3.2944014622143492</c:v>
                </c:pt>
                <c:pt idx="230">
                  <c:v>3.2995650850645162</c:v>
                </c:pt>
                <c:pt idx="231">
                  <c:v>3.3047287079146836</c:v>
                </c:pt>
                <c:pt idx="232">
                  <c:v>3.3098923307648511</c:v>
                </c:pt>
                <c:pt idx="233">
                  <c:v>3.3150559536150181</c:v>
                </c:pt>
                <c:pt idx="234">
                  <c:v>3.3202195764651852</c:v>
                </c:pt>
                <c:pt idx="235">
                  <c:v>3.3253831993153526</c:v>
                </c:pt>
                <c:pt idx="236">
                  <c:v>3.3305468221655201</c:v>
                </c:pt>
                <c:pt idx="237">
                  <c:v>3.3357104450156871</c:v>
                </c:pt>
                <c:pt idx="238">
                  <c:v>3.3408740678658542</c:v>
                </c:pt>
                <c:pt idx="239">
                  <c:v>3.3460376907160216</c:v>
                </c:pt>
                <c:pt idx="240">
                  <c:v>3.3512013135661891</c:v>
                </c:pt>
                <c:pt idx="241">
                  <c:v>3.3563649364163557</c:v>
                </c:pt>
                <c:pt idx="242">
                  <c:v>3.3615285592665232</c:v>
                </c:pt>
                <c:pt idx="243">
                  <c:v>3.3666921821166906</c:v>
                </c:pt>
                <c:pt idx="244">
                  <c:v>3.3718558049668577</c:v>
                </c:pt>
                <c:pt idx="245">
                  <c:v>3.3770194278170247</c:v>
                </c:pt>
                <c:pt idx="246">
                  <c:v>3.3821830506671922</c:v>
                </c:pt>
                <c:pt idx="247">
                  <c:v>3.3873466735173596</c:v>
                </c:pt>
                <c:pt idx="248">
                  <c:v>3.3925102963675267</c:v>
                </c:pt>
                <c:pt idx="249">
                  <c:v>3.3976739192176937</c:v>
                </c:pt>
                <c:pt idx="250">
                  <c:v>3.4028375420678612</c:v>
                </c:pt>
                <c:pt idx="251">
                  <c:v>3.4080011649180286</c:v>
                </c:pt>
                <c:pt idx="252">
                  <c:v>3.4131647877681957</c:v>
                </c:pt>
                <c:pt idx="253">
                  <c:v>3.4183284106183627</c:v>
                </c:pt>
                <c:pt idx="254">
                  <c:v>3.4234920334685301</c:v>
                </c:pt>
                <c:pt idx="255">
                  <c:v>3.4286556563186976</c:v>
                </c:pt>
                <c:pt idx="256">
                  <c:v>3.4338192791688646</c:v>
                </c:pt>
                <c:pt idx="257">
                  <c:v>3.4389829020190317</c:v>
                </c:pt>
                <c:pt idx="258">
                  <c:v>3.4441465248691991</c:v>
                </c:pt>
                <c:pt idx="259">
                  <c:v>3.4493101477193666</c:v>
                </c:pt>
                <c:pt idx="260">
                  <c:v>3.4544737705695336</c:v>
                </c:pt>
                <c:pt idx="261">
                  <c:v>3.4596373934197007</c:v>
                </c:pt>
                <c:pt idx="262">
                  <c:v>3.4648010162698681</c:v>
                </c:pt>
                <c:pt idx="263">
                  <c:v>3.4699646391200356</c:v>
                </c:pt>
                <c:pt idx="264">
                  <c:v>3.4751282619702026</c:v>
                </c:pt>
                <c:pt idx="265">
                  <c:v>3.4802918848203697</c:v>
                </c:pt>
                <c:pt idx="266">
                  <c:v>3.4854555076705371</c:v>
                </c:pt>
                <c:pt idx="267">
                  <c:v>3.4906191305207046</c:v>
                </c:pt>
                <c:pt idx="268">
                  <c:v>3.4957827533708716</c:v>
                </c:pt>
                <c:pt idx="269">
                  <c:v>3.5009463762210387</c:v>
                </c:pt>
                <c:pt idx="270">
                  <c:v>3.5061099990712061</c:v>
                </c:pt>
                <c:pt idx="271">
                  <c:v>3.5112736219213732</c:v>
                </c:pt>
                <c:pt idx="272">
                  <c:v>3.5164372447715402</c:v>
                </c:pt>
                <c:pt idx="273">
                  <c:v>3.5216008676217077</c:v>
                </c:pt>
                <c:pt idx="274">
                  <c:v>3.5267644904718751</c:v>
                </c:pt>
                <c:pt idx="275">
                  <c:v>3.5319281133220422</c:v>
                </c:pt>
                <c:pt idx="276">
                  <c:v>3.5370917361722092</c:v>
                </c:pt>
                <c:pt idx="277">
                  <c:v>3.5422553590223766</c:v>
                </c:pt>
                <c:pt idx="278">
                  <c:v>3.5474189818725441</c:v>
                </c:pt>
                <c:pt idx="279">
                  <c:v>3.5525826047227111</c:v>
                </c:pt>
                <c:pt idx="280">
                  <c:v>3.5577462275728782</c:v>
                </c:pt>
                <c:pt idx="281">
                  <c:v>3.5629098504230456</c:v>
                </c:pt>
                <c:pt idx="282">
                  <c:v>3.5680734732732131</c:v>
                </c:pt>
                <c:pt idx="283">
                  <c:v>3.5732370961233801</c:v>
                </c:pt>
                <c:pt idx="284">
                  <c:v>3.5784007189735472</c:v>
                </c:pt>
                <c:pt idx="285">
                  <c:v>3.5835643418237146</c:v>
                </c:pt>
                <c:pt idx="286">
                  <c:v>3.5887279646738821</c:v>
                </c:pt>
                <c:pt idx="287">
                  <c:v>3.5938915875240491</c:v>
                </c:pt>
                <c:pt idx="288">
                  <c:v>3.5990552103742162</c:v>
                </c:pt>
                <c:pt idx="289">
                  <c:v>3.6042188332243836</c:v>
                </c:pt>
                <c:pt idx="290">
                  <c:v>3.6093824560745511</c:v>
                </c:pt>
                <c:pt idx="291">
                  <c:v>3.6145460789247181</c:v>
                </c:pt>
                <c:pt idx="292">
                  <c:v>3.6197097017748852</c:v>
                </c:pt>
                <c:pt idx="293">
                  <c:v>3.6248733246250526</c:v>
                </c:pt>
                <c:pt idx="294">
                  <c:v>3.6300369474752201</c:v>
                </c:pt>
                <c:pt idx="295">
                  <c:v>3.6352005703253871</c:v>
                </c:pt>
                <c:pt idx="296">
                  <c:v>3.6403641931755542</c:v>
                </c:pt>
                <c:pt idx="297">
                  <c:v>3.6455278160257216</c:v>
                </c:pt>
                <c:pt idx="298">
                  <c:v>3.6506914388758887</c:v>
                </c:pt>
                <c:pt idx="299">
                  <c:v>3.6558550617260557</c:v>
                </c:pt>
                <c:pt idx="300">
                  <c:v>3.6610186845762231</c:v>
                </c:pt>
                <c:pt idx="301">
                  <c:v>3.6661823074263906</c:v>
                </c:pt>
                <c:pt idx="302">
                  <c:v>3.6713459302765572</c:v>
                </c:pt>
                <c:pt idx="303">
                  <c:v>3.6765095531267247</c:v>
                </c:pt>
                <c:pt idx="304">
                  <c:v>3.6816731759768921</c:v>
                </c:pt>
                <c:pt idx="305">
                  <c:v>3.6868367988270596</c:v>
                </c:pt>
                <c:pt idx="306">
                  <c:v>3.6920004216772271</c:v>
                </c:pt>
                <c:pt idx="307">
                  <c:v>3.6971640445273937</c:v>
                </c:pt>
                <c:pt idx="308">
                  <c:v>3.7023276673775611</c:v>
                </c:pt>
                <c:pt idx="309">
                  <c:v>3.7074912902277286</c:v>
                </c:pt>
                <c:pt idx="310">
                  <c:v>3.7126549130778952</c:v>
                </c:pt>
                <c:pt idx="311">
                  <c:v>3.7178185359280627</c:v>
                </c:pt>
                <c:pt idx="312">
                  <c:v>3.7229821587782301</c:v>
                </c:pt>
                <c:pt idx="313">
                  <c:v>3.7281457816283976</c:v>
                </c:pt>
                <c:pt idx="314">
                  <c:v>3.7333094044785651</c:v>
                </c:pt>
                <c:pt idx="315">
                  <c:v>3.7384730273287317</c:v>
                </c:pt>
                <c:pt idx="316">
                  <c:v>3.7436366501788991</c:v>
                </c:pt>
                <c:pt idx="317">
                  <c:v>3.7488002730290666</c:v>
                </c:pt>
                <c:pt idx="318">
                  <c:v>3.7539638958792332</c:v>
                </c:pt>
                <c:pt idx="319">
                  <c:v>3.7591275187294007</c:v>
                </c:pt>
                <c:pt idx="320">
                  <c:v>3.7642911415795681</c:v>
                </c:pt>
                <c:pt idx="321">
                  <c:v>3.7694547644297356</c:v>
                </c:pt>
                <c:pt idx="322">
                  <c:v>3.7746183872799031</c:v>
                </c:pt>
                <c:pt idx="323">
                  <c:v>3.7797820101300696</c:v>
                </c:pt>
                <c:pt idx="324">
                  <c:v>3.7849456329802371</c:v>
                </c:pt>
                <c:pt idx="325">
                  <c:v>3.7901092558304046</c:v>
                </c:pt>
                <c:pt idx="326">
                  <c:v>3.7952728786805712</c:v>
                </c:pt>
                <c:pt idx="327">
                  <c:v>3.8004365015307386</c:v>
                </c:pt>
                <c:pt idx="328">
                  <c:v>3.8056001243809061</c:v>
                </c:pt>
                <c:pt idx="329">
                  <c:v>3.8107637472310736</c:v>
                </c:pt>
                <c:pt idx="330">
                  <c:v>3.8159273700812402</c:v>
                </c:pt>
                <c:pt idx="331">
                  <c:v>3.8210909929314076</c:v>
                </c:pt>
                <c:pt idx="332">
                  <c:v>3.8262546157815751</c:v>
                </c:pt>
                <c:pt idx="333">
                  <c:v>3.8314182386317417</c:v>
                </c:pt>
                <c:pt idx="334">
                  <c:v>3.8365818614819092</c:v>
                </c:pt>
                <c:pt idx="335">
                  <c:v>3.8417454843320766</c:v>
                </c:pt>
                <c:pt idx="336">
                  <c:v>3.8469091071822441</c:v>
                </c:pt>
                <c:pt idx="337">
                  <c:v>3.8520727300324116</c:v>
                </c:pt>
                <c:pt idx="338">
                  <c:v>3.8572363528825782</c:v>
                </c:pt>
                <c:pt idx="339">
                  <c:v>3.8623999757327456</c:v>
                </c:pt>
                <c:pt idx="340">
                  <c:v>3.8675635985829131</c:v>
                </c:pt>
                <c:pt idx="341">
                  <c:v>3.8727272214330797</c:v>
                </c:pt>
                <c:pt idx="342">
                  <c:v>3.8778908442832472</c:v>
                </c:pt>
                <c:pt idx="343">
                  <c:v>3.8830544671334146</c:v>
                </c:pt>
                <c:pt idx="344">
                  <c:v>3.8882180899835821</c:v>
                </c:pt>
                <c:pt idx="345">
                  <c:v>3.8933817128337496</c:v>
                </c:pt>
                <c:pt idx="346">
                  <c:v>3.8985453356839161</c:v>
                </c:pt>
                <c:pt idx="347">
                  <c:v>3.9037089585340836</c:v>
                </c:pt>
                <c:pt idx="348">
                  <c:v>3.9088725813842511</c:v>
                </c:pt>
                <c:pt idx="349">
                  <c:v>3.9140362042344177</c:v>
                </c:pt>
                <c:pt idx="350">
                  <c:v>3.9191998270845851</c:v>
                </c:pt>
                <c:pt idx="351">
                  <c:v>3.9243634499347526</c:v>
                </c:pt>
                <c:pt idx="352">
                  <c:v>3.9295270727849201</c:v>
                </c:pt>
                <c:pt idx="353">
                  <c:v>3.9346906956350876</c:v>
                </c:pt>
                <c:pt idx="354">
                  <c:v>3.9398543184852541</c:v>
                </c:pt>
                <c:pt idx="355">
                  <c:v>3.9450179413354216</c:v>
                </c:pt>
                <c:pt idx="356">
                  <c:v>3.9501815641855882</c:v>
                </c:pt>
                <c:pt idx="357">
                  <c:v>3.9553451870357557</c:v>
                </c:pt>
                <c:pt idx="358">
                  <c:v>3.9605088098859231</c:v>
                </c:pt>
                <c:pt idx="359">
                  <c:v>3.9656724327360906</c:v>
                </c:pt>
                <c:pt idx="360">
                  <c:v>3.9708360555862581</c:v>
                </c:pt>
                <c:pt idx="361">
                  <c:v>3.9759996784364247</c:v>
                </c:pt>
                <c:pt idx="362">
                  <c:v>3.9811633012865921</c:v>
                </c:pt>
                <c:pt idx="363">
                  <c:v>3.9863269241367596</c:v>
                </c:pt>
                <c:pt idx="364">
                  <c:v>3.9914905469869262</c:v>
                </c:pt>
                <c:pt idx="365">
                  <c:v>3.9966541698370937</c:v>
                </c:pt>
                <c:pt idx="366">
                  <c:v>4.0018177926872607</c:v>
                </c:pt>
                <c:pt idx="367">
                  <c:v>4.0069814155374281</c:v>
                </c:pt>
                <c:pt idx="368">
                  <c:v>4.0121450383875956</c:v>
                </c:pt>
                <c:pt idx="369">
                  <c:v>4.0173086612377631</c:v>
                </c:pt>
                <c:pt idx="370">
                  <c:v>4.0224722840879306</c:v>
                </c:pt>
                <c:pt idx="371">
                  <c:v>4.027635906938098</c:v>
                </c:pt>
                <c:pt idx="372">
                  <c:v>4.0327995297882637</c:v>
                </c:pt>
                <c:pt idx="373">
                  <c:v>4.0379631526384312</c:v>
                </c:pt>
                <c:pt idx="374">
                  <c:v>4.0431267754885987</c:v>
                </c:pt>
                <c:pt idx="375">
                  <c:v>4.0482903983387661</c:v>
                </c:pt>
                <c:pt idx="376">
                  <c:v>4.0534540211889336</c:v>
                </c:pt>
                <c:pt idx="377">
                  <c:v>4.0586176440391011</c:v>
                </c:pt>
                <c:pt idx="378">
                  <c:v>4.0637812668892686</c:v>
                </c:pt>
                <c:pt idx="379">
                  <c:v>4.068944889739436</c:v>
                </c:pt>
                <c:pt idx="380">
                  <c:v>4.0741085125896017</c:v>
                </c:pt>
                <c:pt idx="381">
                  <c:v>4.0792721354397692</c:v>
                </c:pt>
                <c:pt idx="382">
                  <c:v>4.0844357582899367</c:v>
                </c:pt>
                <c:pt idx="383">
                  <c:v>4.0895993811401041</c:v>
                </c:pt>
                <c:pt idx="384">
                  <c:v>4.0947630039902716</c:v>
                </c:pt>
                <c:pt idx="385">
                  <c:v>4.0999266268404391</c:v>
                </c:pt>
                <c:pt idx="386">
                  <c:v>4.1050902496906065</c:v>
                </c:pt>
                <c:pt idx="387">
                  <c:v>4.1102538725407722</c:v>
                </c:pt>
                <c:pt idx="388">
                  <c:v>4.1154174953909397</c:v>
                </c:pt>
                <c:pt idx="389">
                  <c:v>4.1205811182411072</c:v>
                </c:pt>
                <c:pt idx="390">
                  <c:v>4.1257447410912746</c:v>
                </c:pt>
                <c:pt idx="391">
                  <c:v>4.1309083639414421</c:v>
                </c:pt>
                <c:pt idx="392">
                  <c:v>4.1360719867916096</c:v>
                </c:pt>
                <c:pt idx="393">
                  <c:v>4.1412356096417771</c:v>
                </c:pt>
                <c:pt idx="394">
                  <c:v>4.1463992324919445</c:v>
                </c:pt>
                <c:pt idx="395">
                  <c:v>4.1515628553421102</c:v>
                </c:pt>
                <c:pt idx="396">
                  <c:v>4.1567264781922777</c:v>
                </c:pt>
                <c:pt idx="397">
                  <c:v>4.1618901010424452</c:v>
                </c:pt>
                <c:pt idx="398">
                  <c:v>4.1670537238926126</c:v>
                </c:pt>
                <c:pt idx="399">
                  <c:v>4.1722173467427801</c:v>
                </c:pt>
                <c:pt idx="400">
                  <c:v>4.1773809695929476</c:v>
                </c:pt>
                <c:pt idx="401">
                  <c:v>4.1825445924431151</c:v>
                </c:pt>
                <c:pt idx="402">
                  <c:v>4.1877082152932807</c:v>
                </c:pt>
                <c:pt idx="403">
                  <c:v>4.1928718381434482</c:v>
                </c:pt>
                <c:pt idx="404">
                  <c:v>4.1980354609936157</c:v>
                </c:pt>
                <c:pt idx="405">
                  <c:v>4.2031990838437832</c:v>
                </c:pt>
                <c:pt idx="406">
                  <c:v>4.2083627066939506</c:v>
                </c:pt>
                <c:pt idx="407">
                  <c:v>4.2135263295441181</c:v>
                </c:pt>
                <c:pt idx="408">
                  <c:v>4.2186899523942856</c:v>
                </c:pt>
                <c:pt idx="409">
                  <c:v>4.223853575244453</c:v>
                </c:pt>
                <c:pt idx="410">
                  <c:v>4.2290171980946187</c:v>
                </c:pt>
                <c:pt idx="411">
                  <c:v>4.2341808209447862</c:v>
                </c:pt>
                <c:pt idx="412">
                  <c:v>4.2393444437949537</c:v>
                </c:pt>
                <c:pt idx="413">
                  <c:v>4.2445080666451211</c:v>
                </c:pt>
                <c:pt idx="414">
                  <c:v>4.2496716894952886</c:v>
                </c:pt>
                <c:pt idx="415">
                  <c:v>4.2548353123454561</c:v>
                </c:pt>
                <c:pt idx="416">
                  <c:v>4.2599989351956236</c:v>
                </c:pt>
                <c:pt idx="417">
                  <c:v>4.265162558045791</c:v>
                </c:pt>
                <c:pt idx="418">
                  <c:v>4.2703261808959567</c:v>
                </c:pt>
                <c:pt idx="419">
                  <c:v>4.2754898037461242</c:v>
                </c:pt>
                <c:pt idx="420">
                  <c:v>4.2806534265962917</c:v>
                </c:pt>
                <c:pt idx="421">
                  <c:v>4.2858170494464591</c:v>
                </c:pt>
                <c:pt idx="422">
                  <c:v>4.2909806722966266</c:v>
                </c:pt>
                <c:pt idx="423">
                  <c:v>4.2961442951467941</c:v>
                </c:pt>
                <c:pt idx="424">
                  <c:v>4.3013079179969615</c:v>
                </c:pt>
                <c:pt idx="425">
                  <c:v>4.306471540847129</c:v>
                </c:pt>
                <c:pt idx="426">
                  <c:v>4.3116351636972947</c:v>
                </c:pt>
                <c:pt idx="427">
                  <c:v>4.3167987865474622</c:v>
                </c:pt>
                <c:pt idx="428">
                  <c:v>4.3219624093976297</c:v>
                </c:pt>
                <c:pt idx="429">
                  <c:v>4.3271260322477971</c:v>
                </c:pt>
                <c:pt idx="430">
                  <c:v>4.3322896550979646</c:v>
                </c:pt>
                <c:pt idx="431">
                  <c:v>4.3374532779481321</c:v>
                </c:pt>
                <c:pt idx="432">
                  <c:v>4.3426169007982995</c:v>
                </c:pt>
                <c:pt idx="433">
                  <c:v>4.3477805236484652</c:v>
                </c:pt>
                <c:pt idx="434">
                  <c:v>4.3529441464986327</c:v>
                </c:pt>
                <c:pt idx="435">
                  <c:v>4.3581077693488002</c:v>
                </c:pt>
                <c:pt idx="436">
                  <c:v>4.3632713921989676</c:v>
                </c:pt>
                <c:pt idx="437">
                  <c:v>4.3684350150491351</c:v>
                </c:pt>
                <c:pt idx="438">
                  <c:v>4.3735986378993026</c:v>
                </c:pt>
                <c:pt idx="439">
                  <c:v>4.3787622607494701</c:v>
                </c:pt>
                <c:pt idx="440">
                  <c:v>4.3839258835996375</c:v>
                </c:pt>
                <c:pt idx="441">
                  <c:v>4.3890895064498032</c:v>
                </c:pt>
                <c:pt idx="442">
                  <c:v>4.3942531292999707</c:v>
                </c:pt>
                <c:pt idx="443">
                  <c:v>4.3994167521501382</c:v>
                </c:pt>
                <c:pt idx="444">
                  <c:v>4.4045803750003056</c:v>
                </c:pt>
                <c:pt idx="445">
                  <c:v>4.4097439978504731</c:v>
                </c:pt>
                <c:pt idx="446">
                  <c:v>4.4149076207006406</c:v>
                </c:pt>
                <c:pt idx="447">
                  <c:v>4.420071243550808</c:v>
                </c:pt>
                <c:pt idx="448">
                  <c:v>4.4252348664009755</c:v>
                </c:pt>
                <c:pt idx="449">
                  <c:v>4.4303984892511412</c:v>
                </c:pt>
                <c:pt idx="450">
                  <c:v>4.4355621121013087</c:v>
                </c:pt>
                <c:pt idx="451">
                  <c:v>4.4407257349514762</c:v>
                </c:pt>
                <c:pt idx="452">
                  <c:v>4.4458893578016436</c:v>
                </c:pt>
                <c:pt idx="453">
                  <c:v>4.4510529806518111</c:v>
                </c:pt>
                <c:pt idx="454">
                  <c:v>4.4562166035019786</c:v>
                </c:pt>
                <c:pt idx="455">
                  <c:v>4.461380226352146</c:v>
                </c:pt>
                <c:pt idx="456">
                  <c:v>4.4665438492023117</c:v>
                </c:pt>
                <c:pt idx="457">
                  <c:v>4.4717074720524792</c:v>
                </c:pt>
                <c:pt idx="458">
                  <c:v>4.4768710949026467</c:v>
                </c:pt>
                <c:pt idx="459">
                  <c:v>4.4820347177528141</c:v>
                </c:pt>
                <c:pt idx="460">
                  <c:v>4.4871983406029816</c:v>
                </c:pt>
                <c:pt idx="461">
                  <c:v>4.4923619634531491</c:v>
                </c:pt>
                <c:pt idx="462">
                  <c:v>4.4975255863033166</c:v>
                </c:pt>
                <c:pt idx="463">
                  <c:v>4.502689209153484</c:v>
                </c:pt>
                <c:pt idx="464">
                  <c:v>4.5078528320036497</c:v>
                </c:pt>
                <c:pt idx="465">
                  <c:v>4.5130164548538172</c:v>
                </c:pt>
                <c:pt idx="466">
                  <c:v>4.5181800777039847</c:v>
                </c:pt>
                <c:pt idx="467">
                  <c:v>4.5233437005541521</c:v>
                </c:pt>
                <c:pt idx="468">
                  <c:v>4.5285073234043196</c:v>
                </c:pt>
                <c:pt idx="469">
                  <c:v>4.5336709462544871</c:v>
                </c:pt>
                <c:pt idx="470">
                  <c:v>4.5388345691046545</c:v>
                </c:pt>
                <c:pt idx="471">
                  <c:v>4.543998191954822</c:v>
                </c:pt>
                <c:pt idx="472">
                  <c:v>4.5491618148049877</c:v>
                </c:pt>
                <c:pt idx="473">
                  <c:v>4.5543254376551552</c:v>
                </c:pt>
                <c:pt idx="474">
                  <c:v>4.5594890605053227</c:v>
                </c:pt>
                <c:pt idx="475">
                  <c:v>4.5646526833554901</c:v>
                </c:pt>
                <c:pt idx="476">
                  <c:v>4.5698163062056576</c:v>
                </c:pt>
                <c:pt idx="477">
                  <c:v>4.5749799290558251</c:v>
                </c:pt>
                <c:pt idx="478">
                  <c:v>4.5801435519059925</c:v>
                </c:pt>
                <c:pt idx="479">
                  <c:v>4.58530717475616</c:v>
                </c:pt>
                <c:pt idx="480">
                  <c:v>4.5904707976063257</c:v>
                </c:pt>
                <c:pt idx="481">
                  <c:v>4.5956344204564932</c:v>
                </c:pt>
                <c:pt idx="482">
                  <c:v>4.6007980433066606</c:v>
                </c:pt>
                <c:pt idx="483">
                  <c:v>4.6059616661568281</c:v>
                </c:pt>
                <c:pt idx="484">
                  <c:v>4.6111252890069956</c:v>
                </c:pt>
                <c:pt idx="485">
                  <c:v>4.6162889118571631</c:v>
                </c:pt>
                <c:pt idx="486">
                  <c:v>4.6214525347073305</c:v>
                </c:pt>
                <c:pt idx="487">
                  <c:v>4.6266161575574962</c:v>
                </c:pt>
                <c:pt idx="488">
                  <c:v>4.6317797804076637</c:v>
                </c:pt>
                <c:pt idx="489">
                  <c:v>4.6369434032578312</c:v>
                </c:pt>
                <c:pt idx="490">
                  <c:v>4.6421070261079986</c:v>
                </c:pt>
                <c:pt idx="491">
                  <c:v>4.6472706489581661</c:v>
                </c:pt>
                <c:pt idx="492">
                  <c:v>4.6524342718083336</c:v>
                </c:pt>
                <c:pt idx="493">
                  <c:v>4.657597894658501</c:v>
                </c:pt>
                <c:pt idx="494">
                  <c:v>4.6627615175086685</c:v>
                </c:pt>
                <c:pt idx="495">
                  <c:v>4.6679251403588342</c:v>
                </c:pt>
                <c:pt idx="496">
                  <c:v>4.6730887632090017</c:v>
                </c:pt>
                <c:pt idx="497">
                  <c:v>4.6782523860591692</c:v>
                </c:pt>
                <c:pt idx="498">
                  <c:v>4.6834160089093366</c:v>
                </c:pt>
                <c:pt idx="499">
                  <c:v>4.6885796317595041</c:v>
                </c:pt>
                <c:pt idx="500">
                  <c:v>4.6937432546096716</c:v>
                </c:pt>
                <c:pt idx="501">
                  <c:v>4.698906877459839</c:v>
                </c:pt>
                <c:pt idx="502">
                  <c:v>4.7040705003100065</c:v>
                </c:pt>
                <c:pt idx="503">
                  <c:v>4.7092341231601722</c:v>
                </c:pt>
                <c:pt idx="504">
                  <c:v>4.7143977460103397</c:v>
                </c:pt>
                <c:pt idx="505">
                  <c:v>4.7195613688605071</c:v>
                </c:pt>
                <c:pt idx="506">
                  <c:v>4.7247249917106746</c:v>
                </c:pt>
                <c:pt idx="507">
                  <c:v>4.7298886145608421</c:v>
                </c:pt>
                <c:pt idx="508">
                  <c:v>4.7350522374110096</c:v>
                </c:pt>
                <c:pt idx="509">
                  <c:v>4.740215860261177</c:v>
                </c:pt>
                <c:pt idx="510">
                  <c:v>4.7453794831113445</c:v>
                </c:pt>
                <c:pt idx="511">
                  <c:v>4.7505431059615102</c:v>
                </c:pt>
                <c:pt idx="512">
                  <c:v>4.7557067288116777</c:v>
                </c:pt>
                <c:pt idx="513">
                  <c:v>4.7608703516618451</c:v>
                </c:pt>
                <c:pt idx="514">
                  <c:v>4.7660339745120126</c:v>
                </c:pt>
                <c:pt idx="515">
                  <c:v>4.7711975973621801</c:v>
                </c:pt>
                <c:pt idx="516">
                  <c:v>4.7763612202123475</c:v>
                </c:pt>
                <c:pt idx="517">
                  <c:v>4.781524843062515</c:v>
                </c:pt>
                <c:pt idx="518">
                  <c:v>4.7866884659126807</c:v>
                </c:pt>
                <c:pt idx="519">
                  <c:v>4.7918520887628482</c:v>
                </c:pt>
                <c:pt idx="520">
                  <c:v>4.7970157116130157</c:v>
                </c:pt>
                <c:pt idx="521">
                  <c:v>4.8021793344631831</c:v>
                </c:pt>
                <c:pt idx="522">
                  <c:v>4.8073429573133506</c:v>
                </c:pt>
                <c:pt idx="523">
                  <c:v>4.8125065801635181</c:v>
                </c:pt>
                <c:pt idx="524">
                  <c:v>4.8176702030136855</c:v>
                </c:pt>
                <c:pt idx="525">
                  <c:v>4.822833825863853</c:v>
                </c:pt>
                <c:pt idx="526">
                  <c:v>4.8279974487140187</c:v>
                </c:pt>
                <c:pt idx="527">
                  <c:v>4.8331610715641862</c:v>
                </c:pt>
                <c:pt idx="528">
                  <c:v>4.8383246944143536</c:v>
                </c:pt>
                <c:pt idx="529">
                  <c:v>4.8434883172645211</c:v>
                </c:pt>
                <c:pt idx="530">
                  <c:v>4.8486519401146886</c:v>
                </c:pt>
                <c:pt idx="531">
                  <c:v>4.8538155629648561</c:v>
                </c:pt>
                <c:pt idx="532">
                  <c:v>4.8589791858150235</c:v>
                </c:pt>
                <c:pt idx="533">
                  <c:v>4.864142808665191</c:v>
                </c:pt>
                <c:pt idx="534">
                  <c:v>4.8693064315153567</c:v>
                </c:pt>
                <c:pt idx="535">
                  <c:v>4.8744700543655242</c:v>
                </c:pt>
                <c:pt idx="536">
                  <c:v>4.8796336772156916</c:v>
                </c:pt>
                <c:pt idx="537">
                  <c:v>4.8847973000658591</c:v>
                </c:pt>
                <c:pt idx="538">
                  <c:v>4.8899609229160266</c:v>
                </c:pt>
                <c:pt idx="539">
                  <c:v>4.895124545766194</c:v>
                </c:pt>
                <c:pt idx="540">
                  <c:v>4.9002881686163615</c:v>
                </c:pt>
                <c:pt idx="541">
                  <c:v>4.9054517914665272</c:v>
                </c:pt>
                <c:pt idx="542">
                  <c:v>4.9106154143166947</c:v>
                </c:pt>
                <c:pt idx="543">
                  <c:v>4.9157790371668622</c:v>
                </c:pt>
                <c:pt idx="544">
                  <c:v>4.9209426600170296</c:v>
                </c:pt>
                <c:pt idx="545">
                  <c:v>4.9261062828671971</c:v>
                </c:pt>
                <c:pt idx="546">
                  <c:v>4.9312699057173646</c:v>
                </c:pt>
                <c:pt idx="547">
                  <c:v>4.936433528567532</c:v>
                </c:pt>
                <c:pt idx="548">
                  <c:v>4.9415971514176995</c:v>
                </c:pt>
                <c:pt idx="549">
                  <c:v>4.9467607742678652</c:v>
                </c:pt>
                <c:pt idx="550">
                  <c:v>4.9519243971180327</c:v>
                </c:pt>
                <c:pt idx="551">
                  <c:v>4.9570880199682001</c:v>
                </c:pt>
                <c:pt idx="552">
                  <c:v>4.9622516428183676</c:v>
                </c:pt>
                <c:pt idx="553">
                  <c:v>4.9674152656685351</c:v>
                </c:pt>
                <c:pt idx="554">
                  <c:v>4.9725788885187026</c:v>
                </c:pt>
                <c:pt idx="555">
                  <c:v>4.97774251136887</c:v>
                </c:pt>
                <c:pt idx="556">
                  <c:v>4.9829061342190375</c:v>
                </c:pt>
                <c:pt idx="557">
                  <c:v>4.9880697570692032</c:v>
                </c:pt>
                <c:pt idx="558">
                  <c:v>4.9932333799193707</c:v>
                </c:pt>
                <c:pt idx="559">
                  <c:v>4.9983970027695381</c:v>
                </c:pt>
                <c:pt idx="560">
                  <c:v>5.0035606256197056</c:v>
                </c:pt>
                <c:pt idx="561">
                  <c:v>5.0087242484698731</c:v>
                </c:pt>
                <c:pt idx="562">
                  <c:v>5.0138878713200405</c:v>
                </c:pt>
                <c:pt idx="563">
                  <c:v>5.019051494170208</c:v>
                </c:pt>
                <c:pt idx="564">
                  <c:v>5.0242151170203755</c:v>
                </c:pt>
                <c:pt idx="565">
                  <c:v>5.0293787398705412</c:v>
                </c:pt>
                <c:pt idx="566">
                  <c:v>5.0345423627207087</c:v>
                </c:pt>
                <c:pt idx="567">
                  <c:v>5.0397059855708761</c:v>
                </c:pt>
                <c:pt idx="568">
                  <c:v>5.0448696084210436</c:v>
                </c:pt>
                <c:pt idx="569">
                  <c:v>5.0500332312712111</c:v>
                </c:pt>
                <c:pt idx="570">
                  <c:v>5.0551968541213785</c:v>
                </c:pt>
                <c:pt idx="571">
                  <c:v>5.060360476971546</c:v>
                </c:pt>
                <c:pt idx="572">
                  <c:v>5.0655240998217117</c:v>
                </c:pt>
                <c:pt idx="573">
                  <c:v>5.0706877226718792</c:v>
                </c:pt>
                <c:pt idx="574">
                  <c:v>5.0758513455220466</c:v>
                </c:pt>
                <c:pt idx="575">
                  <c:v>5.0810149683722141</c:v>
                </c:pt>
                <c:pt idx="576">
                  <c:v>5.0861785912223816</c:v>
                </c:pt>
                <c:pt idx="577">
                  <c:v>5.0913422140725491</c:v>
                </c:pt>
                <c:pt idx="578">
                  <c:v>5.0965058369227165</c:v>
                </c:pt>
                <c:pt idx="579">
                  <c:v>5.101669459772884</c:v>
                </c:pt>
                <c:pt idx="580">
                  <c:v>5.1068330826230497</c:v>
                </c:pt>
                <c:pt idx="581">
                  <c:v>5.1119967054732172</c:v>
                </c:pt>
                <c:pt idx="582">
                  <c:v>5.1171603283233846</c:v>
                </c:pt>
                <c:pt idx="583">
                  <c:v>5.1223239511735521</c:v>
                </c:pt>
                <c:pt idx="584">
                  <c:v>5.1274875740237196</c:v>
                </c:pt>
                <c:pt idx="585">
                  <c:v>5.132651196873887</c:v>
                </c:pt>
                <c:pt idx="586">
                  <c:v>5.1378148197240545</c:v>
                </c:pt>
                <c:pt idx="587">
                  <c:v>5.142978442574222</c:v>
                </c:pt>
                <c:pt idx="588">
                  <c:v>5.1481420654243877</c:v>
                </c:pt>
                <c:pt idx="589">
                  <c:v>5.1533056882745552</c:v>
                </c:pt>
                <c:pt idx="590">
                  <c:v>5.1584693111247226</c:v>
                </c:pt>
                <c:pt idx="591">
                  <c:v>5.1636329339748901</c:v>
                </c:pt>
                <c:pt idx="592">
                  <c:v>5.1687965568250576</c:v>
                </c:pt>
                <c:pt idx="593">
                  <c:v>5.173960179675225</c:v>
                </c:pt>
                <c:pt idx="594">
                  <c:v>5.1791238025253925</c:v>
                </c:pt>
                <c:pt idx="595">
                  <c:v>5.18428742537556</c:v>
                </c:pt>
                <c:pt idx="596">
                  <c:v>5.1894510482257257</c:v>
                </c:pt>
                <c:pt idx="597">
                  <c:v>5.1946146710758931</c:v>
                </c:pt>
                <c:pt idx="598">
                  <c:v>5.1997782939260606</c:v>
                </c:pt>
                <c:pt idx="599">
                  <c:v>5.2049419167762281</c:v>
                </c:pt>
                <c:pt idx="600">
                  <c:v>5.2101055396263956</c:v>
                </c:pt>
                <c:pt idx="601">
                  <c:v>5.215269162476563</c:v>
                </c:pt>
                <c:pt idx="602">
                  <c:v>5.2204327853267305</c:v>
                </c:pt>
                <c:pt idx="603">
                  <c:v>5.2255964081768962</c:v>
                </c:pt>
                <c:pt idx="604">
                  <c:v>5.2307600310270637</c:v>
                </c:pt>
                <c:pt idx="605">
                  <c:v>5.2359236538772311</c:v>
                </c:pt>
                <c:pt idx="606">
                  <c:v>5.2410872767273986</c:v>
                </c:pt>
                <c:pt idx="607">
                  <c:v>5.2462508995775661</c:v>
                </c:pt>
                <c:pt idx="608">
                  <c:v>5.2514145224277335</c:v>
                </c:pt>
                <c:pt idx="609">
                  <c:v>5.256578145277901</c:v>
                </c:pt>
                <c:pt idx="610">
                  <c:v>5.2617417681280685</c:v>
                </c:pt>
                <c:pt idx="611">
                  <c:v>5.2669053909782342</c:v>
                </c:pt>
                <c:pt idx="612">
                  <c:v>5.2720690138284017</c:v>
                </c:pt>
                <c:pt idx="613">
                  <c:v>5.2772326366785691</c:v>
                </c:pt>
                <c:pt idx="614">
                  <c:v>5.2823962595287366</c:v>
                </c:pt>
                <c:pt idx="615">
                  <c:v>5.2875598823789041</c:v>
                </c:pt>
                <c:pt idx="616">
                  <c:v>5.2927235052290715</c:v>
                </c:pt>
                <c:pt idx="617">
                  <c:v>5.297887128079239</c:v>
                </c:pt>
                <c:pt idx="618">
                  <c:v>5.3030507509294065</c:v>
                </c:pt>
                <c:pt idx="619">
                  <c:v>5.3082143737795722</c:v>
                </c:pt>
                <c:pt idx="620">
                  <c:v>5.3133779966297396</c:v>
                </c:pt>
                <c:pt idx="621">
                  <c:v>5.3185416194799071</c:v>
                </c:pt>
                <c:pt idx="622">
                  <c:v>5.3237052423300746</c:v>
                </c:pt>
                <c:pt idx="623">
                  <c:v>5.3288688651802421</c:v>
                </c:pt>
                <c:pt idx="624">
                  <c:v>5.3340324880304095</c:v>
                </c:pt>
                <c:pt idx="625">
                  <c:v>5.339196110880577</c:v>
                </c:pt>
                <c:pt idx="626">
                  <c:v>5.3443597337307427</c:v>
                </c:pt>
                <c:pt idx="627">
                  <c:v>5.3495233565809102</c:v>
                </c:pt>
                <c:pt idx="628">
                  <c:v>5.3546869794310776</c:v>
                </c:pt>
                <c:pt idx="629">
                  <c:v>5.3598506022812451</c:v>
                </c:pt>
                <c:pt idx="630">
                  <c:v>5.3650142251314126</c:v>
                </c:pt>
                <c:pt idx="631">
                  <c:v>5.37017784798158</c:v>
                </c:pt>
                <c:pt idx="632">
                  <c:v>5.3753414708317475</c:v>
                </c:pt>
                <c:pt idx="633">
                  <c:v>5.380505093681915</c:v>
                </c:pt>
                <c:pt idx="634">
                  <c:v>5.3856687165320807</c:v>
                </c:pt>
                <c:pt idx="635">
                  <c:v>5.3908323393822482</c:v>
                </c:pt>
                <c:pt idx="636">
                  <c:v>5.3959959622324156</c:v>
                </c:pt>
                <c:pt idx="637">
                  <c:v>5.4011595850825831</c:v>
                </c:pt>
                <c:pt idx="638">
                  <c:v>5.4063232079327506</c:v>
                </c:pt>
                <c:pt idx="639">
                  <c:v>5.411486830782918</c:v>
                </c:pt>
                <c:pt idx="640">
                  <c:v>5.4166504536330855</c:v>
                </c:pt>
                <c:pt idx="641">
                  <c:v>5.421814076483253</c:v>
                </c:pt>
                <c:pt idx="642">
                  <c:v>5.4269776993334187</c:v>
                </c:pt>
                <c:pt idx="643">
                  <c:v>5.4321413221835861</c:v>
                </c:pt>
                <c:pt idx="644">
                  <c:v>5.4373049450337536</c:v>
                </c:pt>
                <c:pt idx="645">
                  <c:v>5.4424685678839211</c:v>
                </c:pt>
                <c:pt idx="646">
                  <c:v>5.4476321907340886</c:v>
                </c:pt>
                <c:pt idx="647">
                  <c:v>5.452795813584256</c:v>
                </c:pt>
                <c:pt idx="648">
                  <c:v>5.4579594364344235</c:v>
                </c:pt>
                <c:pt idx="649">
                  <c:v>5.463123059284591</c:v>
                </c:pt>
                <c:pt idx="650">
                  <c:v>5.4682866821347567</c:v>
                </c:pt>
                <c:pt idx="651">
                  <c:v>5.4734503049849241</c:v>
                </c:pt>
                <c:pt idx="652">
                  <c:v>5.4786139278350916</c:v>
                </c:pt>
                <c:pt idx="653">
                  <c:v>5.4837775506852591</c:v>
                </c:pt>
                <c:pt idx="654">
                  <c:v>5.4889411735354265</c:v>
                </c:pt>
                <c:pt idx="655">
                  <c:v>5.494104796385594</c:v>
                </c:pt>
                <c:pt idx="656">
                  <c:v>5.4992684192357615</c:v>
                </c:pt>
                <c:pt idx="657">
                  <c:v>5.5044320420859272</c:v>
                </c:pt>
                <c:pt idx="658">
                  <c:v>5.5095956649360946</c:v>
                </c:pt>
                <c:pt idx="659">
                  <c:v>5.5147592877862621</c:v>
                </c:pt>
                <c:pt idx="660">
                  <c:v>5.5199229106364296</c:v>
                </c:pt>
                <c:pt idx="661">
                  <c:v>5.5250865334865971</c:v>
                </c:pt>
                <c:pt idx="662">
                  <c:v>5.5302501563367645</c:v>
                </c:pt>
                <c:pt idx="663">
                  <c:v>5.535413779186932</c:v>
                </c:pt>
                <c:pt idx="664">
                  <c:v>5.5405774020370995</c:v>
                </c:pt>
                <c:pt idx="665">
                  <c:v>5.5457410248872652</c:v>
                </c:pt>
                <c:pt idx="666">
                  <c:v>5.5509046477374326</c:v>
                </c:pt>
                <c:pt idx="667">
                  <c:v>5.5560682705876001</c:v>
                </c:pt>
                <c:pt idx="668">
                  <c:v>5.5612318934377676</c:v>
                </c:pt>
                <c:pt idx="669">
                  <c:v>5.5663955162879351</c:v>
                </c:pt>
                <c:pt idx="670">
                  <c:v>5.5715591391381025</c:v>
                </c:pt>
                <c:pt idx="671">
                  <c:v>5.57672276198827</c:v>
                </c:pt>
                <c:pt idx="672">
                  <c:v>5.5818863848384375</c:v>
                </c:pt>
                <c:pt idx="673">
                  <c:v>5.5870500076886032</c:v>
                </c:pt>
                <c:pt idx="674">
                  <c:v>5.5922136305387706</c:v>
                </c:pt>
                <c:pt idx="675">
                  <c:v>5.5973772533889381</c:v>
                </c:pt>
                <c:pt idx="676">
                  <c:v>5.6025408762391056</c:v>
                </c:pt>
                <c:pt idx="677">
                  <c:v>5.607704499089273</c:v>
                </c:pt>
                <c:pt idx="678">
                  <c:v>5.6128681219394405</c:v>
                </c:pt>
                <c:pt idx="679">
                  <c:v>5.618031744789608</c:v>
                </c:pt>
                <c:pt idx="680">
                  <c:v>5.6231953676397755</c:v>
                </c:pt>
                <c:pt idx="681">
                  <c:v>5.6283589904899411</c:v>
                </c:pt>
                <c:pt idx="682">
                  <c:v>5.6335226133401086</c:v>
                </c:pt>
                <c:pt idx="683">
                  <c:v>5.6386862361902761</c:v>
                </c:pt>
                <c:pt idx="684">
                  <c:v>5.6438498590404436</c:v>
                </c:pt>
                <c:pt idx="685">
                  <c:v>5.649013481890611</c:v>
                </c:pt>
                <c:pt idx="686">
                  <c:v>5.6541771047407785</c:v>
                </c:pt>
                <c:pt idx="687">
                  <c:v>5.659340727590946</c:v>
                </c:pt>
                <c:pt idx="688">
                  <c:v>5.6645043504411117</c:v>
                </c:pt>
                <c:pt idx="689">
                  <c:v>5.6696679732912791</c:v>
                </c:pt>
                <c:pt idx="690">
                  <c:v>5.6748315961414466</c:v>
                </c:pt>
                <c:pt idx="691">
                  <c:v>5.6799952189916141</c:v>
                </c:pt>
                <c:pt idx="692">
                  <c:v>5.6851588418417816</c:v>
                </c:pt>
                <c:pt idx="693">
                  <c:v>5.690322464691949</c:v>
                </c:pt>
                <c:pt idx="694">
                  <c:v>5.6954860875421165</c:v>
                </c:pt>
                <c:pt idx="695">
                  <c:v>5.700649710392284</c:v>
                </c:pt>
                <c:pt idx="696">
                  <c:v>5.7058133332424497</c:v>
                </c:pt>
                <c:pt idx="697">
                  <c:v>5.7109769560926171</c:v>
                </c:pt>
                <c:pt idx="698">
                  <c:v>5.7161405789427846</c:v>
                </c:pt>
                <c:pt idx="699">
                  <c:v>5.7213042017929521</c:v>
                </c:pt>
                <c:pt idx="700">
                  <c:v>5.7264678246431195</c:v>
                </c:pt>
                <c:pt idx="701">
                  <c:v>5.731631447493287</c:v>
                </c:pt>
                <c:pt idx="702">
                  <c:v>5.7367950703434545</c:v>
                </c:pt>
                <c:pt idx="703">
                  <c:v>5.741958693193622</c:v>
                </c:pt>
                <c:pt idx="704">
                  <c:v>5.7471223160437876</c:v>
                </c:pt>
                <c:pt idx="705">
                  <c:v>5.7522859388939551</c:v>
                </c:pt>
                <c:pt idx="706">
                  <c:v>5.7574495617441226</c:v>
                </c:pt>
                <c:pt idx="707">
                  <c:v>5.7626131845942901</c:v>
                </c:pt>
                <c:pt idx="708">
                  <c:v>5.7677768074444575</c:v>
                </c:pt>
                <c:pt idx="709">
                  <c:v>5.772940430294625</c:v>
                </c:pt>
                <c:pt idx="710">
                  <c:v>5.7781040531447925</c:v>
                </c:pt>
                <c:pt idx="711">
                  <c:v>5.7832676759949582</c:v>
                </c:pt>
                <c:pt idx="712">
                  <c:v>5.7884312988451256</c:v>
                </c:pt>
                <c:pt idx="713">
                  <c:v>5.7935949216952931</c:v>
                </c:pt>
                <c:pt idx="714">
                  <c:v>5.7987585445454606</c:v>
                </c:pt>
                <c:pt idx="715">
                  <c:v>5.8039221673956281</c:v>
                </c:pt>
                <c:pt idx="716">
                  <c:v>5.8090857902457955</c:v>
                </c:pt>
                <c:pt idx="717">
                  <c:v>5.814249413095963</c:v>
                </c:pt>
                <c:pt idx="718">
                  <c:v>5.8194130359461305</c:v>
                </c:pt>
                <c:pt idx="719">
                  <c:v>5.8245766587962962</c:v>
                </c:pt>
                <c:pt idx="720">
                  <c:v>5.8297402816464636</c:v>
                </c:pt>
                <c:pt idx="721">
                  <c:v>5.8349039044966311</c:v>
                </c:pt>
                <c:pt idx="722">
                  <c:v>5.8400675273467986</c:v>
                </c:pt>
                <c:pt idx="723">
                  <c:v>5.845231150196966</c:v>
                </c:pt>
                <c:pt idx="724">
                  <c:v>5.8503947730471335</c:v>
                </c:pt>
                <c:pt idx="725">
                  <c:v>5.855558395897301</c:v>
                </c:pt>
                <c:pt idx="726">
                  <c:v>5.8607220187474685</c:v>
                </c:pt>
                <c:pt idx="727">
                  <c:v>5.8658856415976341</c:v>
                </c:pt>
                <c:pt idx="728">
                  <c:v>5.8710492644478016</c:v>
                </c:pt>
                <c:pt idx="729">
                  <c:v>5.8762128872979691</c:v>
                </c:pt>
                <c:pt idx="730">
                  <c:v>5.8813765101481366</c:v>
                </c:pt>
                <c:pt idx="731">
                  <c:v>5.886540132998304</c:v>
                </c:pt>
                <c:pt idx="732">
                  <c:v>5.8917037558484715</c:v>
                </c:pt>
                <c:pt idx="733">
                  <c:v>5.896867378698639</c:v>
                </c:pt>
                <c:pt idx="734">
                  <c:v>5.9020310015488064</c:v>
                </c:pt>
                <c:pt idx="735">
                  <c:v>5.9071946243989721</c:v>
                </c:pt>
                <c:pt idx="736">
                  <c:v>5.9123582472491396</c:v>
                </c:pt>
                <c:pt idx="737">
                  <c:v>5.9175218700993071</c:v>
                </c:pt>
                <c:pt idx="738">
                  <c:v>5.9226854929494746</c:v>
                </c:pt>
                <c:pt idx="739">
                  <c:v>5.927849115799642</c:v>
                </c:pt>
                <c:pt idx="740">
                  <c:v>5.9330127386498095</c:v>
                </c:pt>
                <c:pt idx="741">
                  <c:v>5.938176361499977</c:v>
                </c:pt>
                <c:pt idx="742">
                  <c:v>5.9433399843501427</c:v>
                </c:pt>
                <c:pt idx="743">
                  <c:v>5.9485036072003101</c:v>
                </c:pt>
                <c:pt idx="744">
                  <c:v>5.9536672300504776</c:v>
                </c:pt>
                <c:pt idx="745">
                  <c:v>5.9588308529006451</c:v>
                </c:pt>
                <c:pt idx="746">
                  <c:v>5.9639944757508125</c:v>
                </c:pt>
                <c:pt idx="747">
                  <c:v>5.96915809860098</c:v>
                </c:pt>
                <c:pt idx="748">
                  <c:v>5.9743217214511475</c:v>
                </c:pt>
                <c:pt idx="749">
                  <c:v>5.979485344301315</c:v>
                </c:pt>
                <c:pt idx="750">
                  <c:v>5.9846489671514806</c:v>
                </c:pt>
                <c:pt idx="751">
                  <c:v>5.9898125900016481</c:v>
                </c:pt>
                <c:pt idx="752">
                  <c:v>5.9949762128518156</c:v>
                </c:pt>
                <c:pt idx="753">
                  <c:v>6.0001398357019831</c:v>
                </c:pt>
                <c:pt idx="754">
                  <c:v>6.0053034585521505</c:v>
                </c:pt>
                <c:pt idx="755">
                  <c:v>6.010467081402318</c:v>
                </c:pt>
                <c:pt idx="756">
                  <c:v>6.0156307042524855</c:v>
                </c:pt>
                <c:pt idx="757">
                  <c:v>6.0207943271026529</c:v>
                </c:pt>
                <c:pt idx="758">
                  <c:v>6.0259579499528186</c:v>
                </c:pt>
                <c:pt idx="759">
                  <c:v>6.0311215728029861</c:v>
                </c:pt>
                <c:pt idx="760">
                  <c:v>6.0362851956531536</c:v>
                </c:pt>
                <c:pt idx="761">
                  <c:v>6.041448818503321</c:v>
                </c:pt>
                <c:pt idx="762">
                  <c:v>6.0466124413534885</c:v>
                </c:pt>
                <c:pt idx="763">
                  <c:v>6.051776064203656</c:v>
                </c:pt>
                <c:pt idx="764">
                  <c:v>6.0569396870538235</c:v>
                </c:pt>
                <c:pt idx="765">
                  <c:v>6.0621033099039909</c:v>
                </c:pt>
                <c:pt idx="766">
                  <c:v>6.0672669327541566</c:v>
                </c:pt>
                <c:pt idx="767">
                  <c:v>6.0724305556043241</c:v>
                </c:pt>
                <c:pt idx="768">
                  <c:v>6.0775941784544916</c:v>
                </c:pt>
                <c:pt idx="769">
                  <c:v>6.082757801304659</c:v>
                </c:pt>
                <c:pt idx="770">
                  <c:v>6.0879214241548265</c:v>
                </c:pt>
                <c:pt idx="771">
                  <c:v>6.093085047004994</c:v>
                </c:pt>
                <c:pt idx="772">
                  <c:v>6.0982486698551615</c:v>
                </c:pt>
                <c:pt idx="773">
                  <c:v>6.1034122927053271</c:v>
                </c:pt>
                <c:pt idx="774">
                  <c:v>6.1085759155554946</c:v>
                </c:pt>
                <c:pt idx="775">
                  <c:v>6.1137395384056621</c:v>
                </c:pt>
                <c:pt idx="776">
                  <c:v>6.1189031612558296</c:v>
                </c:pt>
                <c:pt idx="777">
                  <c:v>6.124066784105997</c:v>
                </c:pt>
                <c:pt idx="778">
                  <c:v>6.1292304069561645</c:v>
                </c:pt>
                <c:pt idx="779">
                  <c:v>6.134394029806332</c:v>
                </c:pt>
                <c:pt idx="780">
                  <c:v>6.1395576526564994</c:v>
                </c:pt>
                <c:pt idx="781">
                  <c:v>6.1447212755066669</c:v>
                </c:pt>
                <c:pt idx="782">
                  <c:v>6.1498848983568326</c:v>
                </c:pt>
                <c:pt idx="783">
                  <c:v>6.1550485212070001</c:v>
                </c:pt>
                <c:pt idx="784">
                  <c:v>6.1602121440571675</c:v>
                </c:pt>
                <c:pt idx="785">
                  <c:v>6.165375766907335</c:v>
                </c:pt>
                <c:pt idx="786">
                  <c:v>6.1705393897575025</c:v>
                </c:pt>
                <c:pt idx="787">
                  <c:v>6.17570301260767</c:v>
                </c:pt>
                <c:pt idx="788">
                  <c:v>6.1808666354578374</c:v>
                </c:pt>
                <c:pt idx="789">
                  <c:v>6.1860302583080049</c:v>
                </c:pt>
                <c:pt idx="790">
                  <c:v>6.1911938811581706</c:v>
                </c:pt>
                <c:pt idx="791">
                  <c:v>6.1963575040083381</c:v>
                </c:pt>
                <c:pt idx="792">
                  <c:v>6.2015211268585055</c:v>
                </c:pt>
                <c:pt idx="793">
                  <c:v>6.206684749708673</c:v>
                </c:pt>
                <c:pt idx="794">
                  <c:v>6.2118483725588405</c:v>
                </c:pt>
                <c:pt idx="795">
                  <c:v>6.217011995409008</c:v>
                </c:pt>
                <c:pt idx="796">
                  <c:v>6.2221756182591754</c:v>
                </c:pt>
                <c:pt idx="797">
                  <c:v>6.2273392411093411</c:v>
                </c:pt>
                <c:pt idx="798">
                  <c:v>6.2325028639595086</c:v>
                </c:pt>
                <c:pt idx="799">
                  <c:v>6.2376664868096761</c:v>
                </c:pt>
                <c:pt idx="800">
                  <c:v>6.2428301096598435</c:v>
                </c:pt>
                <c:pt idx="801">
                  <c:v>6.247993732510011</c:v>
                </c:pt>
                <c:pt idx="802">
                  <c:v>6.2531573553601785</c:v>
                </c:pt>
                <c:pt idx="803">
                  <c:v>6.2583209782103459</c:v>
                </c:pt>
                <c:pt idx="804">
                  <c:v>6.2634846010605134</c:v>
                </c:pt>
                <c:pt idx="805">
                  <c:v>6.2686482239106791</c:v>
                </c:pt>
                <c:pt idx="806">
                  <c:v>6.2738118467608466</c:v>
                </c:pt>
                <c:pt idx="807">
                  <c:v>6.278975469611014</c:v>
                </c:pt>
                <c:pt idx="808">
                  <c:v>6.2841390924611815</c:v>
                </c:pt>
                <c:pt idx="809">
                  <c:v>6.289302715311349</c:v>
                </c:pt>
                <c:pt idx="810">
                  <c:v>6.2944663381615165</c:v>
                </c:pt>
                <c:pt idx="811">
                  <c:v>6.2996299610116839</c:v>
                </c:pt>
                <c:pt idx="812">
                  <c:v>6.3047935838618514</c:v>
                </c:pt>
                <c:pt idx="813">
                  <c:v>6.3099572067120171</c:v>
                </c:pt>
                <c:pt idx="814">
                  <c:v>6.3151208295621846</c:v>
                </c:pt>
                <c:pt idx="815">
                  <c:v>6.320284452412352</c:v>
                </c:pt>
                <c:pt idx="816">
                  <c:v>6.3254480752625195</c:v>
                </c:pt>
                <c:pt idx="817">
                  <c:v>6.330611698112687</c:v>
                </c:pt>
                <c:pt idx="818">
                  <c:v>6.3357753209628545</c:v>
                </c:pt>
                <c:pt idx="819">
                  <c:v>6.3409389438130219</c:v>
                </c:pt>
                <c:pt idx="820">
                  <c:v>6.3461025666631894</c:v>
                </c:pt>
                <c:pt idx="821">
                  <c:v>6.3512661895133551</c:v>
                </c:pt>
                <c:pt idx="822">
                  <c:v>6.3564298123635226</c:v>
                </c:pt>
                <c:pt idx="823">
                  <c:v>6.36159343521369</c:v>
                </c:pt>
                <c:pt idx="824">
                  <c:v>6.3667570580638575</c:v>
                </c:pt>
                <c:pt idx="825">
                  <c:v>6.371920680914025</c:v>
                </c:pt>
                <c:pt idx="826">
                  <c:v>6.3770843037641924</c:v>
                </c:pt>
                <c:pt idx="827">
                  <c:v>6.3822479266143599</c:v>
                </c:pt>
                <c:pt idx="828">
                  <c:v>6.3874115494645256</c:v>
                </c:pt>
                <c:pt idx="829">
                  <c:v>6.3925751723146931</c:v>
                </c:pt>
                <c:pt idx="830">
                  <c:v>6.3977387951648605</c:v>
                </c:pt>
                <c:pt idx="831">
                  <c:v>6.402902418015028</c:v>
                </c:pt>
                <c:pt idx="832">
                  <c:v>6.4080660408651955</c:v>
                </c:pt>
                <c:pt idx="833">
                  <c:v>6.413229663715363</c:v>
                </c:pt>
                <c:pt idx="834">
                  <c:v>6.4183932865655304</c:v>
                </c:pt>
                <c:pt idx="835">
                  <c:v>6.4235569094156979</c:v>
                </c:pt>
                <c:pt idx="836">
                  <c:v>6.4287205322658636</c:v>
                </c:pt>
                <c:pt idx="837">
                  <c:v>6.4338841551160311</c:v>
                </c:pt>
                <c:pt idx="838">
                  <c:v>6.4390477779661985</c:v>
                </c:pt>
                <c:pt idx="839">
                  <c:v>6.444211400816366</c:v>
                </c:pt>
                <c:pt idx="840">
                  <c:v>6.4493750236665335</c:v>
                </c:pt>
                <c:pt idx="841">
                  <c:v>6.454538646516701</c:v>
                </c:pt>
                <c:pt idx="842">
                  <c:v>6.4597022693668684</c:v>
                </c:pt>
                <c:pt idx="843">
                  <c:v>6.4648658922170359</c:v>
                </c:pt>
                <c:pt idx="844">
                  <c:v>6.4700295150672016</c:v>
                </c:pt>
                <c:pt idx="845">
                  <c:v>6.4751931379173691</c:v>
                </c:pt>
                <c:pt idx="846">
                  <c:v>6.4803567607675365</c:v>
                </c:pt>
                <c:pt idx="847">
                  <c:v>6.485520383617704</c:v>
                </c:pt>
                <c:pt idx="848">
                  <c:v>6.4906840064678715</c:v>
                </c:pt>
                <c:pt idx="849">
                  <c:v>6.4958476293180389</c:v>
                </c:pt>
                <c:pt idx="850">
                  <c:v>6.5010112521682064</c:v>
                </c:pt>
                <c:pt idx="851">
                  <c:v>6.5061748750183739</c:v>
                </c:pt>
                <c:pt idx="852">
                  <c:v>6.5113384978685396</c:v>
                </c:pt>
                <c:pt idx="853">
                  <c:v>6.516502120718707</c:v>
                </c:pt>
                <c:pt idx="854">
                  <c:v>6.5216657435688745</c:v>
                </c:pt>
                <c:pt idx="855">
                  <c:v>6.526829366419042</c:v>
                </c:pt>
                <c:pt idx="856">
                  <c:v>6.5319929892692095</c:v>
                </c:pt>
                <c:pt idx="857">
                  <c:v>6.5371566121193769</c:v>
                </c:pt>
                <c:pt idx="858">
                  <c:v>6.5423202349695444</c:v>
                </c:pt>
                <c:pt idx="859">
                  <c:v>6.5474838578197101</c:v>
                </c:pt>
                <c:pt idx="860">
                  <c:v>6.5526474806698776</c:v>
                </c:pt>
                <c:pt idx="861">
                  <c:v>6.557811103520045</c:v>
                </c:pt>
                <c:pt idx="862">
                  <c:v>6.5629747263702125</c:v>
                </c:pt>
                <c:pt idx="863">
                  <c:v>6.56813834922038</c:v>
                </c:pt>
                <c:pt idx="864">
                  <c:v>6.5733019720705474</c:v>
                </c:pt>
                <c:pt idx="865">
                  <c:v>6.5784655949207149</c:v>
                </c:pt>
                <c:pt idx="866">
                  <c:v>6.5836292177708824</c:v>
                </c:pt>
                <c:pt idx="867">
                  <c:v>6.5887928406210481</c:v>
                </c:pt>
                <c:pt idx="868">
                  <c:v>6.5939564634712156</c:v>
                </c:pt>
                <c:pt idx="869">
                  <c:v>6.599120086321383</c:v>
                </c:pt>
                <c:pt idx="870">
                  <c:v>6.6042837091715505</c:v>
                </c:pt>
                <c:pt idx="871">
                  <c:v>6.609447332021718</c:v>
                </c:pt>
                <c:pt idx="872">
                  <c:v>6.6146109548718854</c:v>
                </c:pt>
                <c:pt idx="873">
                  <c:v>6.6197745777220529</c:v>
                </c:pt>
                <c:pt idx="874">
                  <c:v>6.6249382005722204</c:v>
                </c:pt>
                <c:pt idx="875">
                  <c:v>6.6301018234223861</c:v>
                </c:pt>
                <c:pt idx="876">
                  <c:v>6.6352654462725535</c:v>
                </c:pt>
                <c:pt idx="877">
                  <c:v>6.640429069122721</c:v>
                </c:pt>
                <c:pt idx="878">
                  <c:v>6.6455926919728885</c:v>
                </c:pt>
                <c:pt idx="879">
                  <c:v>6.650756314823056</c:v>
                </c:pt>
                <c:pt idx="880">
                  <c:v>6.6559199376732234</c:v>
                </c:pt>
                <c:pt idx="881">
                  <c:v>6.6610835605233909</c:v>
                </c:pt>
                <c:pt idx="882">
                  <c:v>6.6662471833735566</c:v>
                </c:pt>
                <c:pt idx="883">
                  <c:v>6.6714108062237241</c:v>
                </c:pt>
                <c:pt idx="884">
                  <c:v>6.6765744290738915</c:v>
                </c:pt>
                <c:pt idx="885">
                  <c:v>6.681738051924059</c:v>
                </c:pt>
                <c:pt idx="886">
                  <c:v>6.6869016747742265</c:v>
                </c:pt>
                <c:pt idx="887">
                  <c:v>6.6920652976243939</c:v>
                </c:pt>
                <c:pt idx="888">
                  <c:v>6.6972289204745614</c:v>
                </c:pt>
                <c:pt idx="889">
                  <c:v>6.7023925433247289</c:v>
                </c:pt>
                <c:pt idx="890">
                  <c:v>6.7075561661748946</c:v>
                </c:pt>
                <c:pt idx="891">
                  <c:v>6.7127197890250621</c:v>
                </c:pt>
                <c:pt idx="892">
                  <c:v>6.7178834118752295</c:v>
                </c:pt>
                <c:pt idx="893">
                  <c:v>6.723047034725397</c:v>
                </c:pt>
                <c:pt idx="894">
                  <c:v>6.7282106575755645</c:v>
                </c:pt>
                <c:pt idx="895">
                  <c:v>6.7333742804257319</c:v>
                </c:pt>
                <c:pt idx="896">
                  <c:v>6.7385379032758994</c:v>
                </c:pt>
                <c:pt idx="897">
                  <c:v>6.7437015261260669</c:v>
                </c:pt>
                <c:pt idx="898">
                  <c:v>6.7488651489762326</c:v>
                </c:pt>
                <c:pt idx="899">
                  <c:v>6.7540287718264</c:v>
                </c:pt>
                <c:pt idx="900">
                  <c:v>6.7591923946765675</c:v>
                </c:pt>
                <c:pt idx="901">
                  <c:v>6.764356017526735</c:v>
                </c:pt>
                <c:pt idx="902">
                  <c:v>6.7695196403769025</c:v>
                </c:pt>
                <c:pt idx="903">
                  <c:v>6.7746832632270699</c:v>
                </c:pt>
                <c:pt idx="904">
                  <c:v>6.7798468860772374</c:v>
                </c:pt>
                <c:pt idx="905">
                  <c:v>6.7850105089274049</c:v>
                </c:pt>
                <c:pt idx="906">
                  <c:v>6.7901741317775706</c:v>
                </c:pt>
                <c:pt idx="907">
                  <c:v>6.795337754627738</c:v>
                </c:pt>
                <c:pt idx="908">
                  <c:v>6.8005013774779055</c:v>
                </c:pt>
                <c:pt idx="909">
                  <c:v>6.805665000328073</c:v>
                </c:pt>
                <c:pt idx="910">
                  <c:v>6.8108286231782404</c:v>
                </c:pt>
                <c:pt idx="911">
                  <c:v>6.8159922460284079</c:v>
                </c:pt>
                <c:pt idx="912">
                  <c:v>6.8211558688785754</c:v>
                </c:pt>
                <c:pt idx="913">
                  <c:v>6.8263194917287411</c:v>
                </c:pt>
                <c:pt idx="914">
                  <c:v>6.8314831145789086</c:v>
                </c:pt>
                <c:pt idx="915">
                  <c:v>6.836646737429076</c:v>
                </c:pt>
                <c:pt idx="916">
                  <c:v>6.8418103602792435</c:v>
                </c:pt>
                <c:pt idx="917">
                  <c:v>6.846973983129411</c:v>
                </c:pt>
                <c:pt idx="918">
                  <c:v>6.8521376059795784</c:v>
                </c:pt>
                <c:pt idx="919">
                  <c:v>6.8573012288297459</c:v>
                </c:pt>
                <c:pt idx="920">
                  <c:v>6.8624648516799134</c:v>
                </c:pt>
                <c:pt idx="921">
                  <c:v>6.8676284745300791</c:v>
                </c:pt>
                <c:pt idx="922">
                  <c:v>6.8727920973802465</c:v>
                </c:pt>
                <c:pt idx="923">
                  <c:v>6.877955720230414</c:v>
                </c:pt>
                <c:pt idx="924">
                  <c:v>6.8831193430805815</c:v>
                </c:pt>
                <c:pt idx="925">
                  <c:v>6.888282965930749</c:v>
                </c:pt>
                <c:pt idx="926">
                  <c:v>6.8934465887809164</c:v>
                </c:pt>
                <c:pt idx="927">
                  <c:v>6.8986102116310839</c:v>
                </c:pt>
                <c:pt idx="928">
                  <c:v>6.9037738344812514</c:v>
                </c:pt>
                <c:pt idx="929">
                  <c:v>6.9089374573314171</c:v>
                </c:pt>
                <c:pt idx="930">
                  <c:v>6.9141010801815845</c:v>
                </c:pt>
                <c:pt idx="931">
                  <c:v>6.919264703031752</c:v>
                </c:pt>
                <c:pt idx="932">
                  <c:v>6.9244283258819195</c:v>
                </c:pt>
                <c:pt idx="933">
                  <c:v>6.9295919487320869</c:v>
                </c:pt>
                <c:pt idx="934">
                  <c:v>6.9347555715822544</c:v>
                </c:pt>
                <c:pt idx="935">
                  <c:v>6.9399191944324219</c:v>
                </c:pt>
                <c:pt idx="936">
                  <c:v>6.9450828172825894</c:v>
                </c:pt>
                <c:pt idx="937">
                  <c:v>6.9502464401327551</c:v>
                </c:pt>
                <c:pt idx="938">
                  <c:v>6.9554100629829225</c:v>
                </c:pt>
                <c:pt idx="939">
                  <c:v>6.96057368583309</c:v>
                </c:pt>
                <c:pt idx="940">
                  <c:v>6.9657373086832575</c:v>
                </c:pt>
                <c:pt idx="941">
                  <c:v>6.9709009315334249</c:v>
                </c:pt>
                <c:pt idx="942">
                  <c:v>6.9760645543835924</c:v>
                </c:pt>
                <c:pt idx="943">
                  <c:v>6.9812281772337599</c:v>
                </c:pt>
                <c:pt idx="944">
                  <c:v>6.9863918000839256</c:v>
                </c:pt>
                <c:pt idx="945">
                  <c:v>6.991555422934093</c:v>
                </c:pt>
                <c:pt idx="946">
                  <c:v>6.9967190457842605</c:v>
                </c:pt>
                <c:pt idx="947">
                  <c:v>7.001882668634428</c:v>
                </c:pt>
                <c:pt idx="948">
                  <c:v>7.0070462914845955</c:v>
                </c:pt>
                <c:pt idx="949">
                  <c:v>7.0122099143347629</c:v>
                </c:pt>
                <c:pt idx="950">
                  <c:v>7.0173735371849304</c:v>
                </c:pt>
                <c:pt idx="951">
                  <c:v>7.0225371600350979</c:v>
                </c:pt>
                <c:pt idx="952">
                  <c:v>7.0277007828852636</c:v>
                </c:pt>
                <c:pt idx="953">
                  <c:v>7.032864405735431</c:v>
                </c:pt>
                <c:pt idx="954">
                  <c:v>7.0380280285855985</c:v>
                </c:pt>
                <c:pt idx="955">
                  <c:v>7.043191651435766</c:v>
                </c:pt>
                <c:pt idx="956">
                  <c:v>7.0483552742859334</c:v>
                </c:pt>
                <c:pt idx="957">
                  <c:v>7.0535188971361009</c:v>
                </c:pt>
                <c:pt idx="958">
                  <c:v>7.0586825199862684</c:v>
                </c:pt>
                <c:pt idx="959">
                  <c:v>7.0638461428364359</c:v>
                </c:pt>
                <c:pt idx="960">
                  <c:v>7.0690097656866016</c:v>
                </c:pt>
                <c:pt idx="961">
                  <c:v>7.074173388536769</c:v>
                </c:pt>
                <c:pt idx="962">
                  <c:v>7.0793370113869365</c:v>
                </c:pt>
                <c:pt idx="963">
                  <c:v>7.084500634237104</c:v>
                </c:pt>
                <c:pt idx="964">
                  <c:v>7.0896642570872714</c:v>
                </c:pt>
                <c:pt idx="965">
                  <c:v>7.0948278799374389</c:v>
                </c:pt>
                <c:pt idx="966">
                  <c:v>7.0999915027876064</c:v>
                </c:pt>
                <c:pt idx="967">
                  <c:v>7.1051551256377721</c:v>
                </c:pt>
                <c:pt idx="968">
                  <c:v>7.1103187484879395</c:v>
                </c:pt>
                <c:pt idx="969">
                  <c:v>7.115482371338107</c:v>
                </c:pt>
                <c:pt idx="970">
                  <c:v>7.1206459941882745</c:v>
                </c:pt>
                <c:pt idx="971">
                  <c:v>7.125809617038442</c:v>
                </c:pt>
                <c:pt idx="972">
                  <c:v>7.1309732398886094</c:v>
                </c:pt>
                <c:pt idx="973">
                  <c:v>7.1361368627387769</c:v>
                </c:pt>
                <c:pt idx="974">
                  <c:v>7.1413004855889444</c:v>
                </c:pt>
                <c:pt idx="975">
                  <c:v>7.1464641084391101</c:v>
                </c:pt>
                <c:pt idx="976">
                  <c:v>7.1516277312892775</c:v>
                </c:pt>
                <c:pt idx="977">
                  <c:v>7.156791354139445</c:v>
                </c:pt>
                <c:pt idx="978">
                  <c:v>7.1619549769896125</c:v>
                </c:pt>
                <c:pt idx="979">
                  <c:v>7.1671185998397799</c:v>
                </c:pt>
                <c:pt idx="980">
                  <c:v>7.1722822226899474</c:v>
                </c:pt>
                <c:pt idx="981">
                  <c:v>7.1774458455401149</c:v>
                </c:pt>
                <c:pt idx="982">
                  <c:v>7.1826094683902824</c:v>
                </c:pt>
                <c:pt idx="983">
                  <c:v>7.1877730912404481</c:v>
                </c:pt>
                <c:pt idx="984">
                  <c:v>7.1929367140906155</c:v>
                </c:pt>
                <c:pt idx="985">
                  <c:v>7.198100336940783</c:v>
                </c:pt>
                <c:pt idx="986">
                  <c:v>7.2032639597909505</c:v>
                </c:pt>
                <c:pt idx="987">
                  <c:v>7.2084275826411179</c:v>
                </c:pt>
                <c:pt idx="988">
                  <c:v>7.2135912054912854</c:v>
                </c:pt>
                <c:pt idx="989">
                  <c:v>7.2187548283414529</c:v>
                </c:pt>
                <c:pt idx="990">
                  <c:v>7.2239184511916203</c:v>
                </c:pt>
                <c:pt idx="991">
                  <c:v>7.229082074041786</c:v>
                </c:pt>
                <c:pt idx="992">
                  <c:v>7.2342456968919535</c:v>
                </c:pt>
                <c:pt idx="993">
                  <c:v>7.239409319742121</c:v>
                </c:pt>
                <c:pt idx="994">
                  <c:v>7.2445729425922885</c:v>
                </c:pt>
                <c:pt idx="995">
                  <c:v>7.2497365654424559</c:v>
                </c:pt>
                <c:pt idx="996">
                  <c:v>7.2549001882926234</c:v>
                </c:pt>
                <c:pt idx="997">
                  <c:v>7.2600638111427909</c:v>
                </c:pt>
                <c:pt idx="998">
                  <c:v>7.2652274339929566</c:v>
                </c:pt>
                <c:pt idx="999">
                  <c:v>7.270391056843124</c:v>
                </c:pt>
                <c:pt idx="1000">
                  <c:v>7.2755546796932915</c:v>
                </c:pt>
                <c:pt idx="1001">
                  <c:v>7.280718302543459</c:v>
                </c:pt>
                <c:pt idx="1002">
                  <c:v>7.2858819253936264</c:v>
                </c:pt>
                <c:pt idx="1003">
                  <c:v>7.2910455482437939</c:v>
                </c:pt>
                <c:pt idx="1004">
                  <c:v>7.2962091710939614</c:v>
                </c:pt>
                <c:pt idx="1005">
                  <c:v>7.3013727939441289</c:v>
                </c:pt>
                <c:pt idx="1006">
                  <c:v>7.3065364167942946</c:v>
                </c:pt>
                <c:pt idx="1007">
                  <c:v>7.311700039644462</c:v>
                </c:pt>
                <c:pt idx="1008">
                  <c:v>7.3168636624946295</c:v>
                </c:pt>
                <c:pt idx="1009">
                  <c:v>7.322027285344797</c:v>
                </c:pt>
                <c:pt idx="1010">
                  <c:v>7.3271909081949644</c:v>
                </c:pt>
                <c:pt idx="1011">
                  <c:v>7.3323545310451319</c:v>
                </c:pt>
                <c:pt idx="1012">
                  <c:v>7.3375181538952994</c:v>
                </c:pt>
                <c:pt idx="1013">
                  <c:v>7.3426817767454668</c:v>
                </c:pt>
                <c:pt idx="1014">
                  <c:v>7.3478453995956325</c:v>
                </c:pt>
                <c:pt idx="1015">
                  <c:v>7.3530090224458</c:v>
                </c:pt>
                <c:pt idx="1016">
                  <c:v>7.3581726452959675</c:v>
                </c:pt>
                <c:pt idx="1017">
                  <c:v>7.363336268146135</c:v>
                </c:pt>
                <c:pt idx="1018">
                  <c:v>7.3684998909963024</c:v>
                </c:pt>
                <c:pt idx="1019">
                  <c:v>7.3736635138464699</c:v>
                </c:pt>
                <c:pt idx="1020">
                  <c:v>7.3788271366966374</c:v>
                </c:pt>
                <c:pt idx="1021">
                  <c:v>7.3839907595468048</c:v>
                </c:pt>
                <c:pt idx="1022">
                  <c:v>7.3891543823969705</c:v>
                </c:pt>
                <c:pt idx="1023">
                  <c:v>7.394318005247138</c:v>
                </c:pt>
                <c:pt idx="1024">
                  <c:v>7.3994816280973055</c:v>
                </c:pt>
                <c:pt idx="1025">
                  <c:v>7.4046452509474729</c:v>
                </c:pt>
                <c:pt idx="1026">
                  <c:v>7.4098088737976404</c:v>
                </c:pt>
                <c:pt idx="1027">
                  <c:v>7.4149724966478079</c:v>
                </c:pt>
                <c:pt idx="1028">
                  <c:v>7.4201361194979754</c:v>
                </c:pt>
                <c:pt idx="1029">
                  <c:v>7.4252997423481411</c:v>
                </c:pt>
                <c:pt idx="1030">
                  <c:v>7.4304633651983085</c:v>
                </c:pt>
                <c:pt idx="1031">
                  <c:v>7.435626988048476</c:v>
                </c:pt>
                <c:pt idx="1032">
                  <c:v>7.4407906108986435</c:v>
                </c:pt>
                <c:pt idx="1033">
                  <c:v>7.4459542337488109</c:v>
                </c:pt>
                <c:pt idx="1034">
                  <c:v>7.4511178565989784</c:v>
                </c:pt>
                <c:pt idx="1035">
                  <c:v>7.4562814794491459</c:v>
                </c:pt>
                <c:pt idx="1036">
                  <c:v>7.4614451022993133</c:v>
                </c:pt>
                <c:pt idx="1037">
                  <c:v>7.466608725149479</c:v>
                </c:pt>
                <c:pt idx="1038">
                  <c:v>7.4717723479996465</c:v>
                </c:pt>
                <c:pt idx="1039">
                  <c:v>7.476935970849814</c:v>
                </c:pt>
                <c:pt idx="1040">
                  <c:v>7.4820995936999815</c:v>
                </c:pt>
                <c:pt idx="1041">
                  <c:v>7.4872632165501489</c:v>
                </c:pt>
                <c:pt idx="1042">
                  <c:v>7.4924268394003164</c:v>
                </c:pt>
                <c:pt idx="1043">
                  <c:v>7.4975904622504839</c:v>
                </c:pt>
                <c:pt idx="1044">
                  <c:v>7.5027540851006513</c:v>
                </c:pt>
                <c:pt idx="1045">
                  <c:v>7.507917707950817</c:v>
                </c:pt>
                <c:pt idx="1046">
                  <c:v>7.5130813308009845</c:v>
                </c:pt>
                <c:pt idx="1047">
                  <c:v>7.518244953651152</c:v>
                </c:pt>
                <c:pt idx="1048">
                  <c:v>7.5234085765013194</c:v>
                </c:pt>
                <c:pt idx="1049">
                  <c:v>7.5285721993514869</c:v>
                </c:pt>
                <c:pt idx="1050">
                  <c:v>7.5337358222016544</c:v>
                </c:pt>
                <c:pt idx="1051">
                  <c:v>7.5388994450518219</c:v>
                </c:pt>
                <c:pt idx="1052">
                  <c:v>7.5440630679019876</c:v>
                </c:pt>
                <c:pt idx="1053">
                  <c:v>7.549226690752155</c:v>
                </c:pt>
                <c:pt idx="1054">
                  <c:v>7.5543903136023225</c:v>
                </c:pt>
                <c:pt idx="1055">
                  <c:v>7.55955393645249</c:v>
                </c:pt>
                <c:pt idx="1056">
                  <c:v>7.5647175593026574</c:v>
                </c:pt>
                <c:pt idx="1057">
                  <c:v>7.5698811821528249</c:v>
                </c:pt>
                <c:pt idx="1058">
                  <c:v>7.5750448050029924</c:v>
                </c:pt>
                <c:pt idx="1059">
                  <c:v>7.5802084278531598</c:v>
                </c:pt>
                <c:pt idx="1060">
                  <c:v>7.5853720507033255</c:v>
                </c:pt>
                <c:pt idx="1061">
                  <c:v>7.590535673553493</c:v>
                </c:pt>
                <c:pt idx="1062">
                  <c:v>7.5956992964036605</c:v>
                </c:pt>
                <c:pt idx="1063">
                  <c:v>7.600862919253828</c:v>
                </c:pt>
                <c:pt idx="1064">
                  <c:v>7.6060265421039954</c:v>
                </c:pt>
                <c:pt idx="1065">
                  <c:v>7.6111901649541629</c:v>
                </c:pt>
                <c:pt idx="1066">
                  <c:v>7.6163537878043304</c:v>
                </c:pt>
                <c:pt idx="1067">
                  <c:v>7.6215174106544978</c:v>
                </c:pt>
                <c:pt idx="1068">
                  <c:v>7.6266810335046635</c:v>
                </c:pt>
                <c:pt idx="1069">
                  <c:v>7.631844656354831</c:v>
                </c:pt>
                <c:pt idx="1070">
                  <c:v>7.6370082792049985</c:v>
                </c:pt>
                <c:pt idx="1071">
                  <c:v>7.6421719020551659</c:v>
                </c:pt>
                <c:pt idx="1072">
                  <c:v>7.6473355249053334</c:v>
                </c:pt>
                <c:pt idx="1073">
                  <c:v>7.6524991477555009</c:v>
                </c:pt>
                <c:pt idx="1074">
                  <c:v>7.6576627706056684</c:v>
                </c:pt>
                <c:pt idx="1075">
                  <c:v>7.6628263934558358</c:v>
                </c:pt>
                <c:pt idx="1076">
                  <c:v>7.6679900163060015</c:v>
                </c:pt>
                <c:pt idx="1077">
                  <c:v>7.673153639156169</c:v>
                </c:pt>
                <c:pt idx="1078">
                  <c:v>7.6783172620063365</c:v>
                </c:pt>
                <c:pt idx="1079">
                  <c:v>7.6834808848565039</c:v>
                </c:pt>
                <c:pt idx="1080">
                  <c:v>7.6886445077066696</c:v>
                </c:pt>
                <c:pt idx="1081">
                  <c:v>7.6938081305568389</c:v>
                </c:pt>
                <c:pt idx="1082">
                  <c:v>7.6989717534070046</c:v>
                </c:pt>
                <c:pt idx="1083">
                  <c:v>7.704135376257172</c:v>
                </c:pt>
                <c:pt idx="1084">
                  <c:v>7.7092989991073395</c:v>
                </c:pt>
                <c:pt idx="1085">
                  <c:v>7.714462621957507</c:v>
                </c:pt>
                <c:pt idx="1086">
                  <c:v>7.7196262448076745</c:v>
                </c:pt>
                <c:pt idx="1087">
                  <c:v>7.7247898676578401</c:v>
                </c:pt>
                <c:pt idx="1088">
                  <c:v>7.7299534905080094</c:v>
                </c:pt>
                <c:pt idx="1089">
                  <c:v>7.7351171133581751</c:v>
                </c:pt>
                <c:pt idx="1090">
                  <c:v>7.7402807362083443</c:v>
                </c:pt>
                <c:pt idx="1091">
                  <c:v>7.74544435905851</c:v>
                </c:pt>
                <c:pt idx="1092">
                  <c:v>7.7506079819086775</c:v>
                </c:pt>
                <c:pt idx="1093">
                  <c:v>7.755771604758845</c:v>
                </c:pt>
                <c:pt idx="1094">
                  <c:v>7.7609352276090124</c:v>
                </c:pt>
                <c:pt idx="1095">
                  <c:v>7.7660988504591799</c:v>
                </c:pt>
                <c:pt idx="1096">
                  <c:v>7.7712624733093456</c:v>
                </c:pt>
                <c:pt idx="1097">
                  <c:v>7.7764260961595149</c:v>
                </c:pt>
                <c:pt idx="1098">
                  <c:v>7.7815897190096806</c:v>
                </c:pt>
                <c:pt idx="1099">
                  <c:v>7.786753341859848</c:v>
                </c:pt>
                <c:pt idx="1100">
                  <c:v>7.7919169647100155</c:v>
                </c:pt>
                <c:pt idx="1101">
                  <c:v>7.797080587560183</c:v>
                </c:pt>
                <c:pt idx="1102">
                  <c:v>7.8022442104103504</c:v>
                </c:pt>
                <c:pt idx="1103">
                  <c:v>7.8074078332605161</c:v>
                </c:pt>
                <c:pt idx="1104">
                  <c:v>7.8125714561106854</c:v>
                </c:pt>
                <c:pt idx="1105">
                  <c:v>7.8177350789608511</c:v>
                </c:pt>
                <c:pt idx="1106">
                  <c:v>7.8228987018110203</c:v>
                </c:pt>
                <c:pt idx="1107">
                  <c:v>7.828062324661186</c:v>
                </c:pt>
                <c:pt idx="1108">
                  <c:v>7.8332259475113535</c:v>
                </c:pt>
                <c:pt idx="1109">
                  <c:v>7.838389570361521</c:v>
                </c:pt>
                <c:pt idx="1110">
                  <c:v>7.8435531932116866</c:v>
                </c:pt>
                <c:pt idx="1111">
                  <c:v>7.8487168160618559</c:v>
                </c:pt>
                <c:pt idx="1112">
                  <c:v>7.8538804389120216</c:v>
                </c:pt>
                <c:pt idx="1113">
                  <c:v>7.8590440617621908</c:v>
                </c:pt>
                <c:pt idx="1114">
                  <c:v>7.8642076846123565</c:v>
                </c:pt>
                <c:pt idx="1115">
                  <c:v>7.869371307462524</c:v>
                </c:pt>
                <c:pt idx="1116">
                  <c:v>7.8745349303126915</c:v>
                </c:pt>
                <c:pt idx="1117">
                  <c:v>7.8796985531628589</c:v>
                </c:pt>
                <c:pt idx="1118">
                  <c:v>7.8848621760130264</c:v>
                </c:pt>
                <c:pt idx="1119">
                  <c:v>7.8900257988631921</c:v>
                </c:pt>
                <c:pt idx="1120">
                  <c:v>7.8951894217133614</c:v>
                </c:pt>
                <c:pt idx="1121">
                  <c:v>7.900353044563527</c:v>
                </c:pt>
                <c:pt idx="1122">
                  <c:v>7.9055166674136945</c:v>
                </c:pt>
                <c:pt idx="1123">
                  <c:v>7.910680290263862</c:v>
                </c:pt>
                <c:pt idx="1124">
                  <c:v>7.9158439131140295</c:v>
                </c:pt>
                <c:pt idx="1125">
                  <c:v>7.9210075359641969</c:v>
                </c:pt>
                <c:pt idx="1126">
                  <c:v>7.9261711588143626</c:v>
                </c:pt>
                <c:pt idx="1127">
                  <c:v>7.9313347816645319</c:v>
                </c:pt>
                <c:pt idx="1128">
                  <c:v>7.9364984045146976</c:v>
                </c:pt>
                <c:pt idx="1129">
                  <c:v>7.9416620273648668</c:v>
                </c:pt>
                <c:pt idx="1130">
                  <c:v>7.9468256502150325</c:v>
                </c:pt>
                <c:pt idx="1131">
                  <c:v>7.9519892730652</c:v>
                </c:pt>
                <c:pt idx="1132">
                  <c:v>7.9571528959153675</c:v>
                </c:pt>
                <c:pt idx="1133">
                  <c:v>7.9623165187655349</c:v>
                </c:pt>
                <c:pt idx="1134">
                  <c:v>7.9674801416157024</c:v>
                </c:pt>
                <c:pt idx="1135">
                  <c:v>7.9726437644658681</c:v>
                </c:pt>
                <c:pt idx="1136">
                  <c:v>7.9778073873160373</c:v>
                </c:pt>
                <c:pt idx="1137">
                  <c:v>7.982971010166203</c:v>
                </c:pt>
                <c:pt idx="1138">
                  <c:v>7.9881346330163705</c:v>
                </c:pt>
                <c:pt idx="1139">
                  <c:v>7.993298255866538</c:v>
                </c:pt>
                <c:pt idx="1140">
                  <c:v>7.9984618787167054</c:v>
                </c:pt>
                <c:pt idx="1141">
                  <c:v>8.0036255015668729</c:v>
                </c:pt>
                <c:pt idx="1142">
                  <c:v>8.0087891244170386</c:v>
                </c:pt>
                <c:pt idx="1143">
                  <c:v>8.0139527472672079</c:v>
                </c:pt>
                <c:pt idx="1144">
                  <c:v>8.0191163701173735</c:v>
                </c:pt>
                <c:pt idx="1145">
                  <c:v>8.024279992967541</c:v>
                </c:pt>
                <c:pt idx="1146">
                  <c:v>8.0294436158177085</c:v>
                </c:pt>
                <c:pt idx="1147">
                  <c:v>8.034607238667876</c:v>
                </c:pt>
                <c:pt idx="1148">
                  <c:v>8.0397708615180434</c:v>
                </c:pt>
                <c:pt idx="1149">
                  <c:v>8.0449344843682091</c:v>
                </c:pt>
                <c:pt idx="1150">
                  <c:v>8.0500981072183784</c:v>
                </c:pt>
                <c:pt idx="1151">
                  <c:v>8.0552617300685441</c:v>
                </c:pt>
                <c:pt idx="1152">
                  <c:v>8.0604253529187133</c:v>
                </c:pt>
                <c:pt idx="1153">
                  <c:v>8.065588975768879</c:v>
                </c:pt>
                <c:pt idx="1154">
                  <c:v>8.0707525986190465</c:v>
                </c:pt>
                <c:pt idx="1155">
                  <c:v>8.075916221469214</c:v>
                </c:pt>
                <c:pt idx="1156">
                  <c:v>8.0810798443193814</c:v>
                </c:pt>
                <c:pt idx="1157">
                  <c:v>8.0862434671695489</c:v>
                </c:pt>
                <c:pt idx="1158">
                  <c:v>8.0914070900197146</c:v>
                </c:pt>
                <c:pt idx="1159">
                  <c:v>8.0965707128698838</c:v>
                </c:pt>
                <c:pt idx="1160">
                  <c:v>8.1017343357200495</c:v>
                </c:pt>
                <c:pt idx="1161">
                  <c:v>8.106897958570217</c:v>
                </c:pt>
                <c:pt idx="1162">
                  <c:v>8.1120615814203845</c:v>
                </c:pt>
                <c:pt idx="1163">
                  <c:v>8.1172252042705519</c:v>
                </c:pt>
                <c:pt idx="1164">
                  <c:v>8.1223888271207194</c:v>
                </c:pt>
                <c:pt idx="1165">
                  <c:v>8.1275524499708851</c:v>
                </c:pt>
                <c:pt idx="1166">
                  <c:v>8.1327160728210544</c:v>
                </c:pt>
                <c:pt idx="1167">
                  <c:v>8.13787969567122</c:v>
                </c:pt>
                <c:pt idx="1168">
                  <c:v>8.1430433185213875</c:v>
                </c:pt>
                <c:pt idx="1169">
                  <c:v>8.148206941371555</c:v>
                </c:pt>
                <c:pt idx="1170">
                  <c:v>8.1533705642217225</c:v>
                </c:pt>
                <c:pt idx="1171">
                  <c:v>8.1585341870718899</c:v>
                </c:pt>
                <c:pt idx="1172">
                  <c:v>8.1636978099220556</c:v>
                </c:pt>
                <c:pt idx="1173">
                  <c:v>8.1688614327722249</c:v>
                </c:pt>
                <c:pt idx="1174">
                  <c:v>8.1740250556223906</c:v>
                </c:pt>
                <c:pt idx="1175">
                  <c:v>8.1791886784725598</c:v>
                </c:pt>
                <c:pt idx="1176">
                  <c:v>8.1843523013227255</c:v>
                </c:pt>
                <c:pt idx="1177">
                  <c:v>8.189515924172893</c:v>
                </c:pt>
                <c:pt idx="1178">
                  <c:v>8.1946795470230605</c:v>
                </c:pt>
                <c:pt idx="1179">
                  <c:v>8.1998431698732279</c:v>
                </c:pt>
                <c:pt idx="1180">
                  <c:v>8.2050067927233954</c:v>
                </c:pt>
                <c:pt idx="1181">
                  <c:v>8.2101704155735611</c:v>
                </c:pt>
                <c:pt idx="1182">
                  <c:v>8.2153340384237303</c:v>
                </c:pt>
                <c:pt idx="1183">
                  <c:v>8.220497661273896</c:v>
                </c:pt>
                <c:pt idx="1184">
                  <c:v>8.2256612841240635</c:v>
                </c:pt>
                <c:pt idx="1185">
                  <c:v>8.230824906974231</c:v>
                </c:pt>
                <c:pt idx="1186">
                  <c:v>8.2359885298243984</c:v>
                </c:pt>
                <c:pt idx="1187">
                  <c:v>8.2411521526745659</c:v>
                </c:pt>
                <c:pt idx="1188">
                  <c:v>8.2463157755247316</c:v>
                </c:pt>
                <c:pt idx="1189">
                  <c:v>8.2514793983749009</c:v>
                </c:pt>
                <c:pt idx="1190">
                  <c:v>8.2566430212250665</c:v>
                </c:pt>
                <c:pt idx="1191">
                  <c:v>8.2618066440752358</c:v>
                </c:pt>
                <c:pt idx="1192">
                  <c:v>8.2669702669254015</c:v>
                </c:pt>
                <c:pt idx="1193">
                  <c:v>8.272133889775569</c:v>
                </c:pt>
                <c:pt idx="1194">
                  <c:v>8.2772975126257364</c:v>
                </c:pt>
                <c:pt idx="1195">
                  <c:v>8.2824611354759021</c:v>
                </c:pt>
                <c:pt idx="1196">
                  <c:v>8.2876247583260714</c:v>
                </c:pt>
                <c:pt idx="1197">
                  <c:v>8.2927883811762371</c:v>
                </c:pt>
                <c:pt idx="1198">
                  <c:v>8.2979520040264063</c:v>
                </c:pt>
                <c:pt idx="1199">
                  <c:v>8.303115626876572</c:v>
                </c:pt>
                <c:pt idx="1200">
                  <c:v>8.3082792497267395</c:v>
                </c:pt>
                <c:pt idx="1201">
                  <c:v>8.313442872576907</c:v>
                </c:pt>
                <c:pt idx="1202">
                  <c:v>8.3186064954270744</c:v>
                </c:pt>
                <c:pt idx="1203">
                  <c:v>8.3237701182772419</c:v>
                </c:pt>
                <c:pt idx="1204">
                  <c:v>8.3289337411274076</c:v>
                </c:pt>
                <c:pt idx="1205">
                  <c:v>8.3340973639775768</c:v>
                </c:pt>
                <c:pt idx="1206">
                  <c:v>8.3392609868277425</c:v>
                </c:pt>
                <c:pt idx="1207">
                  <c:v>8.34442460967791</c:v>
                </c:pt>
                <c:pt idx="1208">
                  <c:v>8.3495882325280775</c:v>
                </c:pt>
                <c:pt idx="1209">
                  <c:v>8.3547518553782449</c:v>
                </c:pt>
                <c:pt idx="1210">
                  <c:v>8.3599154782284124</c:v>
                </c:pt>
                <c:pt idx="1211">
                  <c:v>8.3650791010785781</c:v>
                </c:pt>
                <c:pt idx="1212">
                  <c:v>8.3702427239287474</c:v>
                </c:pt>
                <c:pt idx="1213">
                  <c:v>8.375406346778913</c:v>
                </c:pt>
                <c:pt idx="1214">
                  <c:v>8.3805699696290823</c:v>
                </c:pt>
                <c:pt idx="1215">
                  <c:v>8.385733592479248</c:v>
                </c:pt>
                <c:pt idx="1216">
                  <c:v>8.3908972153294155</c:v>
                </c:pt>
                <c:pt idx="1217">
                  <c:v>8.3960608381795829</c:v>
                </c:pt>
                <c:pt idx="1218">
                  <c:v>8.4012244610297504</c:v>
                </c:pt>
                <c:pt idx="1219">
                  <c:v>8.4063880838799179</c:v>
                </c:pt>
                <c:pt idx="1220">
                  <c:v>8.4115517067300836</c:v>
                </c:pt>
                <c:pt idx="1221">
                  <c:v>8.4167153295802528</c:v>
                </c:pt>
                <c:pt idx="1222">
                  <c:v>8.4218789524304185</c:v>
                </c:pt>
                <c:pt idx="1223">
                  <c:v>8.427042575280586</c:v>
                </c:pt>
                <c:pt idx="1224">
                  <c:v>8.4322061981307534</c:v>
                </c:pt>
                <c:pt idx="1225">
                  <c:v>8.4373698209809209</c:v>
                </c:pt>
                <c:pt idx="1226">
                  <c:v>8.4425334438310884</c:v>
                </c:pt>
                <c:pt idx="1227">
                  <c:v>8.4476970666812541</c:v>
                </c:pt>
                <c:pt idx="1228">
                  <c:v>8.4528606895314233</c:v>
                </c:pt>
                <c:pt idx="1229">
                  <c:v>8.458024312381589</c:v>
                </c:pt>
                <c:pt idx="1230">
                  <c:v>8.4631879352317565</c:v>
                </c:pt>
                <c:pt idx="1231">
                  <c:v>8.468351558081924</c:v>
                </c:pt>
                <c:pt idx="1232">
                  <c:v>8.4735151809320914</c:v>
                </c:pt>
                <c:pt idx="1233">
                  <c:v>8.4786788037822589</c:v>
                </c:pt>
                <c:pt idx="1234">
                  <c:v>8.4838424266324246</c:v>
                </c:pt>
                <c:pt idx="1235">
                  <c:v>8.4890060494825939</c:v>
                </c:pt>
                <c:pt idx="1236">
                  <c:v>8.4941696723327595</c:v>
                </c:pt>
                <c:pt idx="1237">
                  <c:v>8.4993332951829288</c:v>
                </c:pt>
                <c:pt idx="1238">
                  <c:v>8.5044969180330945</c:v>
                </c:pt>
                <c:pt idx="1239">
                  <c:v>8.509660540883262</c:v>
                </c:pt>
                <c:pt idx="1240">
                  <c:v>8.5148241637334294</c:v>
                </c:pt>
                <c:pt idx="1241">
                  <c:v>8.5199877865835969</c:v>
                </c:pt>
                <c:pt idx="1242">
                  <c:v>8.5251514094337644</c:v>
                </c:pt>
                <c:pt idx="1243">
                  <c:v>8.5303150322839301</c:v>
                </c:pt>
                <c:pt idx="1244">
                  <c:v>8.5354786551340993</c:v>
                </c:pt>
                <c:pt idx="1245">
                  <c:v>8.540642277984265</c:v>
                </c:pt>
                <c:pt idx="1246">
                  <c:v>8.5458059008344325</c:v>
                </c:pt>
                <c:pt idx="1247">
                  <c:v>8.5509695236845999</c:v>
                </c:pt>
                <c:pt idx="1248">
                  <c:v>8.5561331465347674</c:v>
                </c:pt>
                <c:pt idx="1249">
                  <c:v>8.5612967693849349</c:v>
                </c:pt>
                <c:pt idx="1250">
                  <c:v>8.5664603922351006</c:v>
                </c:pt>
                <c:pt idx="1251">
                  <c:v>8.5716240150852698</c:v>
                </c:pt>
                <c:pt idx="1252">
                  <c:v>8.5767876379354355</c:v>
                </c:pt>
                <c:pt idx="1253">
                  <c:v>8.581951260785603</c:v>
                </c:pt>
                <c:pt idx="1254">
                  <c:v>8.5871148836357705</c:v>
                </c:pt>
                <c:pt idx="1255">
                  <c:v>8.5922785064859379</c:v>
                </c:pt>
                <c:pt idx="1256">
                  <c:v>8.5974421293361054</c:v>
                </c:pt>
                <c:pt idx="1257">
                  <c:v>8.6026057521862711</c:v>
                </c:pt>
                <c:pt idx="1258">
                  <c:v>8.6077693750364404</c:v>
                </c:pt>
                <c:pt idx="1259">
                  <c:v>8.612932997886606</c:v>
                </c:pt>
                <c:pt idx="1260">
                  <c:v>8.6180966207367753</c:v>
                </c:pt>
                <c:pt idx="1261">
                  <c:v>8.623260243586941</c:v>
                </c:pt>
                <c:pt idx="1262">
                  <c:v>8.6284238664371085</c:v>
                </c:pt>
                <c:pt idx="1263">
                  <c:v>8.6335874892872759</c:v>
                </c:pt>
                <c:pt idx="1264">
                  <c:v>8.6387511121374434</c:v>
                </c:pt>
                <c:pt idx="1265">
                  <c:v>8.6439147349876109</c:v>
                </c:pt>
                <c:pt idx="1266">
                  <c:v>8.6490783578377766</c:v>
                </c:pt>
                <c:pt idx="1267">
                  <c:v>8.6542419806879458</c:v>
                </c:pt>
                <c:pt idx="1268">
                  <c:v>8.6594056035381115</c:v>
                </c:pt>
                <c:pt idx="1269">
                  <c:v>8.664569226388279</c:v>
                </c:pt>
                <c:pt idx="1270">
                  <c:v>8.6697328492384464</c:v>
                </c:pt>
                <c:pt idx="1271">
                  <c:v>8.6748964720886139</c:v>
                </c:pt>
                <c:pt idx="1272">
                  <c:v>8.6800600949387814</c:v>
                </c:pt>
                <c:pt idx="1273">
                  <c:v>8.6852237177889471</c:v>
                </c:pt>
                <c:pt idx="1274">
                  <c:v>8.6903873406391163</c:v>
                </c:pt>
                <c:pt idx="1275">
                  <c:v>8.695550963489282</c:v>
                </c:pt>
                <c:pt idx="1276">
                  <c:v>8.7007145863394513</c:v>
                </c:pt>
                <c:pt idx="1277">
                  <c:v>8.705878209189617</c:v>
                </c:pt>
                <c:pt idx="1278">
                  <c:v>8.7110418320397844</c:v>
                </c:pt>
                <c:pt idx="1279">
                  <c:v>8.7162054548899519</c:v>
                </c:pt>
                <c:pt idx="1280">
                  <c:v>8.7213690777401176</c:v>
                </c:pt>
                <c:pt idx="1281">
                  <c:v>8.7265327005902869</c:v>
                </c:pt>
                <c:pt idx="1282">
                  <c:v>8.7316963234404525</c:v>
                </c:pt>
                <c:pt idx="1283">
                  <c:v>8.7368599462906218</c:v>
                </c:pt>
                <c:pt idx="1284">
                  <c:v>8.7420235691407875</c:v>
                </c:pt>
                <c:pt idx="1285">
                  <c:v>8.747187191990955</c:v>
                </c:pt>
                <c:pt idx="1286">
                  <c:v>8.7523508148411224</c:v>
                </c:pt>
                <c:pt idx="1287">
                  <c:v>8.7575144376912899</c:v>
                </c:pt>
                <c:pt idx="1288">
                  <c:v>8.7626780605414574</c:v>
                </c:pt>
                <c:pt idx="1289">
                  <c:v>8.7678416833916231</c:v>
                </c:pt>
                <c:pt idx="1290">
                  <c:v>8.7730053062417923</c:v>
                </c:pt>
                <c:pt idx="1291">
                  <c:v>8.778168929091958</c:v>
                </c:pt>
                <c:pt idx="1292">
                  <c:v>8.7833325519421255</c:v>
                </c:pt>
                <c:pt idx="1293">
                  <c:v>8.7884961747922929</c:v>
                </c:pt>
                <c:pt idx="1294">
                  <c:v>8.7936597976424604</c:v>
                </c:pt>
                <c:pt idx="1295">
                  <c:v>8.7988234204926279</c:v>
                </c:pt>
                <c:pt idx="1296">
                  <c:v>8.8039870433427936</c:v>
                </c:pt>
                <c:pt idx="1297">
                  <c:v>8.8091506661929628</c:v>
                </c:pt>
                <c:pt idx="1298">
                  <c:v>8.8143142890431285</c:v>
                </c:pt>
                <c:pt idx="1299">
                  <c:v>8.8194779118932978</c:v>
                </c:pt>
                <c:pt idx="1300">
                  <c:v>8.8246415347434635</c:v>
                </c:pt>
                <c:pt idx="1301">
                  <c:v>8.8298051575936309</c:v>
                </c:pt>
                <c:pt idx="1302">
                  <c:v>8.8349687804437984</c:v>
                </c:pt>
                <c:pt idx="1303">
                  <c:v>8.8401324032939659</c:v>
                </c:pt>
                <c:pt idx="1304">
                  <c:v>8.8452960261441334</c:v>
                </c:pt>
                <c:pt idx="1305">
                  <c:v>8.850459648994299</c:v>
                </c:pt>
                <c:pt idx="1306">
                  <c:v>8.8556232718444683</c:v>
                </c:pt>
                <c:pt idx="1307">
                  <c:v>8.860786894694634</c:v>
                </c:pt>
                <c:pt idx="1308">
                  <c:v>8.8659505175448015</c:v>
                </c:pt>
                <c:pt idx="1309">
                  <c:v>8.8711141403949689</c:v>
                </c:pt>
                <c:pt idx="1310">
                  <c:v>8.8762777632451364</c:v>
                </c:pt>
                <c:pt idx="1311">
                  <c:v>8.8814413860953039</c:v>
                </c:pt>
                <c:pt idx="1312">
                  <c:v>8.8866050089454696</c:v>
                </c:pt>
                <c:pt idx="1313">
                  <c:v>8.8917686317956388</c:v>
                </c:pt>
                <c:pt idx="1314">
                  <c:v>8.8969322546458045</c:v>
                </c:pt>
                <c:pt idx="1315">
                  <c:v>8.902095877495972</c:v>
                </c:pt>
                <c:pt idx="1316">
                  <c:v>8.9072595003461394</c:v>
                </c:pt>
                <c:pt idx="1317">
                  <c:v>8.9124231231963069</c:v>
                </c:pt>
                <c:pt idx="1318">
                  <c:v>8.9175867460464744</c:v>
                </c:pt>
                <c:pt idx="1319">
                  <c:v>8.9227503688966401</c:v>
                </c:pt>
                <c:pt idx="1320">
                  <c:v>8.9279139917468093</c:v>
                </c:pt>
                <c:pt idx="1321">
                  <c:v>8.933077614596975</c:v>
                </c:pt>
                <c:pt idx="1322">
                  <c:v>8.9382412374471443</c:v>
                </c:pt>
                <c:pt idx="1323">
                  <c:v>8.94340486029731</c:v>
                </c:pt>
                <c:pt idx="1324">
                  <c:v>8.9485684831474774</c:v>
                </c:pt>
                <c:pt idx="1325">
                  <c:v>8.9537321059976449</c:v>
                </c:pt>
                <c:pt idx="1326">
                  <c:v>8.9588957288478124</c:v>
                </c:pt>
                <c:pt idx="1327">
                  <c:v>8.9640593516979798</c:v>
                </c:pt>
                <c:pt idx="1328">
                  <c:v>8.9692229745481455</c:v>
                </c:pt>
                <c:pt idx="1329">
                  <c:v>8.9743865973983148</c:v>
                </c:pt>
                <c:pt idx="1330">
                  <c:v>8.9795502202484805</c:v>
                </c:pt>
                <c:pt idx="1331">
                  <c:v>8.984713843098648</c:v>
                </c:pt>
                <c:pt idx="1332">
                  <c:v>8.9898774659488154</c:v>
                </c:pt>
                <c:pt idx="1333">
                  <c:v>8.9950410887989829</c:v>
                </c:pt>
                <c:pt idx="1334">
                  <c:v>9.0002047116491504</c:v>
                </c:pt>
                <c:pt idx="1335">
                  <c:v>9.0053683344993161</c:v>
                </c:pt>
                <c:pt idx="1336">
                  <c:v>9.0105319573494853</c:v>
                </c:pt>
                <c:pt idx="1337">
                  <c:v>9.015695580199651</c:v>
                </c:pt>
                <c:pt idx="1338">
                  <c:v>9.0208592030498185</c:v>
                </c:pt>
                <c:pt idx="1339">
                  <c:v>9.0260228258999859</c:v>
                </c:pt>
                <c:pt idx="1340">
                  <c:v>9.0311864487501534</c:v>
                </c:pt>
                <c:pt idx="1341">
                  <c:v>9.0363500716003209</c:v>
                </c:pt>
                <c:pt idx="1342">
                  <c:v>9.0415136944504866</c:v>
                </c:pt>
                <c:pt idx="1343">
                  <c:v>9.0466773173006558</c:v>
                </c:pt>
                <c:pt idx="1344">
                  <c:v>9.0518409401508215</c:v>
                </c:pt>
                <c:pt idx="1345">
                  <c:v>9.0570045630009908</c:v>
                </c:pt>
                <c:pt idx="1346">
                  <c:v>9.0621681858511565</c:v>
                </c:pt>
                <c:pt idx="1347">
                  <c:v>9.0673318087013239</c:v>
                </c:pt>
                <c:pt idx="1348">
                  <c:v>9.0724954315514914</c:v>
                </c:pt>
                <c:pt idx="1349">
                  <c:v>9.0776590544016589</c:v>
                </c:pt>
                <c:pt idx="1350">
                  <c:v>9.0828226772518263</c:v>
                </c:pt>
                <c:pt idx="1351">
                  <c:v>9.087986300101992</c:v>
                </c:pt>
                <c:pt idx="1352">
                  <c:v>9.0931499229521613</c:v>
                </c:pt>
                <c:pt idx="1353">
                  <c:v>9.098313545802327</c:v>
                </c:pt>
                <c:pt idx="1354">
                  <c:v>9.1034771686524945</c:v>
                </c:pt>
                <c:pt idx="1355">
                  <c:v>9.1086407915026619</c:v>
                </c:pt>
                <c:pt idx="1356">
                  <c:v>9.1138044143528294</c:v>
                </c:pt>
                <c:pt idx="1357">
                  <c:v>9.1189680372029969</c:v>
                </c:pt>
                <c:pt idx="1358">
                  <c:v>9.1241316600531626</c:v>
                </c:pt>
                <c:pt idx="1359">
                  <c:v>9.1292952829033318</c:v>
                </c:pt>
                <c:pt idx="1360">
                  <c:v>9.1344589057534975</c:v>
                </c:pt>
                <c:pt idx="1361">
                  <c:v>9.1396225286036668</c:v>
                </c:pt>
                <c:pt idx="1362">
                  <c:v>9.1447861514538324</c:v>
                </c:pt>
                <c:pt idx="1363">
                  <c:v>9.1499497743039999</c:v>
                </c:pt>
                <c:pt idx="1364">
                  <c:v>9.1551133971541674</c:v>
                </c:pt>
                <c:pt idx="1365">
                  <c:v>9.1602770200043331</c:v>
                </c:pt>
                <c:pt idx="1366">
                  <c:v>9.1654406428545023</c:v>
                </c:pt>
                <c:pt idx="1367">
                  <c:v>9.170604265704668</c:v>
                </c:pt>
                <c:pt idx="1368">
                  <c:v>9.1757678885548373</c:v>
                </c:pt>
                <c:pt idx="1369">
                  <c:v>9.180931511405003</c:v>
                </c:pt>
                <c:pt idx="1370">
                  <c:v>9.1860951342551704</c:v>
                </c:pt>
                <c:pt idx="1371">
                  <c:v>9.1912587571053379</c:v>
                </c:pt>
                <c:pt idx="1372">
                  <c:v>9.1964223799555054</c:v>
                </c:pt>
                <c:pt idx="1373">
                  <c:v>9.2015860028056728</c:v>
                </c:pt>
                <c:pt idx="1374">
                  <c:v>9.2067496256558385</c:v>
                </c:pt>
                <c:pt idx="1375">
                  <c:v>9.2119132485060078</c:v>
                </c:pt>
                <c:pt idx="1376">
                  <c:v>9.2170768713561735</c:v>
                </c:pt>
                <c:pt idx="1377">
                  <c:v>9.222240494206341</c:v>
                </c:pt>
                <c:pt idx="1378">
                  <c:v>9.2274041170565084</c:v>
                </c:pt>
                <c:pt idx="1379">
                  <c:v>9.2325677399066759</c:v>
                </c:pt>
                <c:pt idx="1380">
                  <c:v>9.2377313627568434</c:v>
                </c:pt>
                <c:pt idx="1381">
                  <c:v>9.2428949856070091</c:v>
                </c:pt>
                <c:pt idx="1382">
                  <c:v>9.2480586084571783</c:v>
                </c:pt>
                <c:pt idx="1383">
                  <c:v>9.253222231307344</c:v>
                </c:pt>
                <c:pt idx="1384">
                  <c:v>9.2583858541575133</c:v>
                </c:pt>
                <c:pt idx="1385">
                  <c:v>9.2635494770076789</c:v>
                </c:pt>
                <c:pt idx="1386">
                  <c:v>9.2687130998578464</c:v>
                </c:pt>
                <c:pt idx="1387">
                  <c:v>9.2738767227080139</c:v>
                </c:pt>
                <c:pt idx="1388">
                  <c:v>9.2790403455581814</c:v>
                </c:pt>
                <c:pt idx="1389">
                  <c:v>9.2842039684083488</c:v>
                </c:pt>
                <c:pt idx="1390">
                  <c:v>9.2893675912585145</c:v>
                </c:pt>
                <c:pt idx="1391">
                  <c:v>9.2945312141086838</c:v>
                </c:pt>
                <c:pt idx="1392">
                  <c:v>9.2996948369588495</c:v>
                </c:pt>
                <c:pt idx="1393">
                  <c:v>9.3048584598090169</c:v>
                </c:pt>
                <c:pt idx="1394">
                  <c:v>9.3100220826591844</c:v>
                </c:pt>
                <c:pt idx="1395">
                  <c:v>9.3151857055093519</c:v>
                </c:pt>
                <c:pt idx="1396">
                  <c:v>9.3203493283595193</c:v>
                </c:pt>
                <c:pt idx="1397">
                  <c:v>9.325512951209685</c:v>
                </c:pt>
                <c:pt idx="1398">
                  <c:v>9.3306765740598543</c:v>
                </c:pt>
                <c:pt idx="1399">
                  <c:v>9.33584019691002</c:v>
                </c:pt>
                <c:pt idx="1400">
                  <c:v>9.3410038197601875</c:v>
                </c:pt>
                <c:pt idx="1401">
                  <c:v>9.3461674426103549</c:v>
                </c:pt>
                <c:pt idx="1402">
                  <c:v>9.3513310654605224</c:v>
                </c:pt>
                <c:pt idx="1403">
                  <c:v>9.3564946883106899</c:v>
                </c:pt>
                <c:pt idx="1404">
                  <c:v>9.3616583111608556</c:v>
                </c:pt>
                <c:pt idx="1405">
                  <c:v>9.3668219340110248</c:v>
                </c:pt>
                <c:pt idx="1406">
                  <c:v>9.3719855568611905</c:v>
                </c:pt>
                <c:pt idx="1407">
                  <c:v>9.3771491797113597</c:v>
                </c:pt>
                <c:pt idx="1408">
                  <c:v>9.3823128025615254</c:v>
                </c:pt>
                <c:pt idx="1409">
                  <c:v>9.3874764254116929</c:v>
                </c:pt>
                <c:pt idx="1410">
                  <c:v>9.3926400482618604</c:v>
                </c:pt>
                <c:pt idx="1411">
                  <c:v>9.3978036711120279</c:v>
                </c:pt>
                <c:pt idx="1412">
                  <c:v>9.4029672939621953</c:v>
                </c:pt>
                <c:pt idx="1413">
                  <c:v>9.408130916812361</c:v>
                </c:pt>
                <c:pt idx="1414">
                  <c:v>9.4132945396625303</c:v>
                </c:pt>
                <c:pt idx="1415">
                  <c:v>9.418458162512696</c:v>
                </c:pt>
                <c:pt idx="1416">
                  <c:v>9.4236217853628634</c:v>
                </c:pt>
                <c:pt idx="1417">
                  <c:v>9.4287854082130309</c:v>
                </c:pt>
                <c:pt idx="1418">
                  <c:v>9.4339490310631984</c:v>
                </c:pt>
                <c:pt idx="1419">
                  <c:v>9.4391126539133658</c:v>
                </c:pt>
                <c:pt idx="1420">
                  <c:v>9.4442762767635315</c:v>
                </c:pt>
                <c:pt idx="1421">
                  <c:v>9.4494398996137008</c:v>
                </c:pt>
                <c:pt idx="1422">
                  <c:v>9.4546035224638665</c:v>
                </c:pt>
                <c:pt idx="1423">
                  <c:v>9.459767145314034</c:v>
                </c:pt>
                <c:pt idx="1424">
                  <c:v>9.4649307681642014</c:v>
                </c:pt>
                <c:pt idx="1425">
                  <c:v>9.4700943910143689</c:v>
                </c:pt>
                <c:pt idx="1426">
                  <c:v>9.4752580138645364</c:v>
                </c:pt>
                <c:pt idx="1427">
                  <c:v>9.4804216367147021</c:v>
                </c:pt>
                <c:pt idx="1428">
                  <c:v>9.4855852595648713</c:v>
                </c:pt>
                <c:pt idx="1429">
                  <c:v>9.490748882415037</c:v>
                </c:pt>
                <c:pt idx="1430">
                  <c:v>9.4959125052652062</c:v>
                </c:pt>
                <c:pt idx="1431">
                  <c:v>9.5010761281153719</c:v>
                </c:pt>
                <c:pt idx="1432">
                  <c:v>9.5062397509655394</c:v>
                </c:pt>
                <c:pt idx="1433">
                  <c:v>9.5114033738157069</c:v>
                </c:pt>
                <c:pt idx="1434">
                  <c:v>9.5165669966658744</c:v>
                </c:pt>
                <c:pt idx="1435">
                  <c:v>9.5217306195160418</c:v>
                </c:pt>
                <c:pt idx="1436">
                  <c:v>9.5268942423662075</c:v>
                </c:pt>
                <c:pt idx="1437">
                  <c:v>9.5320578652163768</c:v>
                </c:pt>
                <c:pt idx="1438">
                  <c:v>9.5372214880665425</c:v>
                </c:pt>
                <c:pt idx="1439">
                  <c:v>9.5423851109167099</c:v>
                </c:pt>
                <c:pt idx="1440">
                  <c:v>9.5475487337668774</c:v>
                </c:pt>
                <c:pt idx="1441">
                  <c:v>9.5527123566170449</c:v>
                </c:pt>
                <c:pt idx="1442">
                  <c:v>9.5578759794672123</c:v>
                </c:pt>
                <c:pt idx="1443">
                  <c:v>9.563039602317378</c:v>
                </c:pt>
                <c:pt idx="1444">
                  <c:v>9.5682032251675473</c:v>
                </c:pt>
                <c:pt idx="1445">
                  <c:v>9.573366848017713</c:v>
                </c:pt>
                <c:pt idx="1446">
                  <c:v>9.5785304708678822</c:v>
                </c:pt>
                <c:pt idx="1447">
                  <c:v>9.5836940937180479</c:v>
                </c:pt>
                <c:pt idx="1448">
                  <c:v>9.5888577165682154</c:v>
                </c:pt>
                <c:pt idx="1449">
                  <c:v>9.5940213394183829</c:v>
                </c:pt>
                <c:pt idx="1450">
                  <c:v>9.5991849622685486</c:v>
                </c:pt>
                <c:pt idx="1451">
                  <c:v>9.6043485851187178</c:v>
                </c:pt>
                <c:pt idx="1452">
                  <c:v>9.6095122079688835</c:v>
                </c:pt>
                <c:pt idx="1453">
                  <c:v>9.6146758308190527</c:v>
                </c:pt>
                <c:pt idx="1454">
                  <c:v>9.6198394536692184</c:v>
                </c:pt>
                <c:pt idx="1455">
                  <c:v>9.6250030765193859</c:v>
                </c:pt>
                <c:pt idx="1456">
                  <c:v>9.6301666993695534</c:v>
                </c:pt>
                <c:pt idx="1457">
                  <c:v>9.6353303222197209</c:v>
                </c:pt>
                <c:pt idx="1458">
                  <c:v>9.6404939450698883</c:v>
                </c:pt>
                <c:pt idx="1459">
                  <c:v>9.645657567920054</c:v>
                </c:pt>
                <c:pt idx="1460">
                  <c:v>9.6508211907702233</c:v>
                </c:pt>
                <c:pt idx="1461">
                  <c:v>9.655984813620389</c:v>
                </c:pt>
                <c:pt idx="1462">
                  <c:v>9.6611484364705564</c:v>
                </c:pt>
                <c:pt idx="1463">
                  <c:v>9.6663120593207239</c:v>
                </c:pt>
                <c:pt idx="1464">
                  <c:v>9.6714756821708914</c:v>
                </c:pt>
                <c:pt idx="1465">
                  <c:v>9.6766393050210588</c:v>
                </c:pt>
                <c:pt idx="1466">
                  <c:v>9.6818029278712245</c:v>
                </c:pt>
                <c:pt idx="1467">
                  <c:v>9.6869665507213938</c:v>
                </c:pt>
                <c:pt idx="1468">
                  <c:v>9.6921301735715595</c:v>
                </c:pt>
                <c:pt idx="1469">
                  <c:v>9.6972937964217287</c:v>
                </c:pt>
                <c:pt idx="1470">
                  <c:v>9.7024574192718944</c:v>
                </c:pt>
                <c:pt idx="1471">
                  <c:v>9.7076210421220619</c:v>
                </c:pt>
                <c:pt idx="1472">
                  <c:v>9.7127846649722294</c:v>
                </c:pt>
                <c:pt idx="1473">
                  <c:v>9.7179482878223968</c:v>
                </c:pt>
                <c:pt idx="1474">
                  <c:v>9.7231119106725643</c:v>
                </c:pt>
                <c:pt idx="1475">
                  <c:v>9.72827553352273</c:v>
                </c:pt>
                <c:pt idx="1476">
                  <c:v>9.7334391563728992</c:v>
                </c:pt>
                <c:pt idx="1477">
                  <c:v>9.7386027792230649</c:v>
                </c:pt>
                <c:pt idx="1478">
                  <c:v>9.7437664020732324</c:v>
                </c:pt>
                <c:pt idx="1479">
                  <c:v>9.7489300249233999</c:v>
                </c:pt>
                <c:pt idx="1480">
                  <c:v>9.7540936477735674</c:v>
                </c:pt>
                <c:pt idx="1481">
                  <c:v>9.7592572706237348</c:v>
                </c:pt>
                <c:pt idx="1482">
                  <c:v>9.7644208934739005</c:v>
                </c:pt>
                <c:pt idx="1483">
                  <c:v>9.7695845163240698</c:v>
                </c:pt>
                <c:pt idx="1484">
                  <c:v>9.7747481391742355</c:v>
                </c:pt>
                <c:pt idx="1485">
                  <c:v>9.7799117620244029</c:v>
                </c:pt>
                <c:pt idx="1486">
                  <c:v>9.7850753848745704</c:v>
                </c:pt>
                <c:pt idx="1487">
                  <c:v>9.7902390077247379</c:v>
                </c:pt>
                <c:pt idx="1488">
                  <c:v>9.7954026305749053</c:v>
                </c:pt>
                <c:pt idx="1489">
                  <c:v>9.800566253425071</c:v>
                </c:pt>
                <c:pt idx="1490">
                  <c:v>9.8057298762752403</c:v>
                </c:pt>
                <c:pt idx="1491">
                  <c:v>9.810893499125406</c:v>
                </c:pt>
                <c:pt idx="1492">
                  <c:v>9.8160571219755752</c:v>
                </c:pt>
                <c:pt idx="1493">
                  <c:v>9.8212207448257409</c:v>
                </c:pt>
                <c:pt idx="1494">
                  <c:v>9.8263843676759084</c:v>
                </c:pt>
                <c:pt idx="1495">
                  <c:v>9.8315479905260759</c:v>
                </c:pt>
                <c:pt idx="1496">
                  <c:v>9.8367116133762433</c:v>
                </c:pt>
                <c:pt idx="1497">
                  <c:v>9.8418752362264108</c:v>
                </c:pt>
                <c:pt idx="1498">
                  <c:v>9.8470388590765765</c:v>
                </c:pt>
                <c:pt idx="1499">
                  <c:v>9.8522024819267457</c:v>
                </c:pt>
                <c:pt idx="1500">
                  <c:v>9.8573661047769114</c:v>
                </c:pt>
                <c:pt idx="1501">
                  <c:v>9.8625297276270789</c:v>
                </c:pt>
                <c:pt idx="1502">
                  <c:v>9.8676933504772464</c:v>
                </c:pt>
                <c:pt idx="1503">
                  <c:v>9.8728569733274139</c:v>
                </c:pt>
                <c:pt idx="1504">
                  <c:v>9.8780205961775813</c:v>
                </c:pt>
                <c:pt idx="1505">
                  <c:v>9.883184219027747</c:v>
                </c:pt>
                <c:pt idx="1506">
                  <c:v>9.8883478418779163</c:v>
                </c:pt>
                <c:pt idx="1507">
                  <c:v>9.893511464728082</c:v>
                </c:pt>
                <c:pt idx="1508">
                  <c:v>9.8986750875782494</c:v>
                </c:pt>
                <c:pt idx="1509">
                  <c:v>9.9038387104284169</c:v>
                </c:pt>
                <c:pt idx="1510">
                  <c:v>9.9090023332785844</c:v>
                </c:pt>
                <c:pt idx="1511">
                  <c:v>9.9141659561287518</c:v>
                </c:pt>
                <c:pt idx="1512">
                  <c:v>9.9193295789789175</c:v>
                </c:pt>
                <c:pt idx="1513">
                  <c:v>9.9244932018290868</c:v>
                </c:pt>
                <c:pt idx="1514">
                  <c:v>9.9296568246792525</c:v>
                </c:pt>
                <c:pt idx="1515">
                  <c:v>9.9348204475294217</c:v>
                </c:pt>
                <c:pt idx="1516">
                  <c:v>9.9399840703795874</c:v>
                </c:pt>
                <c:pt idx="1517">
                  <c:v>9.9451476932297549</c:v>
                </c:pt>
                <c:pt idx="1518">
                  <c:v>9.9503113160799224</c:v>
                </c:pt>
                <c:pt idx="1519">
                  <c:v>9.9554749389300898</c:v>
                </c:pt>
                <c:pt idx="1520">
                  <c:v>9.9606385617802573</c:v>
                </c:pt>
                <c:pt idx="1521">
                  <c:v>9.965802184630423</c:v>
                </c:pt>
                <c:pt idx="1522">
                  <c:v>9.9709658074805922</c:v>
                </c:pt>
                <c:pt idx="1523">
                  <c:v>9.9761294303307579</c:v>
                </c:pt>
                <c:pt idx="1524">
                  <c:v>9.9812930531809254</c:v>
                </c:pt>
                <c:pt idx="1525">
                  <c:v>9.9864566760310929</c:v>
                </c:pt>
                <c:pt idx="1526">
                  <c:v>9.9916202988812604</c:v>
                </c:pt>
                <c:pt idx="1527">
                  <c:v>9.9967839217314278</c:v>
                </c:pt>
                <c:pt idx="1528">
                  <c:v>10.001947544581594</c:v>
                </c:pt>
                <c:pt idx="1529">
                  <c:v>10.007111167431763</c:v>
                </c:pt>
                <c:pt idx="1530">
                  <c:v>10.012274790281928</c:v>
                </c:pt>
                <c:pt idx="1531">
                  <c:v>10.017438413132098</c:v>
                </c:pt>
                <c:pt idx="1532">
                  <c:v>10.022602035982263</c:v>
                </c:pt>
                <c:pt idx="1533">
                  <c:v>10.027765658832431</c:v>
                </c:pt>
                <c:pt idx="1534">
                  <c:v>10.032929281682598</c:v>
                </c:pt>
                <c:pt idx="1535">
                  <c:v>10.038092904532764</c:v>
                </c:pt>
                <c:pt idx="1536">
                  <c:v>10.043256527382933</c:v>
                </c:pt>
                <c:pt idx="1537">
                  <c:v>10.048420150233099</c:v>
                </c:pt>
                <c:pt idx="1538">
                  <c:v>10.053583773083268</c:v>
                </c:pt>
                <c:pt idx="1539">
                  <c:v>10.058747395933434</c:v>
                </c:pt>
                <c:pt idx="1540">
                  <c:v>10.063911018783601</c:v>
                </c:pt>
                <c:pt idx="1541">
                  <c:v>10.069074641633769</c:v>
                </c:pt>
                <c:pt idx="1542">
                  <c:v>10.074238264483936</c:v>
                </c:pt>
                <c:pt idx="1543">
                  <c:v>10.079401887334104</c:v>
                </c:pt>
                <c:pt idx="1544">
                  <c:v>10.084565510184269</c:v>
                </c:pt>
                <c:pt idx="1545">
                  <c:v>10.089729133034439</c:v>
                </c:pt>
                <c:pt idx="1546">
                  <c:v>10.094892755884604</c:v>
                </c:pt>
                <c:pt idx="1547">
                  <c:v>10.100056378734772</c:v>
                </c:pt>
                <c:pt idx="1548">
                  <c:v>10.105220001584939</c:v>
                </c:pt>
                <c:pt idx="1549">
                  <c:v>10.110383624435105</c:v>
                </c:pt>
                <c:pt idx="1550">
                  <c:v>10.115547247285274</c:v>
                </c:pt>
                <c:pt idx="1551">
                  <c:v>10.12071087013544</c:v>
                </c:pt>
                <c:pt idx="1552">
                  <c:v>10.125874492985609</c:v>
                </c:pt>
                <c:pt idx="1553">
                  <c:v>10.131038115835775</c:v>
                </c:pt>
                <c:pt idx="1554">
                  <c:v>10.136201738685944</c:v>
                </c:pt>
                <c:pt idx="1555">
                  <c:v>10.14136536153611</c:v>
                </c:pt>
                <c:pt idx="1556">
                  <c:v>10.146528984386279</c:v>
                </c:pt>
                <c:pt idx="1557">
                  <c:v>10.151692607236445</c:v>
                </c:pt>
                <c:pt idx="1558">
                  <c:v>10.156856230086611</c:v>
                </c:pt>
                <c:pt idx="1559">
                  <c:v>10.16201985293678</c:v>
                </c:pt>
                <c:pt idx="1560">
                  <c:v>10.167183475786945</c:v>
                </c:pt>
                <c:pt idx="1561">
                  <c:v>10.172347098637115</c:v>
                </c:pt>
                <c:pt idx="1562">
                  <c:v>10.17751072148728</c:v>
                </c:pt>
                <c:pt idx="1563">
                  <c:v>10.18267434433745</c:v>
                </c:pt>
                <c:pt idx="1564">
                  <c:v>10.187837967187615</c:v>
                </c:pt>
                <c:pt idx="1565">
                  <c:v>10.193001590037781</c:v>
                </c:pt>
                <c:pt idx="1566">
                  <c:v>10.19816521288795</c:v>
                </c:pt>
                <c:pt idx="1567">
                  <c:v>10.203328835738116</c:v>
                </c:pt>
                <c:pt idx="1568">
                  <c:v>10.208492458588285</c:v>
                </c:pt>
                <c:pt idx="1569">
                  <c:v>10.213656081438451</c:v>
                </c:pt>
                <c:pt idx="1570">
                  <c:v>10.21881970428862</c:v>
                </c:pt>
                <c:pt idx="1571">
                  <c:v>10.223983327138786</c:v>
                </c:pt>
                <c:pt idx="1572">
                  <c:v>10.229146949988952</c:v>
                </c:pt>
                <c:pt idx="1573">
                  <c:v>10.234310572839121</c:v>
                </c:pt>
                <c:pt idx="1574">
                  <c:v>10.239474195689287</c:v>
                </c:pt>
                <c:pt idx="1575">
                  <c:v>10.244637818539456</c:v>
                </c:pt>
                <c:pt idx="1576">
                  <c:v>10.249801441389621</c:v>
                </c:pt>
                <c:pt idx="1577">
                  <c:v>10.254965064239791</c:v>
                </c:pt>
                <c:pt idx="1578">
                  <c:v>10.260128687089956</c:v>
                </c:pt>
                <c:pt idx="1579">
                  <c:v>10.265292309940126</c:v>
                </c:pt>
                <c:pt idx="1580">
                  <c:v>10.270455932790291</c:v>
                </c:pt>
                <c:pt idx="1581">
                  <c:v>10.275619555640457</c:v>
                </c:pt>
                <c:pt idx="1582">
                  <c:v>10.280783178490626</c:v>
                </c:pt>
                <c:pt idx="1583">
                  <c:v>10.285946801340792</c:v>
                </c:pt>
                <c:pt idx="1584">
                  <c:v>10.291110424190961</c:v>
                </c:pt>
                <c:pt idx="1585">
                  <c:v>10.296274047041127</c:v>
                </c:pt>
                <c:pt idx="1586">
                  <c:v>10.301437669891296</c:v>
                </c:pt>
                <c:pt idx="1587">
                  <c:v>10.306601292741462</c:v>
                </c:pt>
                <c:pt idx="1588">
                  <c:v>10.311764915591628</c:v>
                </c:pt>
                <c:pt idx="1589">
                  <c:v>10.316928538441797</c:v>
                </c:pt>
                <c:pt idx="1590">
                  <c:v>10.322092161291962</c:v>
                </c:pt>
                <c:pt idx="1591">
                  <c:v>10.327255784142132</c:v>
                </c:pt>
                <c:pt idx="1592">
                  <c:v>10.332419406992297</c:v>
                </c:pt>
                <c:pt idx="1593">
                  <c:v>10.337583029842467</c:v>
                </c:pt>
                <c:pt idx="1594">
                  <c:v>10.342746652692632</c:v>
                </c:pt>
                <c:pt idx="1595">
                  <c:v>10.347910275542798</c:v>
                </c:pt>
                <c:pt idx="1596">
                  <c:v>10.353073898392967</c:v>
                </c:pt>
                <c:pt idx="1597">
                  <c:v>10.358237521243133</c:v>
                </c:pt>
                <c:pt idx="1598">
                  <c:v>10.363401144093302</c:v>
                </c:pt>
                <c:pt idx="1599">
                  <c:v>10.368564766943468</c:v>
                </c:pt>
                <c:pt idx="1600">
                  <c:v>10.373728389793637</c:v>
                </c:pt>
                <c:pt idx="1601">
                  <c:v>10.378892012643803</c:v>
                </c:pt>
                <c:pt idx="1602">
                  <c:v>10.384055635493972</c:v>
                </c:pt>
                <c:pt idx="1603">
                  <c:v>10.389219258344138</c:v>
                </c:pt>
                <c:pt idx="1604">
                  <c:v>10.394382881194304</c:v>
                </c:pt>
                <c:pt idx="1605">
                  <c:v>10.399546504044473</c:v>
                </c:pt>
                <c:pt idx="1606">
                  <c:v>10.404710126894638</c:v>
                </c:pt>
                <c:pt idx="1607">
                  <c:v>10.409873749744808</c:v>
                </c:pt>
                <c:pt idx="1608">
                  <c:v>10.415037372594973</c:v>
                </c:pt>
                <c:pt idx="1609">
                  <c:v>10.420200995445143</c:v>
                </c:pt>
                <c:pt idx="1610">
                  <c:v>10.425364618295308</c:v>
                </c:pt>
                <c:pt idx="1611">
                  <c:v>10.430528241145474</c:v>
                </c:pt>
                <c:pt idx="1612">
                  <c:v>10.435691863995643</c:v>
                </c:pt>
                <c:pt idx="1613">
                  <c:v>10.440855486845809</c:v>
                </c:pt>
                <c:pt idx="1614">
                  <c:v>10.446019109695978</c:v>
                </c:pt>
                <c:pt idx="1615">
                  <c:v>10.451182732546144</c:v>
                </c:pt>
                <c:pt idx="1616">
                  <c:v>10.456346355396313</c:v>
                </c:pt>
                <c:pt idx="1617">
                  <c:v>10.461509978246479</c:v>
                </c:pt>
                <c:pt idx="1618">
                  <c:v>10.466673601096648</c:v>
                </c:pt>
                <c:pt idx="1619">
                  <c:v>10.471837223946814</c:v>
                </c:pt>
                <c:pt idx="1620">
                  <c:v>10.47700084679698</c:v>
                </c:pt>
                <c:pt idx="1621">
                  <c:v>10.482164469647149</c:v>
                </c:pt>
                <c:pt idx="1622">
                  <c:v>10.487328092497314</c:v>
                </c:pt>
                <c:pt idx="1623">
                  <c:v>10.492491715347484</c:v>
                </c:pt>
                <c:pt idx="1624">
                  <c:v>10.497655338197649</c:v>
                </c:pt>
                <c:pt idx="1625">
                  <c:v>10.502818961047819</c:v>
                </c:pt>
                <c:pt idx="1626">
                  <c:v>10.507982583897984</c:v>
                </c:pt>
                <c:pt idx="1627">
                  <c:v>10.51314620674815</c:v>
                </c:pt>
                <c:pt idx="1628">
                  <c:v>10.518309829598319</c:v>
                </c:pt>
                <c:pt idx="1629">
                  <c:v>10.523473452448485</c:v>
                </c:pt>
                <c:pt idx="1630">
                  <c:v>10.528637075298654</c:v>
                </c:pt>
                <c:pt idx="1631">
                  <c:v>10.53380069814882</c:v>
                </c:pt>
                <c:pt idx="1632">
                  <c:v>10.538964320998989</c:v>
                </c:pt>
                <c:pt idx="1633">
                  <c:v>10.544127943849155</c:v>
                </c:pt>
                <c:pt idx="1634">
                  <c:v>10.549291566699321</c:v>
                </c:pt>
                <c:pt idx="1635">
                  <c:v>10.55445518954949</c:v>
                </c:pt>
                <c:pt idx="1636">
                  <c:v>10.559618812399655</c:v>
                </c:pt>
                <c:pt idx="1637">
                  <c:v>10.564782435249825</c:v>
                </c:pt>
                <c:pt idx="1638">
                  <c:v>10.56994605809999</c:v>
                </c:pt>
                <c:pt idx="1639">
                  <c:v>10.57510968095016</c:v>
                </c:pt>
                <c:pt idx="1640">
                  <c:v>10.580273303800325</c:v>
                </c:pt>
                <c:pt idx="1641">
                  <c:v>10.585436926650495</c:v>
                </c:pt>
                <c:pt idx="1642">
                  <c:v>10.59060054950066</c:v>
                </c:pt>
                <c:pt idx="1643">
                  <c:v>10.595764172350826</c:v>
                </c:pt>
                <c:pt idx="1644">
                  <c:v>10.600927795200995</c:v>
                </c:pt>
                <c:pt idx="1645">
                  <c:v>10.606091418051161</c:v>
                </c:pt>
                <c:pt idx="1646">
                  <c:v>10.61125504090133</c:v>
                </c:pt>
                <c:pt idx="1647">
                  <c:v>10.616418663751496</c:v>
                </c:pt>
                <c:pt idx="1648">
                  <c:v>10.621582286601665</c:v>
                </c:pt>
                <c:pt idx="1649">
                  <c:v>10.626745909451831</c:v>
                </c:pt>
                <c:pt idx="1650">
                  <c:v>10.631909532301997</c:v>
                </c:pt>
                <c:pt idx="1651">
                  <c:v>10.637073155152166</c:v>
                </c:pt>
                <c:pt idx="1652">
                  <c:v>10.642236778002331</c:v>
                </c:pt>
                <c:pt idx="1653">
                  <c:v>10.647400400852501</c:v>
                </c:pt>
                <c:pt idx="1654">
                  <c:v>10.652564023702666</c:v>
                </c:pt>
                <c:pt idx="1655">
                  <c:v>10.657727646552836</c:v>
                </c:pt>
                <c:pt idx="1656">
                  <c:v>10.662891269403001</c:v>
                </c:pt>
                <c:pt idx="1657">
                  <c:v>10.668054892253167</c:v>
                </c:pt>
                <c:pt idx="1658">
                  <c:v>10.673218515103336</c:v>
                </c:pt>
                <c:pt idx="1659">
                  <c:v>10.678382137953502</c:v>
                </c:pt>
                <c:pt idx="1660">
                  <c:v>10.683545760803671</c:v>
                </c:pt>
                <c:pt idx="1661">
                  <c:v>10.688709383653837</c:v>
                </c:pt>
                <c:pt idx="1662">
                  <c:v>10.693873006504006</c:v>
                </c:pt>
                <c:pt idx="1663">
                  <c:v>10.699036629354172</c:v>
                </c:pt>
                <c:pt idx="1664">
                  <c:v>10.704200252204341</c:v>
                </c:pt>
                <c:pt idx="1665">
                  <c:v>10.709363875054507</c:v>
                </c:pt>
                <c:pt idx="1666">
                  <c:v>10.714527497904673</c:v>
                </c:pt>
                <c:pt idx="1667">
                  <c:v>10.719691120754842</c:v>
                </c:pt>
                <c:pt idx="1668">
                  <c:v>10.724854743605007</c:v>
                </c:pt>
                <c:pt idx="1669">
                  <c:v>10.730018366455177</c:v>
                </c:pt>
                <c:pt idx="1670">
                  <c:v>10.735181989305342</c:v>
                </c:pt>
                <c:pt idx="1671">
                  <c:v>10.740345612155512</c:v>
                </c:pt>
                <c:pt idx="1672">
                  <c:v>10.745509235005677</c:v>
                </c:pt>
                <c:pt idx="1673">
                  <c:v>10.750672857855843</c:v>
                </c:pt>
                <c:pt idx="1674">
                  <c:v>10.755836480706012</c:v>
                </c:pt>
                <c:pt idx="1675">
                  <c:v>10.761000103556178</c:v>
                </c:pt>
                <c:pt idx="1676">
                  <c:v>10.766163726406347</c:v>
                </c:pt>
                <c:pt idx="1677">
                  <c:v>10.771327349256513</c:v>
                </c:pt>
                <c:pt idx="1678">
                  <c:v>10.776490972106682</c:v>
                </c:pt>
                <c:pt idx="1679">
                  <c:v>10.781654594956848</c:v>
                </c:pt>
                <c:pt idx="1680">
                  <c:v>10.786818217807014</c:v>
                </c:pt>
                <c:pt idx="1681">
                  <c:v>10.791981840657183</c:v>
                </c:pt>
                <c:pt idx="1682">
                  <c:v>10.797145463507348</c:v>
                </c:pt>
                <c:pt idx="1683">
                  <c:v>10.802309086357518</c:v>
                </c:pt>
                <c:pt idx="1684">
                  <c:v>10.807472709207683</c:v>
                </c:pt>
                <c:pt idx="1685">
                  <c:v>10.812636332057853</c:v>
                </c:pt>
                <c:pt idx="1686">
                  <c:v>10.817799954908018</c:v>
                </c:pt>
                <c:pt idx="1687">
                  <c:v>10.822963577758188</c:v>
                </c:pt>
                <c:pt idx="1688">
                  <c:v>10.828127200608353</c:v>
                </c:pt>
                <c:pt idx="1689">
                  <c:v>10.833290823458519</c:v>
                </c:pt>
                <c:pt idx="1690">
                  <c:v>10.838454446308688</c:v>
                </c:pt>
                <c:pt idx="1691">
                  <c:v>10.843618069158854</c:v>
                </c:pt>
                <c:pt idx="1692">
                  <c:v>10.848781692009023</c:v>
                </c:pt>
                <c:pt idx="1693">
                  <c:v>10.853945314859189</c:v>
                </c:pt>
                <c:pt idx="1694">
                  <c:v>10.859108937709358</c:v>
                </c:pt>
                <c:pt idx="1695">
                  <c:v>10.864272560559524</c:v>
                </c:pt>
                <c:pt idx="1696">
                  <c:v>10.86943618340969</c:v>
                </c:pt>
                <c:pt idx="1697">
                  <c:v>10.874599806259859</c:v>
                </c:pt>
                <c:pt idx="1698">
                  <c:v>10.879763429110024</c:v>
                </c:pt>
                <c:pt idx="1699">
                  <c:v>10.884927051960194</c:v>
                </c:pt>
                <c:pt idx="1700">
                  <c:v>10.890090674810359</c:v>
                </c:pt>
                <c:pt idx="1701">
                  <c:v>10.895254297660529</c:v>
                </c:pt>
                <c:pt idx="1702">
                  <c:v>10.900417920510694</c:v>
                </c:pt>
                <c:pt idx="1703">
                  <c:v>10.905581543360864</c:v>
                </c:pt>
                <c:pt idx="1704">
                  <c:v>10.910745166211029</c:v>
                </c:pt>
                <c:pt idx="1705">
                  <c:v>10.915908789061195</c:v>
                </c:pt>
                <c:pt idx="1706">
                  <c:v>10.921072411911364</c:v>
                </c:pt>
                <c:pt idx="1707">
                  <c:v>10.92623603476153</c:v>
                </c:pt>
                <c:pt idx="1708">
                  <c:v>10.931399657611699</c:v>
                </c:pt>
                <c:pt idx="1709">
                  <c:v>10.936563280461865</c:v>
                </c:pt>
                <c:pt idx="1710">
                  <c:v>10.941726903312034</c:v>
                </c:pt>
                <c:pt idx="1711">
                  <c:v>10.9468905261622</c:v>
                </c:pt>
                <c:pt idx="1712">
                  <c:v>10.952054149012366</c:v>
                </c:pt>
                <c:pt idx="1713">
                  <c:v>10.957217771862535</c:v>
                </c:pt>
                <c:pt idx="1714">
                  <c:v>10.9623813947127</c:v>
                </c:pt>
                <c:pt idx="1715">
                  <c:v>10.96754501756287</c:v>
                </c:pt>
                <c:pt idx="1716">
                  <c:v>10.972708640413035</c:v>
                </c:pt>
                <c:pt idx="1717">
                  <c:v>10.977872263263205</c:v>
                </c:pt>
                <c:pt idx="1718">
                  <c:v>10.98303588611337</c:v>
                </c:pt>
                <c:pt idx="1719">
                  <c:v>10.988199508963536</c:v>
                </c:pt>
                <c:pt idx="1720">
                  <c:v>10.993363131813705</c:v>
                </c:pt>
                <c:pt idx="1721">
                  <c:v>10.998526754663871</c:v>
                </c:pt>
                <c:pt idx="1722">
                  <c:v>11.00369037751404</c:v>
                </c:pt>
                <c:pt idx="1723">
                  <c:v>11.008854000364206</c:v>
                </c:pt>
                <c:pt idx="1724">
                  <c:v>11.014017623214375</c:v>
                </c:pt>
                <c:pt idx="1725">
                  <c:v>11.019181246064541</c:v>
                </c:pt>
                <c:pt idx="1726">
                  <c:v>11.02434486891471</c:v>
                </c:pt>
                <c:pt idx="1727">
                  <c:v>11.029508491764876</c:v>
                </c:pt>
                <c:pt idx="1728">
                  <c:v>11.034672114615041</c:v>
                </c:pt>
                <c:pt idx="1729">
                  <c:v>11.039835737465211</c:v>
                </c:pt>
                <c:pt idx="1730">
                  <c:v>11.044999360315376</c:v>
                </c:pt>
                <c:pt idx="1731">
                  <c:v>11.050162983165546</c:v>
                </c:pt>
                <c:pt idx="1732">
                  <c:v>11.055326606015711</c:v>
                </c:pt>
                <c:pt idx="1733">
                  <c:v>11.060490228865881</c:v>
                </c:pt>
                <c:pt idx="1734">
                  <c:v>11.065653851716046</c:v>
                </c:pt>
                <c:pt idx="1735">
                  <c:v>11.070817474566212</c:v>
                </c:pt>
                <c:pt idx="1736">
                  <c:v>11.075981097416381</c:v>
                </c:pt>
                <c:pt idx="1737">
                  <c:v>11.081144720266547</c:v>
                </c:pt>
                <c:pt idx="1738">
                  <c:v>11.086308343116716</c:v>
                </c:pt>
                <c:pt idx="1739">
                  <c:v>11.091471965966882</c:v>
                </c:pt>
                <c:pt idx="1740">
                  <c:v>11.096635588817051</c:v>
                </c:pt>
                <c:pt idx="1741">
                  <c:v>11.101799211667217</c:v>
                </c:pt>
                <c:pt idx="1742">
                  <c:v>11.106962834517383</c:v>
                </c:pt>
                <c:pt idx="1743">
                  <c:v>11.112126457367552</c:v>
                </c:pt>
                <c:pt idx="1744">
                  <c:v>11.117290080217717</c:v>
                </c:pt>
                <c:pt idx="1745">
                  <c:v>11.122453703067887</c:v>
                </c:pt>
                <c:pt idx="1746">
                  <c:v>11.127617325918052</c:v>
                </c:pt>
                <c:pt idx="1747">
                  <c:v>11.132780948768222</c:v>
                </c:pt>
                <c:pt idx="1748">
                  <c:v>11.137944571618387</c:v>
                </c:pt>
                <c:pt idx="1749">
                  <c:v>11.143108194468557</c:v>
                </c:pt>
                <c:pt idx="1750">
                  <c:v>11.148271817318722</c:v>
                </c:pt>
                <c:pt idx="1751">
                  <c:v>11.153435440168888</c:v>
                </c:pt>
                <c:pt idx="1752">
                  <c:v>11.158599063019057</c:v>
                </c:pt>
                <c:pt idx="1753">
                  <c:v>11.163762685869223</c:v>
                </c:pt>
                <c:pt idx="1754">
                  <c:v>11.168926308719392</c:v>
                </c:pt>
                <c:pt idx="1755">
                  <c:v>11.174089931569558</c:v>
                </c:pt>
                <c:pt idx="1756">
                  <c:v>11.179253554419727</c:v>
                </c:pt>
                <c:pt idx="1757">
                  <c:v>11.184417177269893</c:v>
                </c:pt>
                <c:pt idx="1758">
                  <c:v>11.189580800120059</c:v>
                </c:pt>
                <c:pt idx="1759">
                  <c:v>11.194744422970228</c:v>
                </c:pt>
                <c:pt idx="1760">
                  <c:v>11.199908045820393</c:v>
                </c:pt>
                <c:pt idx="1761">
                  <c:v>11.205071668670563</c:v>
                </c:pt>
                <c:pt idx="1762">
                  <c:v>11.210235291520728</c:v>
                </c:pt>
                <c:pt idx="1763">
                  <c:v>11.215398914370898</c:v>
                </c:pt>
                <c:pt idx="1764">
                  <c:v>11.220562537221063</c:v>
                </c:pt>
                <c:pt idx="1765">
                  <c:v>11.225726160071229</c:v>
                </c:pt>
                <c:pt idx="1766">
                  <c:v>11.230889782921398</c:v>
                </c:pt>
                <c:pt idx="1767">
                  <c:v>11.236053405771564</c:v>
                </c:pt>
                <c:pt idx="1768">
                  <c:v>11.241217028621733</c:v>
                </c:pt>
                <c:pt idx="1769">
                  <c:v>11.246380651471899</c:v>
                </c:pt>
                <c:pt idx="1770">
                  <c:v>11.251544274322068</c:v>
                </c:pt>
                <c:pt idx="1771">
                  <c:v>11.256707897172234</c:v>
                </c:pt>
                <c:pt idx="1772">
                  <c:v>11.261871520022403</c:v>
                </c:pt>
                <c:pt idx="1773">
                  <c:v>11.267035142872569</c:v>
                </c:pt>
                <c:pt idx="1774">
                  <c:v>11.272198765722734</c:v>
                </c:pt>
                <c:pt idx="1775">
                  <c:v>11.277362388572904</c:v>
                </c:pt>
                <c:pt idx="1776">
                  <c:v>11.282526011423069</c:v>
                </c:pt>
                <c:pt idx="1777">
                  <c:v>11.287689634273239</c:v>
                </c:pt>
                <c:pt idx="1778">
                  <c:v>11.292853257123404</c:v>
                </c:pt>
                <c:pt idx="1779">
                  <c:v>11.298016879973574</c:v>
                </c:pt>
                <c:pt idx="1780">
                  <c:v>11.303180502823739</c:v>
                </c:pt>
                <c:pt idx="1781">
                  <c:v>11.308344125673905</c:v>
                </c:pt>
                <c:pt idx="1782">
                  <c:v>11.313507748524074</c:v>
                </c:pt>
                <c:pt idx="1783">
                  <c:v>11.31867137137424</c:v>
                </c:pt>
                <c:pt idx="1784">
                  <c:v>11.323834994224409</c:v>
                </c:pt>
                <c:pt idx="1785">
                  <c:v>11.328998617074575</c:v>
                </c:pt>
                <c:pt idx="1786">
                  <c:v>11.334162239924744</c:v>
                </c:pt>
                <c:pt idx="1787">
                  <c:v>11.33932586277491</c:v>
                </c:pt>
                <c:pt idx="1788">
                  <c:v>11.344489485625079</c:v>
                </c:pt>
                <c:pt idx="1789">
                  <c:v>11.349653108475245</c:v>
                </c:pt>
                <c:pt idx="1790">
                  <c:v>11.35481673132541</c:v>
                </c:pt>
                <c:pt idx="1791">
                  <c:v>11.35998035417558</c:v>
                </c:pt>
                <c:pt idx="1792">
                  <c:v>11.365143977025745</c:v>
                </c:pt>
                <c:pt idx="1793">
                  <c:v>11.370307599875915</c:v>
                </c:pt>
                <c:pt idx="1794">
                  <c:v>11.37547122272608</c:v>
                </c:pt>
                <c:pt idx="1795">
                  <c:v>11.38063484557625</c:v>
                </c:pt>
                <c:pt idx="1796">
                  <c:v>11.385798468426415</c:v>
                </c:pt>
                <c:pt idx="1797">
                  <c:v>11.390962091276581</c:v>
                </c:pt>
                <c:pt idx="1798">
                  <c:v>11.39612571412675</c:v>
                </c:pt>
                <c:pt idx="1799">
                  <c:v>11.401289336976916</c:v>
                </c:pt>
                <c:pt idx="1800">
                  <c:v>11.406452959827085</c:v>
                </c:pt>
                <c:pt idx="1801">
                  <c:v>11.411616582677251</c:v>
                </c:pt>
                <c:pt idx="1802">
                  <c:v>11.41678020552742</c:v>
                </c:pt>
                <c:pt idx="1803">
                  <c:v>11.421943828377586</c:v>
                </c:pt>
                <c:pt idx="1804">
                  <c:v>11.427107451227752</c:v>
                </c:pt>
                <c:pt idx="1805">
                  <c:v>11.432271074077921</c:v>
                </c:pt>
                <c:pt idx="1806">
                  <c:v>11.437434696928086</c:v>
                </c:pt>
                <c:pt idx="1807">
                  <c:v>11.442598319778256</c:v>
                </c:pt>
                <c:pt idx="1808">
                  <c:v>11.447761942628421</c:v>
                </c:pt>
                <c:pt idx="1809">
                  <c:v>11.452925565478591</c:v>
                </c:pt>
                <c:pt idx="1810">
                  <c:v>11.458089188328756</c:v>
                </c:pt>
                <c:pt idx="1811">
                  <c:v>11.463252811178926</c:v>
                </c:pt>
                <c:pt idx="1812">
                  <c:v>11.468416434029091</c:v>
                </c:pt>
                <c:pt idx="1813">
                  <c:v>11.473580056879257</c:v>
                </c:pt>
                <c:pt idx="1814">
                  <c:v>11.478743679729426</c:v>
                </c:pt>
                <c:pt idx="1815">
                  <c:v>11.483907302579592</c:v>
                </c:pt>
                <c:pt idx="1816">
                  <c:v>11.489070925429761</c:v>
                </c:pt>
                <c:pt idx="1817">
                  <c:v>11.494234548279927</c:v>
                </c:pt>
                <c:pt idx="1818">
                  <c:v>11.499398171130096</c:v>
                </c:pt>
                <c:pt idx="1819">
                  <c:v>11.504561793980262</c:v>
                </c:pt>
                <c:pt idx="1820">
                  <c:v>11.509725416830427</c:v>
                </c:pt>
                <c:pt idx="1821">
                  <c:v>11.514889039680597</c:v>
                </c:pt>
                <c:pt idx="1822">
                  <c:v>11.520052662530762</c:v>
                </c:pt>
                <c:pt idx="1823">
                  <c:v>11.525216285380932</c:v>
                </c:pt>
                <c:pt idx="1824">
                  <c:v>11.530379908231097</c:v>
                </c:pt>
                <c:pt idx="1825">
                  <c:v>11.535543531081267</c:v>
                </c:pt>
                <c:pt idx="1826">
                  <c:v>11.540707153931432</c:v>
                </c:pt>
                <c:pt idx="1827">
                  <c:v>11.545870776781598</c:v>
                </c:pt>
                <c:pt idx="1828">
                  <c:v>11.551034399631767</c:v>
                </c:pt>
                <c:pt idx="1829">
                  <c:v>11.556198022481933</c:v>
                </c:pt>
                <c:pt idx="1830">
                  <c:v>11.561361645332102</c:v>
                </c:pt>
                <c:pt idx="1831">
                  <c:v>11.566525268182268</c:v>
                </c:pt>
                <c:pt idx="1832">
                  <c:v>11.571688891032437</c:v>
                </c:pt>
                <c:pt idx="1833">
                  <c:v>11.576852513882603</c:v>
                </c:pt>
                <c:pt idx="1834">
                  <c:v>11.582016136732772</c:v>
                </c:pt>
                <c:pt idx="1835">
                  <c:v>11.587179759582938</c:v>
                </c:pt>
                <c:pt idx="1836">
                  <c:v>11.592343382433103</c:v>
                </c:pt>
                <c:pt idx="1837">
                  <c:v>11.597507005283273</c:v>
                </c:pt>
                <c:pt idx="1838">
                  <c:v>11.602670628133438</c:v>
                </c:pt>
                <c:pt idx="1839">
                  <c:v>11.607834250983608</c:v>
                </c:pt>
                <c:pt idx="1840">
                  <c:v>11.612997873833773</c:v>
                </c:pt>
                <c:pt idx="1841">
                  <c:v>11.618161496683943</c:v>
                </c:pt>
                <c:pt idx="1842">
                  <c:v>11.623325119534108</c:v>
                </c:pt>
                <c:pt idx="1843">
                  <c:v>11.628488742384274</c:v>
                </c:pt>
                <c:pt idx="1844">
                  <c:v>11.633652365234443</c:v>
                </c:pt>
                <c:pt idx="1845">
                  <c:v>11.638815988084609</c:v>
                </c:pt>
                <c:pt idx="1846">
                  <c:v>11.643979610934778</c:v>
                </c:pt>
                <c:pt idx="1847">
                  <c:v>11.649143233784944</c:v>
                </c:pt>
                <c:pt idx="1848">
                  <c:v>11.654306856635113</c:v>
                </c:pt>
                <c:pt idx="1849">
                  <c:v>11.659470479485279</c:v>
                </c:pt>
                <c:pt idx="1850">
                  <c:v>11.664634102335445</c:v>
                </c:pt>
                <c:pt idx="1851">
                  <c:v>11.669797725185614</c:v>
                </c:pt>
                <c:pt idx="1852">
                  <c:v>11.674961348035779</c:v>
                </c:pt>
                <c:pt idx="1853">
                  <c:v>11.680124970885949</c:v>
                </c:pt>
                <c:pt idx="1854">
                  <c:v>11.685288593736114</c:v>
                </c:pt>
                <c:pt idx="1855">
                  <c:v>11.690452216586284</c:v>
                </c:pt>
                <c:pt idx="1856">
                  <c:v>11.695615839436449</c:v>
                </c:pt>
                <c:pt idx="1857">
                  <c:v>11.700779462286619</c:v>
                </c:pt>
                <c:pt idx="1858">
                  <c:v>11.705943085136784</c:v>
                </c:pt>
                <c:pt idx="1859">
                  <c:v>11.71110670798695</c:v>
                </c:pt>
                <c:pt idx="1860">
                  <c:v>11.716270330837119</c:v>
                </c:pt>
                <c:pt idx="1861">
                  <c:v>11.721433953687285</c:v>
                </c:pt>
                <c:pt idx="1862">
                  <c:v>11.726597576537454</c:v>
                </c:pt>
                <c:pt idx="1863">
                  <c:v>11.73176119938762</c:v>
                </c:pt>
                <c:pt idx="1864">
                  <c:v>11.736924822237789</c:v>
                </c:pt>
                <c:pt idx="1865">
                  <c:v>11.742088445087955</c:v>
                </c:pt>
                <c:pt idx="1866">
                  <c:v>11.74725206793812</c:v>
                </c:pt>
                <c:pt idx="1867">
                  <c:v>11.75241569078829</c:v>
                </c:pt>
                <c:pt idx="1868">
                  <c:v>11.757579313638455</c:v>
                </c:pt>
                <c:pt idx="1869">
                  <c:v>11.762742936488625</c:v>
                </c:pt>
                <c:pt idx="1870">
                  <c:v>11.76790655933879</c:v>
                </c:pt>
                <c:pt idx="1871">
                  <c:v>11.77307018218896</c:v>
                </c:pt>
                <c:pt idx="1872">
                  <c:v>11.778233805039125</c:v>
                </c:pt>
                <c:pt idx="1873">
                  <c:v>11.783397427889295</c:v>
                </c:pt>
                <c:pt idx="1874">
                  <c:v>11.78856105073946</c:v>
                </c:pt>
                <c:pt idx="1875">
                  <c:v>11.793724673589626</c:v>
                </c:pt>
                <c:pt idx="1876">
                  <c:v>11.798888296439795</c:v>
                </c:pt>
                <c:pt idx="1877">
                  <c:v>11.804051919289961</c:v>
                </c:pt>
                <c:pt idx="1878">
                  <c:v>11.80921554214013</c:v>
                </c:pt>
                <c:pt idx="1879">
                  <c:v>11.814379164990296</c:v>
                </c:pt>
                <c:pt idx="1880">
                  <c:v>11.819542787840465</c:v>
                </c:pt>
                <c:pt idx="1881">
                  <c:v>11.824706410690631</c:v>
                </c:pt>
                <c:pt idx="1882">
                  <c:v>11.829870033540796</c:v>
                </c:pt>
                <c:pt idx="1883">
                  <c:v>11.835033656390966</c:v>
                </c:pt>
                <c:pt idx="1884">
                  <c:v>11.840197279241131</c:v>
                </c:pt>
                <c:pt idx="1885">
                  <c:v>11.845360902091301</c:v>
                </c:pt>
                <c:pt idx="1886">
                  <c:v>11.850524524941466</c:v>
                </c:pt>
                <c:pt idx="1887">
                  <c:v>11.855688147791636</c:v>
                </c:pt>
                <c:pt idx="1888">
                  <c:v>11.860851770641801</c:v>
                </c:pt>
                <c:pt idx="1889">
                  <c:v>11.866015393491967</c:v>
                </c:pt>
                <c:pt idx="1890">
                  <c:v>11.871179016342136</c:v>
                </c:pt>
                <c:pt idx="1891">
                  <c:v>11.876342639192302</c:v>
                </c:pt>
                <c:pt idx="1892">
                  <c:v>11.881506262042471</c:v>
                </c:pt>
                <c:pt idx="1893">
                  <c:v>11.886669884892637</c:v>
                </c:pt>
                <c:pt idx="1894">
                  <c:v>11.891833507742806</c:v>
                </c:pt>
                <c:pt idx="1895">
                  <c:v>11.896997130592972</c:v>
                </c:pt>
                <c:pt idx="1896">
                  <c:v>11.902160753443141</c:v>
                </c:pt>
                <c:pt idx="1897">
                  <c:v>11.907324376293307</c:v>
                </c:pt>
                <c:pt idx="1898">
                  <c:v>11.912487999143472</c:v>
                </c:pt>
                <c:pt idx="1899">
                  <c:v>11.917651621993642</c:v>
                </c:pt>
                <c:pt idx="1900">
                  <c:v>11.922815244843807</c:v>
                </c:pt>
                <c:pt idx="1901">
                  <c:v>11.927978867693977</c:v>
                </c:pt>
                <c:pt idx="1902">
                  <c:v>11.933142490544142</c:v>
                </c:pt>
                <c:pt idx="1903">
                  <c:v>11.938306113394312</c:v>
                </c:pt>
                <c:pt idx="1904">
                  <c:v>11.943469736244477</c:v>
                </c:pt>
                <c:pt idx="1905">
                  <c:v>11.948633359094643</c:v>
                </c:pt>
                <c:pt idx="1906">
                  <c:v>11.953796981944812</c:v>
                </c:pt>
                <c:pt idx="1907">
                  <c:v>11.958960604794978</c:v>
                </c:pt>
                <c:pt idx="1908">
                  <c:v>11.964124227645147</c:v>
                </c:pt>
                <c:pt idx="1909">
                  <c:v>11.969287850495313</c:v>
                </c:pt>
                <c:pt idx="1910">
                  <c:v>11.974451473345482</c:v>
                </c:pt>
                <c:pt idx="1911">
                  <c:v>11.979615096195648</c:v>
                </c:pt>
                <c:pt idx="1912">
                  <c:v>11.984778719045813</c:v>
                </c:pt>
                <c:pt idx="1913">
                  <c:v>11.989942341895983</c:v>
                </c:pt>
                <c:pt idx="1914">
                  <c:v>11.995105964746148</c:v>
                </c:pt>
                <c:pt idx="1915">
                  <c:v>12.000269587596318</c:v>
                </c:pt>
                <c:pt idx="1916">
                  <c:v>12.005433210446483</c:v>
                </c:pt>
                <c:pt idx="1917">
                  <c:v>12.010596833296653</c:v>
                </c:pt>
                <c:pt idx="1918">
                  <c:v>12.015760456146818</c:v>
                </c:pt>
                <c:pt idx="1919">
                  <c:v>12.020924078996988</c:v>
                </c:pt>
                <c:pt idx="1920">
                  <c:v>12.026087701847153</c:v>
                </c:pt>
                <c:pt idx="1921">
                  <c:v>12.031251324697319</c:v>
                </c:pt>
                <c:pt idx="1922">
                  <c:v>12.036414947547488</c:v>
                </c:pt>
                <c:pt idx="1923">
                  <c:v>12.041578570397654</c:v>
                </c:pt>
                <c:pt idx="1924">
                  <c:v>12.046742193247823</c:v>
                </c:pt>
                <c:pt idx="1925">
                  <c:v>12.051905816097989</c:v>
                </c:pt>
                <c:pt idx="1926">
                  <c:v>12.057069438948158</c:v>
                </c:pt>
                <c:pt idx="1927">
                  <c:v>12.062233061798324</c:v>
                </c:pt>
                <c:pt idx="1928">
                  <c:v>12.067396684648489</c:v>
                </c:pt>
                <c:pt idx="1929">
                  <c:v>12.072560307498659</c:v>
                </c:pt>
                <c:pt idx="1930">
                  <c:v>12.077723930348824</c:v>
                </c:pt>
                <c:pt idx="1931">
                  <c:v>12.082887553198994</c:v>
                </c:pt>
                <c:pt idx="1932">
                  <c:v>12.088051176049159</c:v>
                </c:pt>
                <c:pt idx="1933">
                  <c:v>12.093214798899329</c:v>
                </c:pt>
                <c:pt idx="1934">
                  <c:v>12.098378421749494</c:v>
                </c:pt>
                <c:pt idx="1935">
                  <c:v>12.10354204459966</c:v>
                </c:pt>
                <c:pt idx="1936">
                  <c:v>12.108705667449829</c:v>
                </c:pt>
                <c:pt idx="1937">
                  <c:v>12.113869290299995</c:v>
                </c:pt>
                <c:pt idx="1938">
                  <c:v>12.119032913150164</c:v>
                </c:pt>
                <c:pt idx="1939">
                  <c:v>12.12419653600033</c:v>
                </c:pt>
                <c:pt idx="1940">
                  <c:v>12.129360158850499</c:v>
                </c:pt>
                <c:pt idx="1941">
                  <c:v>12.134523781700665</c:v>
                </c:pt>
                <c:pt idx="1942">
                  <c:v>12.139687404550834</c:v>
                </c:pt>
                <c:pt idx="1943">
                  <c:v>12.144851027401</c:v>
                </c:pt>
                <c:pt idx="1944">
                  <c:v>12.150014650251165</c:v>
                </c:pt>
                <c:pt idx="1945">
                  <c:v>12.155178273101335</c:v>
                </c:pt>
                <c:pt idx="1946">
                  <c:v>12.1603418959515</c:v>
                </c:pt>
                <c:pt idx="1947">
                  <c:v>12.16550551880167</c:v>
                </c:pt>
                <c:pt idx="1948">
                  <c:v>12.170669141651835</c:v>
                </c:pt>
                <c:pt idx="1949">
                  <c:v>12.175832764502005</c:v>
                </c:pt>
                <c:pt idx="1950">
                  <c:v>12.18099638735217</c:v>
                </c:pt>
                <c:pt idx="1951">
                  <c:v>12.186160010202336</c:v>
                </c:pt>
                <c:pt idx="1952">
                  <c:v>12.191323633052505</c:v>
                </c:pt>
                <c:pt idx="1953">
                  <c:v>12.196487255902671</c:v>
                </c:pt>
                <c:pt idx="1954">
                  <c:v>12.20165087875284</c:v>
                </c:pt>
                <c:pt idx="1955">
                  <c:v>12.206814501603006</c:v>
                </c:pt>
                <c:pt idx="1956">
                  <c:v>12.211978124453175</c:v>
                </c:pt>
                <c:pt idx="1957">
                  <c:v>12.217141747303341</c:v>
                </c:pt>
                <c:pt idx="1958">
                  <c:v>12.22230537015351</c:v>
                </c:pt>
                <c:pt idx="1959">
                  <c:v>12.227468993003676</c:v>
                </c:pt>
                <c:pt idx="1960">
                  <c:v>12.232632615853841</c:v>
                </c:pt>
                <c:pt idx="1961">
                  <c:v>12.237796238704011</c:v>
                </c:pt>
                <c:pt idx="1962">
                  <c:v>12.242959861554176</c:v>
                </c:pt>
                <c:pt idx="1963">
                  <c:v>12.248123484404346</c:v>
                </c:pt>
                <c:pt idx="1964">
                  <c:v>12.253287107254511</c:v>
                </c:pt>
                <c:pt idx="1965">
                  <c:v>12.258450730104681</c:v>
                </c:pt>
                <c:pt idx="1966">
                  <c:v>12.263614352954846</c:v>
                </c:pt>
                <c:pt idx="1967">
                  <c:v>12.268777975805012</c:v>
                </c:pt>
                <c:pt idx="1968">
                  <c:v>12.273941598655181</c:v>
                </c:pt>
                <c:pt idx="1969">
                  <c:v>12.279105221505347</c:v>
                </c:pt>
                <c:pt idx="1970">
                  <c:v>12.284268844355516</c:v>
                </c:pt>
                <c:pt idx="1971">
                  <c:v>12.289432467205682</c:v>
                </c:pt>
                <c:pt idx="1972">
                  <c:v>12.294596090055851</c:v>
                </c:pt>
                <c:pt idx="1973">
                  <c:v>12.299759712906017</c:v>
                </c:pt>
                <c:pt idx="1974">
                  <c:v>12.304923335756182</c:v>
                </c:pt>
                <c:pt idx="1975">
                  <c:v>12.310086958606352</c:v>
                </c:pt>
                <c:pt idx="1976">
                  <c:v>12.315250581456517</c:v>
                </c:pt>
                <c:pt idx="1977">
                  <c:v>12.320414204306687</c:v>
                </c:pt>
                <c:pt idx="1978">
                  <c:v>12.325577827156852</c:v>
                </c:pt>
                <c:pt idx="1979">
                  <c:v>12.330741450007022</c:v>
                </c:pt>
                <c:pt idx="1980">
                  <c:v>12.335905072857187</c:v>
                </c:pt>
                <c:pt idx="1981">
                  <c:v>12.341068695707357</c:v>
                </c:pt>
                <c:pt idx="1982">
                  <c:v>12.346232318557522</c:v>
                </c:pt>
                <c:pt idx="1983">
                  <c:v>12.351395941407688</c:v>
                </c:pt>
                <c:pt idx="1984">
                  <c:v>12.356559564257857</c:v>
                </c:pt>
                <c:pt idx="1985">
                  <c:v>12.361723187108023</c:v>
                </c:pt>
                <c:pt idx="1986">
                  <c:v>12.366886809958192</c:v>
                </c:pt>
                <c:pt idx="1987">
                  <c:v>12.372050432808358</c:v>
                </c:pt>
                <c:pt idx="1988">
                  <c:v>12.377214055658527</c:v>
                </c:pt>
                <c:pt idx="1989">
                  <c:v>12.382377678508693</c:v>
                </c:pt>
                <c:pt idx="1990">
                  <c:v>12.387541301358858</c:v>
                </c:pt>
                <c:pt idx="1991">
                  <c:v>12.392704924209028</c:v>
                </c:pt>
                <c:pt idx="1992">
                  <c:v>12.397868547059193</c:v>
                </c:pt>
                <c:pt idx="1993">
                  <c:v>12.403032169909363</c:v>
                </c:pt>
                <c:pt idx="1994">
                  <c:v>12.408195792759528</c:v>
                </c:pt>
                <c:pt idx="1995">
                  <c:v>12.413359415609698</c:v>
                </c:pt>
                <c:pt idx="1996">
                  <c:v>12.418523038459863</c:v>
                </c:pt>
                <c:pt idx="1997">
                  <c:v>12.423686661310029</c:v>
                </c:pt>
                <c:pt idx="1998">
                  <c:v>12.428850284160198</c:v>
                </c:pt>
                <c:pt idx="1999">
                  <c:v>12.434013907010364</c:v>
                </c:pt>
                <c:pt idx="2000">
                  <c:v>12.439177529860533</c:v>
                </c:pt>
                <c:pt idx="2001">
                  <c:v>12.444341152710699</c:v>
                </c:pt>
                <c:pt idx="2002">
                  <c:v>12.449504775560868</c:v>
                </c:pt>
                <c:pt idx="2003">
                  <c:v>12.454668398411034</c:v>
                </c:pt>
                <c:pt idx="2004">
                  <c:v>12.459832021261203</c:v>
                </c:pt>
                <c:pt idx="2005">
                  <c:v>12.464995644111369</c:v>
                </c:pt>
                <c:pt idx="2006">
                  <c:v>12.470159266961534</c:v>
                </c:pt>
                <c:pt idx="2007">
                  <c:v>12.470159266961534</c:v>
                </c:pt>
                <c:pt idx="2008">
                  <c:v>12.470159266961534</c:v>
                </c:pt>
                <c:pt idx="2009">
                  <c:v>12.470159266961534</c:v>
                </c:pt>
                <c:pt idx="2010">
                  <c:v>12.490813758362204</c:v>
                </c:pt>
                <c:pt idx="2011">
                  <c:v>12.495977381212374</c:v>
                </c:pt>
                <c:pt idx="2012">
                  <c:v>12.501141004062539</c:v>
                </c:pt>
                <c:pt idx="2013">
                  <c:v>12.506304626912705</c:v>
                </c:pt>
                <c:pt idx="2014">
                  <c:v>12.511468249762874</c:v>
                </c:pt>
              </c:numCache>
            </c:numRef>
          </c:val>
          <c:smooth val="0"/>
          <c:extLst xmlns:c16r2="http://schemas.microsoft.com/office/drawing/2015/06/chart">
            <c:ext xmlns:c16="http://schemas.microsoft.com/office/drawing/2014/chart" uri="{C3380CC4-5D6E-409C-BE32-E72D297353CC}">
              <c16:uniqueId val="{00000002-4294-4839-B8C0-E00B39656F12}"/>
            </c:ext>
          </c:extLst>
        </c:ser>
        <c:dLbls>
          <c:showLegendKey val="0"/>
          <c:showVal val="0"/>
          <c:showCatName val="0"/>
          <c:showSerName val="0"/>
          <c:showPercent val="0"/>
          <c:showBubbleSize val="0"/>
        </c:dLbls>
        <c:marker val="1"/>
        <c:smooth val="0"/>
        <c:axId val="681231872"/>
        <c:axId val="681444864"/>
      </c:lineChart>
      <c:catAx>
        <c:axId val="681231872"/>
        <c:scaling>
          <c:orientation val="minMax"/>
        </c:scaling>
        <c:delete val="0"/>
        <c:axPos val="b"/>
        <c:numFmt formatCode="General" sourceLinked="0"/>
        <c:majorTickMark val="out"/>
        <c:minorTickMark val="none"/>
        <c:tickLblPos val="nextTo"/>
        <c:txPr>
          <a:bodyPr rot="-2700000"/>
          <a:lstStyle/>
          <a:p>
            <a:pPr>
              <a:defRPr sz="1200"/>
            </a:pPr>
            <a:endParaRPr lang="en-US"/>
          </a:p>
        </c:txPr>
        <c:crossAx val="681444864"/>
        <c:crosses val="autoZero"/>
        <c:auto val="1"/>
        <c:lblAlgn val="ctr"/>
        <c:lblOffset val="100"/>
        <c:tickLblSkip val="100"/>
        <c:tickMarkSkip val="100"/>
        <c:noMultiLvlLbl val="0"/>
      </c:catAx>
      <c:valAx>
        <c:axId val="681444864"/>
        <c:scaling>
          <c:orientation val="minMax"/>
        </c:scaling>
        <c:delete val="0"/>
        <c:axPos val="l"/>
        <c:numFmt formatCode="0" sourceLinked="0"/>
        <c:majorTickMark val="out"/>
        <c:minorTickMark val="none"/>
        <c:tickLblPos val="nextTo"/>
        <c:txPr>
          <a:bodyPr/>
          <a:lstStyle/>
          <a:p>
            <a:pPr>
              <a:defRPr sz="1400"/>
            </a:pPr>
            <a:endParaRPr lang="en-US"/>
          </a:p>
        </c:txPr>
        <c:crossAx val="681231872"/>
        <c:crosses val="autoZero"/>
        <c:crossBetween val="between"/>
      </c:valAx>
      <c:spPr>
        <a:solidFill>
          <a:srgbClr val="FFFFFF">
            <a:alpha val="55000"/>
          </a:srgbClr>
        </a:solidFill>
      </c:spPr>
    </c:plotArea>
    <c:legend>
      <c:legendPos val="r"/>
      <c:layout>
        <c:manualLayout>
          <c:xMode val="edge"/>
          <c:yMode val="edge"/>
          <c:x val="0"/>
          <c:y val="0.81082207175353793"/>
          <c:w val="1"/>
          <c:h val="0.18797982097309571"/>
        </c:manualLayout>
      </c:layout>
      <c:overlay val="0"/>
      <c:txPr>
        <a:bodyPr/>
        <a:lstStyle/>
        <a:p>
          <a:pPr>
            <a:defRPr sz="1400"/>
          </a:pPr>
          <a:endParaRPr lang="en-US"/>
        </a:p>
      </c:txPr>
    </c:legend>
    <c:plotVisOnly val="1"/>
    <c:dispBlanksAs val="gap"/>
    <c:showDLblsOverMax val="0"/>
  </c:chart>
  <c:txPr>
    <a:bodyPr/>
    <a:lstStyle/>
    <a:p>
      <a:pPr>
        <a:defRPr sz="105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785844006824992E-2"/>
          <c:y val="3.7480176694168948E-2"/>
          <c:w val="0.91029960032934321"/>
          <c:h val="0.75543778399784711"/>
        </c:manualLayout>
      </c:layout>
      <c:barChart>
        <c:barDir val="col"/>
        <c:grouping val="clustered"/>
        <c:varyColors val="0"/>
        <c:ser>
          <c:idx val="0"/>
          <c:order val="0"/>
          <c:tx>
            <c:strRef>
              <c:f>Sheet1!$B$1</c:f>
              <c:strCache>
                <c:ptCount val="1"/>
                <c:pt idx="0">
                  <c:v>Series 1</c:v>
                </c:pt>
              </c:strCache>
            </c:strRef>
          </c:tx>
          <c:spPr>
            <a:solidFill>
              <a:schemeClr val="tx2"/>
            </a:solidFill>
            <a:scene3d>
              <a:camera prst="orthographicFront"/>
              <a:lightRig rig="threePt" dir="t"/>
            </a:scene3d>
            <a:sp3d>
              <a:bevelT w="190500" h="38100"/>
            </a:sp3d>
          </c:spPr>
          <c:invertIfNegative val="0"/>
          <c:cat>
            <c:strRef>
              <c:f>Sheet1!$A$2:$A$5</c:f>
              <c:strCache>
                <c:ptCount val="4"/>
                <c:pt idx="0">
                  <c:v>All years since 1896</c:v>
                </c:pt>
                <c:pt idx="1">
                  <c:v>Whenever market rose the previous year</c:v>
                </c:pt>
                <c:pt idx="2">
                  <c:v>Whenever market fell the previous year</c:v>
                </c:pt>
                <c:pt idx="3">
                  <c:v>Whenever market the previous year was up at least 20%</c:v>
                </c:pt>
              </c:strCache>
            </c:strRef>
          </c:cat>
          <c:val>
            <c:numRef>
              <c:f>Sheet1!$B$2:$B$5</c:f>
              <c:numCache>
                <c:formatCode>General</c:formatCode>
                <c:ptCount val="4"/>
                <c:pt idx="0">
                  <c:v>66</c:v>
                </c:pt>
                <c:pt idx="1">
                  <c:v>65</c:v>
                </c:pt>
                <c:pt idx="2">
                  <c:v>65</c:v>
                </c:pt>
                <c:pt idx="3">
                  <c:v>65</c:v>
                </c:pt>
              </c:numCache>
            </c:numRef>
          </c:val>
          <c:extLst xmlns:c16r2="http://schemas.microsoft.com/office/drawing/2015/06/chart">
            <c:ext xmlns:c16="http://schemas.microsoft.com/office/drawing/2014/chart" uri="{C3380CC4-5D6E-409C-BE32-E72D297353CC}">
              <c16:uniqueId val="{00000000-A58D-4983-BA90-4514AF7FF3FD}"/>
            </c:ext>
          </c:extLst>
        </c:ser>
        <c:dLbls>
          <c:showLegendKey val="0"/>
          <c:showVal val="0"/>
          <c:showCatName val="0"/>
          <c:showSerName val="0"/>
          <c:showPercent val="0"/>
          <c:showBubbleSize val="0"/>
        </c:dLbls>
        <c:gapWidth val="59"/>
        <c:axId val="687367680"/>
        <c:axId val="687501312"/>
      </c:barChart>
      <c:catAx>
        <c:axId val="687367680"/>
        <c:scaling>
          <c:orientation val="minMax"/>
        </c:scaling>
        <c:delete val="0"/>
        <c:axPos val="b"/>
        <c:numFmt formatCode="General" sourceLinked="0"/>
        <c:majorTickMark val="out"/>
        <c:minorTickMark val="none"/>
        <c:tickLblPos val="nextTo"/>
        <c:txPr>
          <a:bodyPr/>
          <a:lstStyle/>
          <a:p>
            <a:pPr>
              <a:defRPr sz="1600"/>
            </a:pPr>
            <a:endParaRPr lang="en-US"/>
          </a:p>
        </c:txPr>
        <c:crossAx val="687501312"/>
        <c:crosses val="autoZero"/>
        <c:auto val="1"/>
        <c:lblAlgn val="ctr"/>
        <c:lblOffset val="100"/>
        <c:noMultiLvlLbl val="0"/>
      </c:catAx>
      <c:valAx>
        <c:axId val="687501312"/>
        <c:scaling>
          <c:orientation val="minMax"/>
          <c:max val="70"/>
          <c:min val="0"/>
        </c:scaling>
        <c:delete val="0"/>
        <c:axPos val="l"/>
        <c:title>
          <c:tx>
            <c:rich>
              <a:bodyPr rot="-5400000" vert="horz"/>
              <a:lstStyle/>
              <a:p>
                <a:pPr>
                  <a:defRPr/>
                </a:pPr>
                <a:r>
                  <a:rPr lang="en-GB" dirty="0"/>
                  <a:t>%</a:t>
                </a:r>
              </a:p>
            </c:rich>
          </c:tx>
          <c:overlay val="0"/>
        </c:title>
        <c:numFmt formatCode="General" sourceLinked="1"/>
        <c:majorTickMark val="out"/>
        <c:minorTickMark val="none"/>
        <c:tickLblPos val="nextTo"/>
        <c:txPr>
          <a:bodyPr/>
          <a:lstStyle/>
          <a:p>
            <a:pPr>
              <a:defRPr sz="1400"/>
            </a:pPr>
            <a:endParaRPr lang="en-US"/>
          </a:p>
        </c:txPr>
        <c:crossAx val="687367680"/>
        <c:crosses val="autoZero"/>
        <c:crossBetween val="between"/>
        <c:majorUnit val="10"/>
        <c:minorUnit val="4.0000000000000008E-2"/>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67461218775363"/>
          <c:y val="3.8420821379649014E-2"/>
          <c:w val="0.86789495581546861"/>
          <c:h val="0.78948696079191538"/>
        </c:manualLayout>
      </c:layout>
      <c:lineChart>
        <c:grouping val="standard"/>
        <c:varyColors val="0"/>
        <c:ser>
          <c:idx val="0"/>
          <c:order val="0"/>
          <c:tx>
            <c:strRef>
              <c:f>Graph!$P$3</c:f>
              <c:strCache>
                <c:ptCount val="1"/>
                <c:pt idx="0">
                  <c:v>World equity</c:v>
                </c:pt>
              </c:strCache>
            </c:strRef>
          </c:tx>
          <c:spPr>
            <a:ln w="38100">
              <a:solidFill>
                <a:schemeClr val="accent2"/>
              </a:solidFill>
            </a:ln>
          </c:spPr>
          <c:marker>
            <c:symbol val="none"/>
          </c:marker>
          <c:cat>
            <c:numRef>
              <c:f>Graph!$O$4:$O$333</c:f>
              <c:numCache>
                <c:formatCode>m/d/yyyy</c:formatCode>
                <c:ptCount val="330"/>
                <c:pt idx="0">
                  <c:v>33207</c:v>
                </c:pt>
                <c:pt idx="1">
                  <c:v>33238</c:v>
                </c:pt>
                <c:pt idx="2">
                  <c:v>33269</c:v>
                </c:pt>
                <c:pt idx="3">
                  <c:v>33297</c:v>
                </c:pt>
                <c:pt idx="4">
                  <c:v>33326</c:v>
                </c:pt>
                <c:pt idx="5">
                  <c:v>33358</c:v>
                </c:pt>
                <c:pt idx="6">
                  <c:v>33389</c:v>
                </c:pt>
                <c:pt idx="7">
                  <c:v>33417</c:v>
                </c:pt>
                <c:pt idx="8">
                  <c:v>33450</c:v>
                </c:pt>
                <c:pt idx="9">
                  <c:v>33480</c:v>
                </c:pt>
                <c:pt idx="10">
                  <c:v>33511</c:v>
                </c:pt>
                <c:pt idx="11">
                  <c:v>33542</c:v>
                </c:pt>
                <c:pt idx="12">
                  <c:v>33571</c:v>
                </c:pt>
                <c:pt idx="13">
                  <c:v>33603</c:v>
                </c:pt>
                <c:pt idx="14">
                  <c:v>33634</c:v>
                </c:pt>
                <c:pt idx="15">
                  <c:v>33662</c:v>
                </c:pt>
                <c:pt idx="16">
                  <c:v>33694</c:v>
                </c:pt>
                <c:pt idx="17">
                  <c:v>33724</c:v>
                </c:pt>
                <c:pt idx="18">
                  <c:v>33753</c:v>
                </c:pt>
                <c:pt idx="19">
                  <c:v>33785</c:v>
                </c:pt>
                <c:pt idx="20">
                  <c:v>33816</c:v>
                </c:pt>
                <c:pt idx="21">
                  <c:v>33847</c:v>
                </c:pt>
                <c:pt idx="22">
                  <c:v>33877</c:v>
                </c:pt>
                <c:pt idx="23">
                  <c:v>33907</c:v>
                </c:pt>
                <c:pt idx="24">
                  <c:v>33938</c:v>
                </c:pt>
                <c:pt idx="25">
                  <c:v>33969</c:v>
                </c:pt>
                <c:pt idx="26">
                  <c:v>33998</c:v>
                </c:pt>
                <c:pt idx="27">
                  <c:v>34026</c:v>
                </c:pt>
                <c:pt idx="28">
                  <c:v>34059</c:v>
                </c:pt>
                <c:pt idx="29">
                  <c:v>34089</c:v>
                </c:pt>
                <c:pt idx="30">
                  <c:v>34120</c:v>
                </c:pt>
                <c:pt idx="31">
                  <c:v>34150</c:v>
                </c:pt>
                <c:pt idx="32">
                  <c:v>34180</c:v>
                </c:pt>
                <c:pt idx="33">
                  <c:v>34212</c:v>
                </c:pt>
                <c:pt idx="34">
                  <c:v>34242</c:v>
                </c:pt>
                <c:pt idx="35">
                  <c:v>34271</c:v>
                </c:pt>
                <c:pt idx="36">
                  <c:v>34303</c:v>
                </c:pt>
                <c:pt idx="37">
                  <c:v>34334</c:v>
                </c:pt>
                <c:pt idx="38">
                  <c:v>34365</c:v>
                </c:pt>
                <c:pt idx="39">
                  <c:v>34393</c:v>
                </c:pt>
                <c:pt idx="40">
                  <c:v>34424</c:v>
                </c:pt>
                <c:pt idx="41">
                  <c:v>34453</c:v>
                </c:pt>
                <c:pt idx="42">
                  <c:v>34485</c:v>
                </c:pt>
                <c:pt idx="43">
                  <c:v>34515</c:v>
                </c:pt>
                <c:pt idx="44">
                  <c:v>34544</c:v>
                </c:pt>
                <c:pt idx="45">
                  <c:v>34577</c:v>
                </c:pt>
                <c:pt idx="46">
                  <c:v>34607</c:v>
                </c:pt>
                <c:pt idx="47">
                  <c:v>34638</c:v>
                </c:pt>
                <c:pt idx="48">
                  <c:v>34668</c:v>
                </c:pt>
                <c:pt idx="49">
                  <c:v>34698</c:v>
                </c:pt>
                <c:pt idx="50">
                  <c:v>34730</c:v>
                </c:pt>
                <c:pt idx="51">
                  <c:v>34758</c:v>
                </c:pt>
                <c:pt idx="52">
                  <c:v>34789</c:v>
                </c:pt>
                <c:pt idx="53">
                  <c:v>34817</c:v>
                </c:pt>
                <c:pt idx="54">
                  <c:v>34850</c:v>
                </c:pt>
                <c:pt idx="55">
                  <c:v>34880</c:v>
                </c:pt>
                <c:pt idx="56">
                  <c:v>34911</c:v>
                </c:pt>
                <c:pt idx="57">
                  <c:v>34942</c:v>
                </c:pt>
                <c:pt idx="58">
                  <c:v>34971</c:v>
                </c:pt>
                <c:pt idx="59">
                  <c:v>35003</c:v>
                </c:pt>
                <c:pt idx="60">
                  <c:v>35033</c:v>
                </c:pt>
                <c:pt idx="61">
                  <c:v>35062</c:v>
                </c:pt>
                <c:pt idx="62">
                  <c:v>35095</c:v>
                </c:pt>
                <c:pt idx="63">
                  <c:v>35124</c:v>
                </c:pt>
                <c:pt idx="64">
                  <c:v>35153</c:v>
                </c:pt>
                <c:pt idx="65">
                  <c:v>35185</c:v>
                </c:pt>
                <c:pt idx="66">
                  <c:v>35216</c:v>
                </c:pt>
                <c:pt idx="67">
                  <c:v>35244</c:v>
                </c:pt>
                <c:pt idx="68">
                  <c:v>35277</c:v>
                </c:pt>
                <c:pt idx="69">
                  <c:v>35307</c:v>
                </c:pt>
                <c:pt idx="70">
                  <c:v>35338</c:v>
                </c:pt>
                <c:pt idx="71">
                  <c:v>35369</c:v>
                </c:pt>
                <c:pt idx="72">
                  <c:v>35398</c:v>
                </c:pt>
                <c:pt idx="73">
                  <c:v>35430</c:v>
                </c:pt>
                <c:pt idx="74">
                  <c:v>35461</c:v>
                </c:pt>
                <c:pt idx="75">
                  <c:v>35489</c:v>
                </c:pt>
                <c:pt idx="76">
                  <c:v>35520</c:v>
                </c:pt>
                <c:pt idx="77">
                  <c:v>35550</c:v>
                </c:pt>
                <c:pt idx="78">
                  <c:v>35580</c:v>
                </c:pt>
                <c:pt idx="79">
                  <c:v>35611</c:v>
                </c:pt>
                <c:pt idx="80">
                  <c:v>35642</c:v>
                </c:pt>
                <c:pt idx="81">
                  <c:v>35671</c:v>
                </c:pt>
                <c:pt idx="82">
                  <c:v>35703</c:v>
                </c:pt>
                <c:pt idx="83">
                  <c:v>35734</c:v>
                </c:pt>
                <c:pt idx="84">
                  <c:v>35762</c:v>
                </c:pt>
                <c:pt idx="85">
                  <c:v>35795</c:v>
                </c:pt>
                <c:pt idx="86">
                  <c:v>35825</c:v>
                </c:pt>
                <c:pt idx="87">
                  <c:v>35853</c:v>
                </c:pt>
                <c:pt idx="88">
                  <c:v>35885</c:v>
                </c:pt>
                <c:pt idx="89">
                  <c:v>35915</c:v>
                </c:pt>
                <c:pt idx="90">
                  <c:v>35944</c:v>
                </c:pt>
                <c:pt idx="91">
                  <c:v>35976</c:v>
                </c:pt>
                <c:pt idx="92">
                  <c:v>36007</c:v>
                </c:pt>
                <c:pt idx="93">
                  <c:v>36038</c:v>
                </c:pt>
                <c:pt idx="94">
                  <c:v>36068</c:v>
                </c:pt>
                <c:pt idx="95">
                  <c:v>36098</c:v>
                </c:pt>
                <c:pt idx="96">
                  <c:v>36129</c:v>
                </c:pt>
                <c:pt idx="97">
                  <c:v>36160</c:v>
                </c:pt>
                <c:pt idx="98">
                  <c:v>36189</c:v>
                </c:pt>
                <c:pt idx="99">
                  <c:v>36217</c:v>
                </c:pt>
                <c:pt idx="100">
                  <c:v>36250</c:v>
                </c:pt>
                <c:pt idx="101">
                  <c:v>36280</c:v>
                </c:pt>
                <c:pt idx="102">
                  <c:v>36311</c:v>
                </c:pt>
                <c:pt idx="103">
                  <c:v>36341</c:v>
                </c:pt>
                <c:pt idx="104">
                  <c:v>36371</c:v>
                </c:pt>
                <c:pt idx="105">
                  <c:v>36403</c:v>
                </c:pt>
                <c:pt idx="106">
                  <c:v>36433</c:v>
                </c:pt>
                <c:pt idx="107">
                  <c:v>36462</c:v>
                </c:pt>
                <c:pt idx="108">
                  <c:v>36494</c:v>
                </c:pt>
                <c:pt idx="109">
                  <c:v>36525</c:v>
                </c:pt>
                <c:pt idx="110">
                  <c:v>36556</c:v>
                </c:pt>
                <c:pt idx="111">
                  <c:v>36585</c:v>
                </c:pt>
                <c:pt idx="112">
                  <c:v>36616</c:v>
                </c:pt>
                <c:pt idx="113">
                  <c:v>36644</c:v>
                </c:pt>
                <c:pt idx="114">
                  <c:v>36677</c:v>
                </c:pt>
                <c:pt idx="115">
                  <c:v>36707</c:v>
                </c:pt>
                <c:pt idx="116">
                  <c:v>36738</c:v>
                </c:pt>
                <c:pt idx="117">
                  <c:v>36769</c:v>
                </c:pt>
                <c:pt idx="118">
                  <c:v>36798</c:v>
                </c:pt>
                <c:pt idx="119">
                  <c:v>36830</c:v>
                </c:pt>
                <c:pt idx="120">
                  <c:v>36860</c:v>
                </c:pt>
                <c:pt idx="121">
                  <c:v>36889</c:v>
                </c:pt>
                <c:pt idx="122">
                  <c:v>36922</c:v>
                </c:pt>
                <c:pt idx="123">
                  <c:v>36950</c:v>
                </c:pt>
                <c:pt idx="124">
                  <c:v>36980</c:v>
                </c:pt>
                <c:pt idx="125">
                  <c:v>37011</c:v>
                </c:pt>
                <c:pt idx="126">
                  <c:v>37042</c:v>
                </c:pt>
                <c:pt idx="127">
                  <c:v>37071</c:v>
                </c:pt>
                <c:pt idx="128">
                  <c:v>37103</c:v>
                </c:pt>
                <c:pt idx="129">
                  <c:v>37134</c:v>
                </c:pt>
                <c:pt idx="130">
                  <c:v>37162</c:v>
                </c:pt>
                <c:pt idx="131">
                  <c:v>37195</c:v>
                </c:pt>
                <c:pt idx="132">
                  <c:v>37225</c:v>
                </c:pt>
                <c:pt idx="133">
                  <c:v>37256</c:v>
                </c:pt>
                <c:pt idx="134">
                  <c:v>37287</c:v>
                </c:pt>
                <c:pt idx="135">
                  <c:v>37315</c:v>
                </c:pt>
                <c:pt idx="136">
                  <c:v>37344</c:v>
                </c:pt>
                <c:pt idx="137">
                  <c:v>37376</c:v>
                </c:pt>
                <c:pt idx="138">
                  <c:v>37407</c:v>
                </c:pt>
                <c:pt idx="139">
                  <c:v>37435</c:v>
                </c:pt>
                <c:pt idx="140">
                  <c:v>37468</c:v>
                </c:pt>
                <c:pt idx="141">
                  <c:v>37498</c:v>
                </c:pt>
                <c:pt idx="142">
                  <c:v>37529</c:v>
                </c:pt>
                <c:pt idx="143">
                  <c:v>37560</c:v>
                </c:pt>
                <c:pt idx="144">
                  <c:v>37589</c:v>
                </c:pt>
                <c:pt idx="145">
                  <c:v>37621</c:v>
                </c:pt>
                <c:pt idx="146">
                  <c:v>37652</c:v>
                </c:pt>
                <c:pt idx="147">
                  <c:v>37680</c:v>
                </c:pt>
                <c:pt idx="148">
                  <c:v>37711</c:v>
                </c:pt>
                <c:pt idx="149">
                  <c:v>37741</c:v>
                </c:pt>
                <c:pt idx="150">
                  <c:v>37771</c:v>
                </c:pt>
                <c:pt idx="151">
                  <c:v>37802</c:v>
                </c:pt>
                <c:pt idx="152">
                  <c:v>37833</c:v>
                </c:pt>
                <c:pt idx="153">
                  <c:v>37862</c:v>
                </c:pt>
                <c:pt idx="154">
                  <c:v>37894</c:v>
                </c:pt>
                <c:pt idx="155">
                  <c:v>37925</c:v>
                </c:pt>
                <c:pt idx="156">
                  <c:v>37953</c:v>
                </c:pt>
                <c:pt idx="157">
                  <c:v>37986</c:v>
                </c:pt>
                <c:pt idx="158">
                  <c:v>38016</c:v>
                </c:pt>
                <c:pt idx="159">
                  <c:v>38044</c:v>
                </c:pt>
                <c:pt idx="160">
                  <c:v>38077</c:v>
                </c:pt>
                <c:pt idx="161">
                  <c:v>38107</c:v>
                </c:pt>
                <c:pt idx="162">
                  <c:v>38138</c:v>
                </c:pt>
                <c:pt idx="163">
                  <c:v>38168</c:v>
                </c:pt>
                <c:pt idx="164">
                  <c:v>38198</c:v>
                </c:pt>
                <c:pt idx="165">
                  <c:v>38230</c:v>
                </c:pt>
                <c:pt idx="166">
                  <c:v>38260</c:v>
                </c:pt>
                <c:pt idx="167">
                  <c:v>38289</c:v>
                </c:pt>
                <c:pt idx="168">
                  <c:v>38321</c:v>
                </c:pt>
                <c:pt idx="169">
                  <c:v>38352</c:v>
                </c:pt>
                <c:pt idx="170">
                  <c:v>38383</c:v>
                </c:pt>
                <c:pt idx="171">
                  <c:v>38411</c:v>
                </c:pt>
                <c:pt idx="172">
                  <c:v>38442</c:v>
                </c:pt>
                <c:pt idx="173">
                  <c:v>38471</c:v>
                </c:pt>
                <c:pt idx="174">
                  <c:v>38503</c:v>
                </c:pt>
                <c:pt idx="175">
                  <c:v>38533</c:v>
                </c:pt>
                <c:pt idx="176">
                  <c:v>38562</c:v>
                </c:pt>
                <c:pt idx="177">
                  <c:v>38595</c:v>
                </c:pt>
                <c:pt idx="178">
                  <c:v>38625</c:v>
                </c:pt>
                <c:pt idx="179">
                  <c:v>38656</c:v>
                </c:pt>
                <c:pt idx="180">
                  <c:v>38686</c:v>
                </c:pt>
                <c:pt idx="181">
                  <c:v>38716</c:v>
                </c:pt>
                <c:pt idx="182">
                  <c:v>38748</c:v>
                </c:pt>
                <c:pt idx="183">
                  <c:v>38776</c:v>
                </c:pt>
                <c:pt idx="184">
                  <c:v>38807</c:v>
                </c:pt>
                <c:pt idx="185">
                  <c:v>38835</c:v>
                </c:pt>
                <c:pt idx="186">
                  <c:v>38868</c:v>
                </c:pt>
                <c:pt idx="187">
                  <c:v>38898</c:v>
                </c:pt>
                <c:pt idx="188">
                  <c:v>38929</c:v>
                </c:pt>
                <c:pt idx="189">
                  <c:v>38960</c:v>
                </c:pt>
                <c:pt idx="190">
                  <c:v>38989</c:v>
                </c:pt>
                <c:pt idx="191">
                  <c:v>39021</c:v>
                </c:pt>
                <c:pt idx="192">
                  <c:v>39051</c:v>
                </c:pt>
                <c:pt idx="193">
                  <c:v>39080</c:v>
                </c:pt>
                <c:pt idx="194">
                  <c:v>39113</c:v>
                </c:pt>
                <c:pt idx="195">
                  <c:v>39141</c:v>
                </c:pt>
                <c:pt idx="196">
                  <c:v>39171</c:v>
                </c:pt>
                <c:pt idx="197">
                  <c:v>39202</c:v>
                </c:pt>
                <c:pt idx="198">
                  <c:v>39233</c:v>
                </c:pt>
                <c:pt idx="199">
                  <c:v>39262</c:v>
                </c:pt>
                <c:pt idx="200">
                  <c:v>39294</c:v>
                </c:pt>
                <c:pt idx="201">
                  <c:v>39325</c:v>
                </c:pt>
                <c:pt idx="202">
                  <c:v>39353</c:v>
                </c:pt>
                <c:pt idx="203">
                  <c:v>39386</c:v>
                </c:pt>
                <c:pt idx="204">
                  <c:v>39416</c:v>
                </c:pt>
                <c:pt idx="205">
                  <c:v>39447</c:v>
                </c:pt>
                <c:pt idx="206">
                  <c:v>39478</c:v>
                </c:pt>
                <c:pt idx="207">
                  <c:v>39507</c:v>
                </c:pt>
                <c:pt idx="208">
                  <c:v>39538</c:v>
                </c:pt>
                <c:pt idx="209">
                  <c:v>39568</c:v>
                </c:pt>
                <c:pt idx="210">
                  <c:v>39598</c:v>
                </c:pt>
                <c:pt idx="211">
                  <c:v>39629</c:v>
                </c:pt>
                <c:pt idx="212">
                  <c:v>39660</c:v>
                </c:pt>
                <c:pt idx="213">
                  <c:v>39689</c:v>
                </c:pt>
                <c:pt idx="214">
                  <c:v>39721</c:v>
                </c:pt>
                <c:pt idx="215">
                  <c:v>39752</c:v>
                </c:pt>
                <c:pt idx="216">
                  <c:v>39780</c:v>
                </c:pt>
                <c:pt idx="217">
                  <c:v>39813</c:v>
                </c:pt>
                <c:pt idx="218">
                  <c:v>39843</c:v>
                </c:pt>
                <c:pt idx="219">
                  <c:v>39871</c:v>
                </c:pt>
                <c:pt idx="220">
                  <c:v>39903</c:v>
                </c:pt>
                <c:pt idx="221">
                  <c:v>39933</c:v>
                </c:pt>
                <c:pt idx="222">
                  <c:v>39962</c:v>
                </c:pt>
                <c:pt idx="223">
                  <c:v>39994</c:v>
                </c:pt>
                <c:pt idx="224">
                  <c:v>40025</c:v>
                </c:pt>
                <c:pt idx="225">
                  <c:v>40056</c:v>
                </c:pt>
                <c:pt idx="226">
                  <c:v>40086</c:v>
                </c:pt>
                <c:pt idx="227">
                  <c:v>40116</c:v>
                </c:pt>
                <c:pt idx="228">
                  <c:v>40147</c:v>
                </c:pt>
                <c:pt idx="229">
                  <c:v>40178</c:v>
                </c:pt>
                <c:pt idx="230">
                  <c:v>40207</c:v>
                </c:pt>
                <c:pt idx="231">
                  <c:v>40235</c:v>
                </c:pt>
                <c:pt idx="232">
                  <c:v>40268</c:v>
                </c:pt>
                <c:pt idx="233">
                  <c:v>40298</c:v>
                </c:pt>
                <c:pt idx="234">
                  <c:v>40329</c:v>
                </c:pt>
                <c:pt idx="235">
                  <c:v>40359</c:v>
                </c:pt>
                <c:pt idx="236">
                  <c:v>40389</c:v>
                </c:pt>
                <c:pt idx="237">
                  <c:v>40421</c:v>
                </c:pt>
                <c:pt idx="238">
                  <c:v>40451</c:v>
                </c:pt>
                <c:pt idx="239">
                  <c:v>40480</c:v>
                </c:pt>
                <c:pt idx="240">
                  <c:v>40512</c:v>
                </c:pt>
                <c:pt idx="241">
                  <c:v>40543</c:v>
                </c:pt>
                <c:pt idx="242">
                  <c:v>40574</c:v>
                </c:pt>
                <c:pt idx="243">
                  <c:v>40602</c:v>
                </c:pt>
                <c:pt idx="244">
                  <c:v>40633</c:v>
                </c:pt>
                <c:pt idx="245">
                  <c:v>40662</c:v>
                </c:pt>
                <c:pt idx="246">
                  <c:v>40694</c:v>
                </c:pt>
                <c:pt idx="247">
                  <c:v>40724</c:v>
                </c:pt>
                <c:pt idx="248">
                  <c:v>40753</c:v>
                </c:pt>
                <c:pt idx="249">
                  <c:v>40786</c:v>
                </c:pt>
                <c:pt idx="250">
                  <c:v>40816</c:v>
                </c:pt>
                <c:pt idx="251">
                  <c:v>40847</c:v>
                </c:pt>
                <c:pt idx="252">
                  <c:v>40877</c:v>
                </c:pt>
                <c:pt idx="253">
                  <c:v>40907</c:v>
                </c:pt>
                <c:pt idx="254">
                  <c:v>40939</c:v>
                </c:pt>
                <c:pt idx="255">
                  <c:v>40968</c:v>
                </c:pt>
                <c:pt idx="256">
                  <c:v>40998</c:v>
                </c:pt>
                <c:pt idx="257">
                  <c:v>41029</c:v>
                </c:pt>
                <c:pt idx="258">
                  <c:v>41060</c:v>
                </c:pt>
                <c:pt idx="259">
                  <c:v>41089</c:v>
                </c:pt>
                <c:pt idx="260">
                  <c:v>41121</c:v>
                </c:pt>
                <c:pt idx="261">
                  <c:v>41152</c:v>
                </c:pt>
                <c:pt idx="262">
                  <c:v>41180</c:v>
                </c:pt>
                <c:pt idx="263">
                  <c:v>41213</c:v>
                </c:pt>
                <c:pt idx="264">
                  <c:v>41243</c:v>
                </c:pt>
                <c:pt idx="265">
                  <c:v>41274</c:v>
                </c:pt>
                <c:pt idx="266">
                  <c:v>41305</c:v>
                </c:pt>
                <c:pt idx="267">
                  <c:v>41333</c:v>
                </c:pt>
                <c:pt idx="268">
                  <c:v>41362</c:v>
                </c:pt>
                <c:pt idx="269">
                  <c:v>41394</c:v>
                </c:pt>
                <c:pt idx="270">
                  <c:v>41425</c:v>
                </c:pt>
                <c:pt idx="271">
                  <c:v>41453</c:v>
                </c:pt>
                <c:pt idx="272">
                  <c:v>41486</c:v>
                </c:pt>
                <c:pt idx="273">
                  <c:v>41516</c:v>
                </c:pt>
                <c:pt idx="274">
                  <c:v>41547</c:v>
                </c:pt>
                <c:pt idx="275">
                  <c:v>41578</c:v>
                </c:pt>
                <c:pt idx="276">
                  <c:v>41607</c:v>
                </c:pt>
                <c:pt idx="277">
                  <c:v>41639</c:v>
                </c:pt>
                <c:pt idx="278">
                  <c:v>41670</c:v>
                </c:pt>
                <c:pt idx="279">
                  <c:v>41698</c:v>
                </c:pt>
                <c:pt idx="280">
                  <c:v>41729</c:v>
                </c:pt>
                <c:pt idx="281">
                  <c:v>41759</c:v>
                </c:pt>
                <c:pt idx="282">
                  <c:v>41789</c:v>
                </c:pt>
                <c:pt idx="283">
                  <c:v>41820</c:v>
                </c:pt>
                <c:pt idx="284">
                  <c:v>41851</c:v>
                </c:pt>
                <c:pt idx="285">
                  <c:v>41880</c:v>
                </c:pt>
                <c:pt idx="286">
                  <c:v>41912</c:v>
                </c:pt>
                <c:pt idx="287">
                  <c:v>41943</c:v>
                </c:pt>
                <c:pt idx="288">
                  <c:v>41971</c:v>
                </c:pt>
                <c:pt idx="289">
                  <c:v>42004</c:v>
                </c:pt>
                <c:pt idx="290">
                  <c:v>42034</c:v>
                </c:pt>
                <c:pt idx="291">
                  <c:v>42062</c:v>
                </c:pt>
                <c:pt idx="292">
                  <c:v>42094</c:v>
                </c:pt>
                <c:pt idx="293">
                  <c:v>42124</c:v>
                </c:pt>
                <c:pt idx="294">
                  <c:v>42155</c:v>
                </c:pt>
                <c:pt idx="295">
                  <c:v>42185</c:v>
                </c:pt>
                <c:pt idx="296">
                  <c:v>42216</c:v>
                </c:pt>
                <c:pt idx="297">
                  <c:v>42247</c:v>
                </c:pt>
                <c:pt idx="298">
                  <c:v>42277</c:v>
                </c:pt>
                <c:pt idx="299">
                  <c:v>42308</c:v>
                </c:pt>
                <c:pt idx="300">
                  <c:v>42338</c:v>
                </c:pt>
                <c:pt idx="301">
                  <c:v>42369</c:v>
                </c:pt>
                <c:pt idx="302">
                  <c:v>42400</c:v>
                </c:pt>
                <c:pt idx="303">
                  <c:v>42429</c:v>
                </c:pt>
                <c:pt idx="304">
                  <c:v>42460</c:v>
                </c:pt>
                <c:pt idx="305">
                  <c:v>42490</c:v>
                </c:pt>
                <c:pt idx="306">
                  <c:v>42521</c:v>
                </c:pt>
                <c:pt idx="307">
                  <c:v>42551</c:v>
                </c:pt>
                <c:pt idx="308">
                  <c:v>42582</c:v>
                </c:pt>
                <c:pt idx="309">
                  <c:v>42613</c:v>
                </c:pt>
                <c:pt idx="310">
                  <c:v>42643</c:v>
                </c:pt>
                <c:pt idx="311">
                  <c:v>42674</c:v>
                </c:pt>
                <c:pt idx="312">
                  <c:v>42704</c:v>
                </c:pt>
                <c:pt idx="313">
                  <c:v>42735</c:v>
                </c:pt>
                <c:pt idx="314">
                  <c:v>42766</c:v>
                </c:pt>
                <c:pt idx="315">
                  <c:v>42794</c:v>
                </c:pt>
                <c:pt idx="316">
                  <c:v>42825</c:v>
                </c:pt>
                <c:pt idx="317">
                  <c:v>42855</c:v>
                </c:pt>
                <c:pt idx="318">
                  <c:v>42886</c:v>
                </c:pt>
                <c:pt idx="319">
                  <c:v>42916</c:v>
                </c:pt>
                <c:pt idx="320">
                  <c:v>42947</c:v>
                </c:pt>
                <c:pt idx="321">
                  <c:v>42978</c:v>
                </c:pt>
                <c:pt idx="322">
                  <c:v>43008</c:v>
                </c:pt>
                <c:pt idx="323">
                  <c:v>43039</c:v>
                </c:pt>
                <c:pt idx="324">
                  <c:v>43069</c:v>
                </c:pt>
                <c:pt idx="325">
                  <c:v>43100</c:v>
                </c:pt>
                <c:pt idx="326">
                  <c:v>43131</c:v>
                </c:pt>
                <c:pt idx="327">
                  <c:v>43159</c:v>
                </c:pt>
                <c:pt idx="328">
                  <c:v>43190</c:v>
                </c:pt>
                <c:pt idx="329">
                  <c:v>43220</c:v>
                </c:pt>
              </c:numCache>
            </c:numRef>
          </c:cat>
          <c:val>
            <c:numRef>
              <c:f>Graph!$P$4:$P$333</c:f>
              <c:numCache>
                <c:formatCode>General</c:formatCode>
                <c:ptCount val="330"/>
                <c:pt idx="0">
                  <c:v>6.7949999999999999</c:v>
                </c:pt>
                <c:pt idx="1">
                  <c:v>6.7610000000000001</c:v>
                </c:pt>
                <c:pt idx="2">
                  <c:v>5.2619999999999996</c:v>
                </c:pt>
                <c:pt idx="3">
                  <c:v>5.4009999999999998</c:v>
                </c:pt>
                <c:pt idx="4">
                  <c:v>5.4169999999999998</c:v>
                </c:pt>
                <c:pt idx="5">
                  <c:v>6.58</c:v>
                </c:pt>
                <c:pt idx="6">
                  <c:v>6.4180000000000001</c:v>
                </c:pt>
                <c:pt idx="7">
                  <c:v>5.3280000000000003</c:v>
                </c:pt>
                <c:pt idx="8">
                  <c:v>5.2619999999999996</c:v>
                </c:pt>
                <c:pt idx="9">
                  <c:v>5.3630000000000004</c:v>
                </c:pt>
                <c:pt idx="10">
                  <c:v>5.2469999999999999</c:v>
                </c:pt>
                <c:pt idx="11">
                  <c:v>5.1120000000000001</c:v>
                </c:pt>
                <c:pt idx="12">
                  <c:v>5.4740000000000002</c:v>
                </c:pt>
                <c:pt idx="13">
                  <c:v>5.2969999999999997</c:v>
                </c:pt>
                <c:pt idx="14">
                  <c:v>4.915</c:v>
                </c:pt>
                <c:pt idx="15">
                  <c:v>5.335</c:v>
                </c:pt>
                <c:pt idx="16">
                  <c:v>5.6379999999999999</c:v>
                </c:pt>
                <c:pt idx="17">
                  <c:v>7.0250000000000004</c:v>
                </c:pt>
                <c:pt idx="18">
                  <c:v>6.5720000000000001</c:v>
                </c:pt>
                <c:pt idx="19">
                  <c:v>6.3259999999999996</c:v>
                </c:pt>
                <c:pt idx="20">
                  <c:v>6.3109999999999999</c:v>
                </c:pt>
                <c:pt idx="21">
                  <c:v>5.798</c:v>
                </c:pt>
                <c:pt idx="22">
                  <c:v>5.8659999999999997</c:v>
                </c:pt>
                <c:pt idx="23">
                  <c:v>5.8239999999999998</c:v>
                </c:pt>
                <c:pt idx="24">
                  <c:v>5.218</c:v>
                </c:pt>
                <c:pt idx="25">
                  <c:v>5.242</c:v>
                </c:pt>
                <c:pt idx="26">
                  <c:v>4.8840000000000003</c:v>
                </c:pt>
                <c:pt idx="27">
                  <c:v>4.8079999999999998</c:v>
                </c:pt>
                <c:pt idx="28">
                  <c:v>4.45</c:v>
                </c:pt>
                <c:pt idx="29">
                  <c:v>5.0090000000000003</c:v>
                </c:pt>
                <c:pt idx="30">
                  <c:v>4.7640000000000002</c:v>
                </c:pt>
                <c:pt idx="31">
                  <c:v>4.931</c:v>
                </c:pt>
                <c:pt idx="32">
                  <c:v>3.9849999999999999</c:v>
                </c:pt>
                <c:pt idx="33">
                  <c:v>3.9670000000000001</c:v>
                </c:pt>
                <c:pt idx="34">
                  <c:v>4.0830000000000002</c:v>
                </c:pt>
                <c:pt idx="35">
                  <c:v>4.008</c:v>
                </c:pt>
                <c:pt idx="36">
                  <c:v>4.2960000000000003</c:v>
                </c:pt>
                <c:pt idx="37">
                  <c:v>4.0190000000000001</c:v>
                </c:pt>
                <c:pt idx="38">
                  <c:v>3.6840000000000002</c:v>
                </c:pt>
                <c:pt idx="39">
                  <c:v>3.8690000000000002</c:v>
                </c:pt>
                <c:pt idx="40">
                  <c:v>3.9929999999999999</c:v>
                </c:pt>
                <c:pt idx="41">
                  <c:v>4.7039999999999997</c:v>
                </c:pt>
                <c:pt idx="42">
                  <c:v>4.8390000000000004</c:v>
                </c:pt>
                <c:pt idx="43">
                  <c:v>4.6509999999999998</c:v>
                </c:pt>
                <c:pt idx="44">
                  <c:v>4.4850000000000003</c:v>
                </c:pt>
                <c:pt idx="45">
                  <c:v>4.25</c:v>
                </c:pt>
                <c:pt idx="46">
                  <c:v>4.508</c:v>
                </c:pt>
                <c:pt idx="47">
                  <c:v>4.5529999999999999</c:v>
                </c:pt>
                <c:pt idx="48">
                  <c:v>4.8499999999999996</c:v>
                </c:pt>
                <c:pt idx="49">
                  <c:v>4.8570000000000002</c:v>
                </c:pt>
                <c:pt idx="50">
                  <c:v>4.875</c:v>
                </c:pt>
                <c:pt idx="51">
                  <c:v>5.3840000000000003</c:v>
                </c:pt>
                <c:pt idx="52">
                  <c:v>5.42</c:v>
                </c:pt>
                <c:pt idx="53">
                  <c:v>6.2290000000000001</c:v>
                </c:pt>
                <c:pt idx="54">
                  <c:v>6.0309999999999997</c:v>
                </c:pt>
                <c:pt idx="55">
                  <c:v>5.9290000000000003</c:v>
                </c:pt>
                <c:pt idx="56">
                  <c:v>5.41</c:v>
                </c:pt>
                <c:pt idx="57">
                  <c:v>5.3559999999999999</c:v>
                </c:pt>
                <c:pt idx="58">
                  <c:v>5.3250000000000002</c:v>
                </c:pt>
                <c:pt idx="59">
                  <c:v>5.601</c:v>
                </c:pt>
                <c:pt idx="60">
                  <c:v>5.4710000000000001</c:v>
                </c:pt>
                <c:pt idx="61">
                  <c:v>5.2439999999999998</c:v>
                </c:pt>
                <c:pt idx="62">
                  <c:v>5.2190000000000003</c:v>
                </c:pt>
                <c:pt idx="63">
                  <c:v>5.2519999999999998</c:v>
                </c:pt>
                <c:pt idx="64">
                  <c:v>5.2279999999999998</c:v>
                </c:pt>
                <c:pt idx="65">
                  <c:v>6.4249999999999998</c:v>
                </c:pt>
                <c:pt idx="66">
                  <c:v>6.3639999999999999</c:v>
                </c:pt>
                <c:pt idx="67">
                  <c:v>5.3479999999999999</c:v>
                </c:pt>
                <c:pt idx="68">
                  <c:v>5.4489999999999998</c:v>
                </c:pt>
                <c:pt idx="69">
                  <c:v>5.516</c:v>
                </c:pt>
                <c:pt idx="70">
                  <c:v>5.3710000000000004</c:v>
                </c:pt>
                <c:pt idx="71">
                  <c:v>5.43</c:v>
                </c:pt>
                <c:pt idx="72">
                  <c:v>5.3609999999999998</c:v>
                </c:pt>
                <c:pt idx="73">
                  <c:v>5.4109999999999996</c:v>
                </c:pt>
                <c:pt idx="74">
                  <c:v>5.585</c:v>
                </c:pt>
                <c:pt idx="75">
                  <c:v>5.4180000000000001</c:v>
                </c:pt>
                <c:pt idx="76">
                  <c:v>5.7489999999999997</c:v>
                </c:pt>
                <c:pt idx="77">
                  <c:v>5.298</c:v>
                </c:pt>
                <c:pt idx="78">
                  <c:v>5.0780000000000003</c:v>
                </c:pt>
                <c:pt idx="79">
                  <c:v>5.2939999999999996</c:v>
                </c:pt>
                <c:pt idx="80">
                  <c:v>5.3310000000000004</c:v>
                </c:pt>
                <c:pt idx="81">
                  <c:v>5.859</c:v>
                </c:pt>
                <c:pt idx="82">
                  <c:v>7.2169999999999996</c:v>
                </c:pt>
                <c:pt idx="83">
                  <c:v>5.5190000000000001</c:v>
                </c:pt>
                <c:pt idx="84">
                  <c:v>5.6909999999999998</c:v>
                </c:pt>
                <c:pt idx="85">
                  <c:v>5.4409999999999998</c:v>
                </c:pt>
                <c:pt idx="86">
                  <c:v>5.1689999999999996</c:v>
                </c:pt>
                <c:pt idx="87">
                  <c:v>4.9390000000000001</c:v>
                </c:pt>
                <c:pt idx="88">
                  <c:v>4.827</c:v>
                </c:pt>
                <c:pt idx="89">
                  <c:v>4.84</c:v>
                </c:pt>
                <c:pt idx="90">
                  <c:v>4.8369999999999997</c:v>
                </c:pt>
                <c:pt idx="91">
                  <c:v>4.8029999999999999</c:v>
                </c:pt>
                <c:pt idx="92">
                  <c:v>4.431</c:v>
                </c:pt>
                <c:pt idx="93">
                  <c:v>5.5069999999999997</c:v>
                </c:pt>
                <c:pt idx="94">
                  <c:v>5.8250000000000002</c:v>
                </c:pt>
                <c:pt idx="95">
                  <c:v>5.3010000000000002</c:v>
                </c:pt>
                <c:pt idx="96">
                  <c:v>4.8499999999999996</c:v>
                </c:pt>
                <c:pt idx="97">
                  <c:v>4.7629999999999999</c:v>
                </c:pt>
                <c:pt idx="98">
                  <c:v>4.6120000000000001</c:v>
                </c:pt>
                <c:pt idx="99">
                  <c:v>4.7060000000000004</c:v>
                </c:pt>
                <c:pt idx="100">
                  <c:v>4.4560000000000004</c:v>
                </c:pt>
                <c:pt idx="101">
                  <c:v>4.2560000000000002</c:v>
                </c:pt>
                <c:pt idx="102">
                  <c:v>4.6749999999999998</c:v>
                </c:pt>
                <c:pt idx="103">
                  <c:v>4.4740000000000002</c:v>
                </c:pt>
                <c:pt idx="104">
                  <c:v>4.22</c:v>
                </c:pt>
                <c:pt idx="105">
                  <c:v>4.375</c:v>
                </c:pt>
                <c:pt idx="106">
                  <c:v>4.4390000000000001</c:v>
                </c:pt>
                <c:pt idx="107">
                  <c:v>4.4429999999999996</c:v>
                </c:pt>
                <c:pt idx="108">
                  <c:v>4.4509999999999996</c:v>
                </c:pt>
                <c:pt idx="109">
                  <c:v>4.109</c:v>
                </c:pt>
                <c:pt idx="110">
                  <c:v>4.3680000000000003</c:v>
                </c:pt>
                <c:pt idx="111">
                  <c:v>4.3070000000000004</c:v>
                </c:pt>
                <c:pt idx="112">
                  <c:v>4.3499999999999996</c:v>
                </c:pt>
                <c:pt idx="113">
                  <c:v>5.1790000000000003</c:v>
                </c:pt>
                <c:pt idx="114">
                  <c:v>5.1349999999999998</c:v>
                </c:pt>
                <c:pt idx="115">
                  <c:v>5.2249999999999996</c:v>
                </c:pt>
                <c:pt idx="116">
                  <c:v>5.2869999999999999</c:v>
                </c:pt>
                <c:pt idx="117">
                  <c:v>5.0650000000000004</c:v>
                </c:pt>
                <c:pt idx="118">
                  <c:v>5.2549999999999999</c:v>
                </c:pt>
                <c:pt idx="119">
                  <c:v>5.4210000000000003</c:v>
                </c:pt>
                <c:pt idx="120">
                  <c:v>5.8390000000000004</c:v>
                </c:pt>
                <c:pt idx="121">
                  <c:v>4.9930000000000003</c:v>
                </c:pt>
                <c:pt idx="122">
                  <c:v>5.0679999999999996</c:v>
                </c:pt>
                <c:pt idx="123">
                  <c:v>5.4379999999999997</c:v>
                </c:pt>
                <c:pt idx="124">
                  <c:v>5.7930000000000001</c:v>
                </c:pt>
                <c:pt idx="125">
                  <c:v>5.2080000000000002</c:v>
                </c:pt>
                <c:pt idx="126">
                  <c:v>5.3280000000000003</c:v>
                </c:pt>
                <c:pt idx="127">
                  <c:v>5.415</c:v>
                </c:pt>
                <c:pt idx="128">
                  <c:v>5.508</c:v>
                </c:pt>
                <c:pt idx="129">
                  <c:v>5.7560000000000002</c:v>
                </c:pt>
                <c:pt idx="130">
                  <c:v>6.4660000000000002</c:v>
                </c:pt>
                <c:pt idx="131">
                  <c:v>5.6989999999999998</c:v>
                </c:pt>
                <c:pt idx="132">
                  <c:v>5.1130000000000004</c:v>
                </c:pt>
                <c:pt idx="133">
                  <c:v>4.9050000000000002</c:v>
                </c:pt>
                <c:pt idx="134">
                  <c:v>5.1790000000000003</c:v>
                </c:pt>
                <c:pt idx="135">
                  <c:v>5.0389999999999997</c:v>
                </c:pt>
                <c:pt idx="136">
                  <c:v>4.88</c:v>
                </c:pt>
                <c:pt idx="137">
                  <c:v>4.9610000000000003</c:v>
                </c:pt>
                <c:pt idx="138">
                  <c:v>5.0720000000000001</c:v>
                </c:pt>
                <c:pt idx="139">
                  <c:v>5.5880000000000001</c:v>
                </c:pt>
                <c:pt idx="140">
                  <c:v>6.5430000000000001</c:v>
                </c:pt>
                <c:pt idx="141">
                  <c:v>6.3330000000000002</c:v>
                </c:pt>
                <c:pt idx="142">
                  <c:v>7.016</c:v>
                </c:pt>
                <c:pt idx="143">
                  <c:v>6.5739999999999998</c:v>
                </c:pt>
                <c:pt idx="144">
                  <c:v>6.444</c:v>
                </c:pt>
                <c:pt idx="145">
                  <c:v>6.7130000000000001</c:v>
                </c:pt>
                <c:pt idx="146">
                  <c:v>7.181</c:v>
                </c:pt>
                <c:pt idx="147">
                  <c:v>7.3650000000000002</c:v>
                </c:pt>
                <c:pt idx="148">
                  <c:v>7.492</c:v>
                </c:pt>
                <c:pt idx="149">
                  <c:v>6.9039999999999999</c:v>
                </c:pt>
                <c:pt idx="150">
                  <c:v>6.7290000000000001</c:v>
                </c:pt>
                <c:pt idx="151">
                  <c:v>6.7359999999999998</c:v>
                </c:pt>
                <c:pt idx="152">
                  <c:v>6.4320000000000004</c:v>
                </c:pt>
                <c:pt idx="153">
                  <c:v>6.3460000000000001</c:v>
                </c:pt>
                <c:pt idx="154">
                  <c:v>6.298</c:v>
                </c:pt>
                <c:pt idx="155">
                  <c:v>6.2590000000000003</c:v>
                </c:pt>
                <c:pt idx="156">
                  <c:v>6.36</c:v>
                </c:pt>
                <c:pt idx="157">
                  <c:v>6.4</c:v>
                </c:pt>
                <c:pt idx="158">
                  <c:v>6.2910000000000004</c:v>
                </c:pt>
                <c:pt idx="159">
                  <c:v>6.3070000000000004</c:v>
                </c:pt>
                <c:pt idx="160">
                  <c:v>6.2729999999999997</c:v>
                </c:pt>
                <c:pt idx="161">
                  <c:v>6.5860000000000003</c:v>
                </c:pt>
                <c:pt idx="162">
                  <c:v>6.6070000000000002</c:v>
                </c:pt>
                <c:pt idx="163">
                  <c:v>6.7510000000000003</c:v>
                </c:pt>
                <c:pt idx="164">
                  <c:v>7.2140000000000004</c:v>
                </c:pt>
                <c:pt idx="165">
                  <c:v>7.2439999999999998</c:v>
                </c:pt>
                <c:pt idx="166">
                  <c:v>7.1619999999999999</c:v>
                </c:pt>
                <c:pt idx="167">
                  <c:v>7.0039999999999996</c:v>
                </c:pt>
                <c:pt idx="168">
                  <c:v>6.944</c:v>
                </c:pt>
                <c:pt idx="169">
                  <c:v>6.8609999999999998</c:v>
                </c:pt>
                <c:pt idx="170">
                  <c:v>6.99</c:v>
                </c:pt>
                <c:pt idx="171">
                  <c:v>6.7939999999999996</c:v>
                </c:pt>
                <c:pt idx="172">
                  <c:v>7.3230000000000004</c:v>
                </c:pt>
                <c:pt idx="173">
                  <c:v>7.9589999999999996</c:v>
                </c:pt>
                <c:pt idx="174">
                  <c:v>7.9480000000000004</c:v>
                </c:pt>
                <c:pt idx="175">
                  <c:v>7.7590000000000003</c:v>
                </c:pt>
                <c:pt idx="176">
                  <c:v>7.593</c:v>
                </c:pt>
                <c:pt idx="177">
                  <c:v>7.6559999999999997</c:v>
                </c:pt>
                <c:pt idx="178">
                  <c:v>7.3979999999999997</c:v>
                </c:pt>
                <c:pt idx="179">
                  <c:v>7.6150000000000002</c:v>
                </c:pt>
                <c:pt idx="180">
                  <c:v>7.3890000000000002</c:v>
                </c:pt>
                <c:pt idx="181">
                  <c:v>7.2939999999999996</c:v>
                </c:pt>
                <c:pt idx="182">
                  <c:v>7.1269999999999998</c:v>
                </c:pt>
                <c:pt idx="183">
                  <c:v>7.1029999999999998</c:v>
                </c:pt>
                <c:pt idx="184">
                  <c:v>7.0410000000000004</c:v>
                </c:pt>
                <c:pt idx="185">
                  <c:v>6.9740000000000002</c:v>
                </c:pt>
                <c:pt idx="186">
                  <c:v>7.665</c:v>
                </c:pt>
                <c:pt idx="187">
                  <c:v>7.601</c:v>
                </c:pt>
                <c:pt idx="188">
                  <c:v>7.64</c:v>
                </c:pt>
                <c:pt idx="189">
                  <c:v>7.617</c:v>
                </c:pt>
                <c:pt idx="190">
                  <c:v>7.6550000000000002</c:v>
                </c:pt>
                <c:pt idx="191">
                  <c:v>7.3730000000000002</c:v>
                </c:pt>
                <c:pt idx="192">
                  <c:v>7.444</c:v>
                </c:pt>
                <c:pt idx="193">
                  <c:v>7.2460000000000004</c:v>
                </c:pt>
                <c:pt idx="194">
                  <c:v>7.2539999999999996</c:v>
                </c:pt>
                <c:pt idx="195">
                  <c:v>7.3170000000000002</c:v>
                </c:pt>
                <c:pt idx="196">
                  <c:v>7.3259999999999996</c:v>
                </c:pt>
                <c:pt idx="197">
                  <c:v>7.1950000000000003</c:v>
                </c:pt>
                <c:pt idx="198">
                  <c:v>7.0819999999999999</c:v>
                </c:pt>
                <c:pt idx="199">
                  <c:v>7.15</c:v>
                </c:pt>
                <c:pt idx="200">
                  <c:v>7.5060000000000002</c:v>
                </c:pt>
                <c:pt idx="201">
                  <c:v>7.6449999999999996</c:v>
                </c:pt>
                <c:pt idx="202">
                  <c:v>7.4329999999999998</c:v>
                </c:pt>
                <c:pt idx="203">
                  <c:v>7.202</c:v>
                </c:pt>
                <c:pt idx="204">
                  <c:v>7.7149999999999999</c:v>
                </c:pt>
                <c:pt idx="205">
                  <c:v>7.6669999999999998</c:v>
                </c:pt>
                <c:pt idx="206">
                  <c:v>8.6379999999999999</c:v>
                </c:pt>
                <c:pt idx="207">
                  <c:v>8.4290000000000003</c:v>
                </c:pt>
                <c:pt idx="208">
                  <c:v>8.8879999999999999</c:v>
                </c:pt>
                <c:pt idx="209">
                  <c:v>8.4649999999999999</c:v>
                </c:pt>
                <c:pt idx="210">
                  <c:v>8.3049999999999997</c:v>
                </c:pt>
                <c:pt idx="211">
                  <c:v>9.0459999999999994</c:v>
                </c:pt>
                <c:pt idx="212">
                  <c:v>9.3620000000000001</c:v>
                </c:pt>
                <c:pt idx="213">
                  <c:v>9.5370000000000008</c:v>
                </c:pt>
                <c:pt idx="214">
                  <c:v>10.991</c:v>
                </c:pt>
                <c:pt idx="215">
                  <c:v>11.374000000000001</c:v>
                </c:pt>
                <c:pt idx="216">
                  <c:v>11.329000000000001</c:v>
                </c:pt>
                <c:pt idx="217">
                  <c:v>10.28</c:v>
                </c:pt>
                <c:pt idx="218">
                  <c:v>10.012</c:v>
                </c:pt>
                <c:pt idx="219">
                  <c:v>9.7910000000000004</c:v>
                </c:pt>
                <c:pt idx="220">
                  <c:v>8.8610000000000007</c:v>
                </c:pt>
                <c:pt idx="221">
                  <c:v>7.58</c:v>
                </c:pt>
                <c:pt idx="222">
                  <c:v>7.0519999999999996</c:v>
                </c:pt>
                <c:pt idx="223">
                  <c:v>7.1790000000000003</c:v>
                </c:pt>
                <c:pt idx="224">
                  <c:v>6.7939999999999996</c:v>
                </c:pt>
                <c:pt idx="225">
                  <c:v>6.7880000000000003</c:v>
                </c:pt>
                <c:pt idx="226">
                  <c:v>6.8479999999999999</c:v>
                </c:pt>
                <c:pt idx="227">
                  <c:v>7.26</c:v>
                </c:pt>
                <c:pt idx="228">
                  <c:v>7.3639999999999999</c:v>
                </c:pt>
                <c:pt idx="229">
                  <c:v>7.2450000000000001</c:v>
                </c:pt>
                <c:pt idx="230">
                  <c:v>7.8070000000000004</c:v>
                </c:pt>
                <c:pt idx="231">
                  <c:v>7.867</c:v>
                </c:pt>
                <c:pt idx="232">
                  <c:v>7.5919999999999996</c:v>
                </c:pt>
                <c:pt idx="233">
                  <c:v>7.9619999999999997</c:v>
                </c:pt>
                <c:pt idx="234">
                  <c:v>8.7490000000000006</c:v>
                </c:pt>
                <c:pt idx="235">
                  <c:v>9.2119999999999997</c:v>
                </c:pt>
                <c:pt idx="236">
                  <c:v>8.76</c:v>
                </c:pt>
                <c:pt idx="237">
                  <c:v>9.202</c:v>
                </c:pt>
                <c:pt idx="238">
                  <c:v>8.7430000000000003</c:v>
                </c:pt>
                <c:pt idx="239">
                  <c:v>8.68</c:v>
                </c:pt>
                <c:pt idx="240">
                  <c:v>9.0399999999999991</c:v>
                </c:pt>
                <c:pt idx="241">
                  <c:v>8.4380000000000006</c:v>
                </c:pt>
                <c:pt idx="242">
                  <c:v>8.5749999999999993</c:v>
                </c:pt>
                <c:pt idx="243">
                  <c:v>8.4979999999999993</c:v>
                </c:pt>
                <c:pt idx="244">
                  <c:v>8.8070000000000004</c:v>
                </c:pt>
                <c:pt idx="245">
                  <c:v>8.6199999999999992</c:v>
                </c:pt>
                <c:pt idx="246">
                  <c:v>8.85</c:v>
                </c:pt>
                <c:pt idx="247">
                  <c:v>9.077</c:v>
                </c:pt>
                <c:pt idx="248">
                  <c:v>9.4209999999999994</c:v>
                </c:pt>
                <c:pt idx="249">
                  <c:v>10.154</c:v>
                </c:pt>
                <c:pt idx="250">
                  <c:v>10.849</c:v>
                </c:pt>
                <c:pt idx="251">
                  <c:v>9.7750000000000004</c:v>
                </c:pt>
                <c:pt idx="252">
                  <c:v>9.952</c:v>
                </c:pt>
                <c:pt idx="253">
                  <c:v>9.9149999999999991</c:v>
                </c:pt>
                <c:pt idx="254">
                  <c:v>9.298</c:v>
                </c:pt>
                <c:pt idx="255">
                  <c:v>8.8800000000000008</c:v>
                </c:pt>
                <c:pt idx="256">
                  <c:v>9.02</c:v>
                </c:pt>
                <c:pt idx="257">
                  <c:v>9.2439999999999998</c:v>
                </c:pt>
                <c:pt idx="258">
                  <c:v>10.268000000000001</c:v>
                </c:pt>
                <c:pt idx="259">
                  <c:v>9.6630000000000003</c:v>
                </c:pt>
                <c:pt idx="260">
                  <c:v>9.4079999999999995</c:v>
                </c:pt>
                <c:pt idx="261">
                  <c:v>9.2390000000000008</c:v>
                </c:pt>
                <c:pt idx="262">
                  <c:v>9.0860000000000003</c:v>
                </c:pt>
                <c:pt idx="263">
                  <c:v>8.9939999999999998</c:v>
                </c:pt>
                <c:pt idx="264">
                  <c:v>8.7390000000000008</c:v>
                </c:pt>
                <c:pt idx="265">
                  <c:v>8.5069999999999997</c:v>
                </c:pt>
                <c:pt idx="266">
                  <c:v>8.1790000000000003</c:v>
                </c:pt>
                <c:pt idx="267">
                  <c:v>8.1609999999999996</c:v>
                </c:pt>
                <c:pt idx="268">
                  <c:v>8.077</c:v>
                </c:pt>
                <c:pt idx="269">
                  <c:v>7.7889999999999997</c:v>
                </c:pt>
                <c:pt idx="270">
                  <c:v>7.9180000000000001</c:v>
                </c:pt>
                <c:pt idx="271">
                  <c:v>8.3759999999999994</c:v>
                </c:pt>
                <c:pt idx="272">
                  <c:v>8.0359999999999996</c:v>
                </c:pt>
                <c:pt idx="273">
                  <c:v>8.16</c:v>
                </c:pt>
                <c:pt idx="274">
                  <c:v>7.7809999999999997</c:v>
                </c:pt>
                <c:pt idx="275">
                  <c:v>7.5810000000000004</c:v>
                </c:pt>
                <c:pt idx="276">
                  <c:v>7.4770000000000003</c:v>
                </c:pt>
                <c:pt idx="277">
                  <c:v>7.4029999999999996</c:v>
                </c:pt>
                <c:pt idx="278">
                  <c:v>7.69</c:v>
                </c:pt>
                <c:pt idx="279">
                  <c:v>7.3810000000000002</c:v>
                </c:pt>
                <c:pt idx="280">
                  <c:v>7.4269999999999996</c:v>
                </c:pt>
                <c:pt idx="281">
                  <c:v>7.4240000000000004</c:v>
                </c:pt>
                <c:pt idx="282">
                  <c:v>7.3310000000000004</c:v>
                </c:pt>
                <c:pt idx="283">
                  <c:v>7.2649999999999997</c:v>
                </c:pt>
                <c:pt idx="284">
                  <c:v>7.3239999999999998</c:v>
                </c:pt>
                <c:pt idx="285">
                  <c:v>7.2729999999999997</c:v>
                </c:pt>
                <c:pt idx="286">
                  <c:v>7.5019999999999998</c:v>
                </c:pt>
                <c:pt idx="287">
                  <c:v>7.5270000000000001</c:v>
                </c:pt>
                <c:pt idx="288">
                  <c:v>7.2430000000000003</c:v>
                </c:pt>
                <c:pt idx="289">
                  <c:v>7.2830000000000004</c:v>
                </c:pt>
                <c:pt idx="290">
                  <c:v>7.08</c:v>
                </c:pt>
                <c:pt idx="291">
                  <c:v>6.61</c:v>
                </c:pt>
                <c:pt idx="292">
                  <c:v>6.6319999999999997</c:v>
                </c:pt>
                <c:pt idx="293">
                  <c:v>6.4790000000000001</c:v>
                </c:pt>
                <c:pt idx="294">
                  <c:v>6.5389999999999997</c:v>
                </c:pt>
                <c:pt idx="295">
                  <c:v>6.8460000000000001</c:v>
                </c:pt>
                <c:pt idx="296">
                  <c:v>6.6840000000000002</c:v>
                </c:pt>
                <c:pt idx="297">
                  <c:v>7.3040000000000003</c:v>
                </c:pt>
                <c:pt idx="298">
                  <c:v>7.548</c:v>
                </c:pt>
                <c:pt idx="299">
                  <c:v>6.9560000000000004</c:v>
                </c:pt>
                <c:pt idx="300">
                  <c:v>6.9459999999999997</c:v>
                </c:pt>
                <c:pt idx="301">
                  <c:v>7.0810000000000004</c:v>
                </c:pt>
                <c:pt idx="302">
                  <c:v>7.4020000000000001</c:v>
                </c:pt>
                <c:pt idx="303">
                  <c:v>7.5609999999999999</c:v>
                </c:pt>
                <c:pt idx="304">
                  <c:v>7.0259999999999998</c:v>
                </c:pt>
                <c:pt idx="305">
                  <c:v>6.99</c:v>
                </c:pt>
                <c:pt idx="306">
                  <c:v>7.0190000000000001</c:v>
                </c:pt>
                <c:pt idx="307">
                  <c:v>7.2279999999999998</c:v>
                </c:pt>
                <c:pt idx="308">
                  <c:v>6.8949999999999996</c:v>
                </c:pt>
                <c:pt idx="309">
                  <c:v>7.1390000000000002</c:v>
                </c:pt>
                <c:pt idx="310">
                  <c:v>7.0670000000000002</c:v>
                </c:pt>
                <c:pt idx="311">
                  <c:v>7.0620000000000003</c:v>
                </c:pt>
                <c:pt idx="312">
                  <c:v>7.1040000000000001</c:v>
                </c:pt>
                <c:pt idx="313">
                  <c:v>6.9189999999999996</c:v>
                </c:pt>
                <c:pt idx="314">
                  <c:v>7.0030000000000001</c:v>
                </c:pt>
                <c:pt idx="315">
                  <c:v>6.9610000000000003</c:v>
                </c:pt>
                <c:pt idx="316">
                  <c:v>7.0519999999999996</c:v>
                </c:pt>
                <c:pt idx="317">
                  <c:v>7.0140000000000002</c:v>
                </c:pt>
                <c:pt idx="318">
                  <c:v>6.976</c:v>
                </c:pt>
                <c:pt idx="319">
                  <c:v>7.0069999999999997</c:v>
                </c:pt>
                <c:pt idx="320">
                  <c:v>6.98</c:v>
                </c:pt>
                <c:pt idx="321">
                  <c:v>7.1680000000000001</c:v>
                </c:pt>
                <c:pt idx="322">
                  <c:v>6.9859999999999998</c:v>
                </c:pt>
                <c:pt idx="323">
                  <c:v>6.8620000000000001</c:v>
                </c:pt>
                <c:pt idx="324">
                  <c:v>6.9630000000000001</c:v>
                </c:pt>
                <c:pt idx="325">
                  <c:v>6.8979999999999997</c:v>
                </c:pt>
                <c:pt idx="326">
                  <c:v>6.8250000000000002</c:v>
                </c:pt>
                <c:pt idx="327">
                  <c:v>7.3019999999999996</c:v>
                </c:pt>
                <c:pt idx="328">
                  <c:v>7.5549999999999997</c:v>
                </c:pt>
                <c:pt idx="329">
                  <c:v>7.3730000000000002</c:v>
                </c:pt>
              </c:numCache>
            </c:numRef>
          </c:val>
          <c:smooth val="0"/>
          <c:extLst xmlns:c16r2="http://schemas.microsoft.com/office/drawing/2015/06/chart">
            <c:ext xmlns:c16="http://schemas.microsoft.com/office/drawing/2014/chart" uri="{C3380CC4-5D6E-409C-BE32-E72D297353CC}">
              <c16:uniqueId val="{00000000-B113-43C3-B4CE-EE048A7D3EE9}"/>
            </c:ext>
          </c:extLst>
        </c:ser>
        <c:ser>
          <c:idx val="1"/>
          <c:order val="1"/>
          <c:tx>
            <c:strRef>
              <c:f>Graph!$Q$3</c:f>
              <c:strCache>
                <c:ptCount val="1"/>
                <c:pt idx="0">
                  <c:v>10-year government Bonds</c:v>
                </c:pt>
              </c:strCache>
            </c:strRef>
          </c:tx>
          <c:spPr>
            <a:ln w="38100">
              <a:solidFill>
                <a:schemeClr val="tx2"/>
              </a:solidFill>
            </a:ln>
          </c:spPr>
          <c:marker>
            <c:symbol val="none"/>
          </c:marker>
          <c:cat>
            <c:numRef>
              <c:f>Graph!$O$4:$O$333</c:f>
              <c:numCache>
                <c:formatCode>m/d/yyyy</c:formatCode>
                <c:ptCount val="330"/>
                <c:pt idx="0">
                  <c:v>33207</c:v>
                </c:pt>
                <c:pt idx="1">
                  <c:v>33238</c:v>
                </c:pt>
                <c:pt idx="2">
                  <c:v>33269</c:v>
                </c:pt>
                <c:pt idx="3">
                  <c:v>33297</c:v>
                </c:pt>
                <c:pt idx="4">
                  <c:v>33326</c:v>
                </c:pt>
                <c:pt idx="5">
                  <c:v>33358</c:v>
                </c:pt>
                <c:pt idx="6">
                  <c:v>33389</c:v>
                </c:pt>
                <c:pt idx="7">
                  <c:v>33417</c:v>
                </c:pt>
                <c:pt idx="8">
                  <c:v>33450</c:v>
                </c:pt>
                <c:pt idx="9">
                  <c:v>33480</c:v>
                </c:pt>
                <c:pt idx="10">
                  <c:v>33511</c:v>
                </c:pt>
                <c:pt idx="11">
                  <c:v>33542</c:v>
                </c:pt>
                <c:pt idx="12">
                  <c:v>33571</c:v>
                </c:pt>
                <c:pt idx="13">
                  <c:v>33603</c:v>
                </c:pt>
                <c:pt idx="14">
                  <c:v>33634</c:v>
                </c:pt>
                <c:pt idx="15">
                  <c:v>33662</c:v>
                </c:pt>
                <c:pt idx="16">
                  <c:v>33694</c:v>
                </c:pt>
                <c:pt idx="17">
                  <c:v>33724</c:v>
                </c:pt>
                <c:pt idx="18">
                  <c:v>33753</c:v>
                </c:pt>
                <c:pt idx="19">
                  <c:v>33785</c:v>
                </c:pt>
                <c:pt idx="20">
                  <c:v>33816</c:v>
                </c:pt>
                <c:pt idx="21">
                  <c:v>33847</c:v>
                </c:pt>
                <c:pt idx="22">
                  <c:v>33877</c:v>
                </c:pt>
                <c:pt idx="23">
                  <c:v>33907</c:v>
                </c:pt>
                <c:pt idx="24">
                  <c:v>33938</c:v>
                </c:pt>
                <c:pt idx="25">
                  <c:v>33969</c:v>
                </c:pt>
                <c:pt idx="26">
                  <c:v>33998</c:v>
                </c:pt>
                <c:pt idx="27">
                  <c:v>34026</c:v>
                </c:pt>
                <c:pt idx="28">
                  <c:v>34059</c:v>
                </c:pt>
                <c:pt idx="29">
                  <c:v>34089</c:v>
                </c:pt>
                <c:pt idx="30">
                  <c:v>34120</c:v>
                </c:pt>
                <c:pt idx="31">
                  <c:v>34150</c:v>
                </c:pt>
                <c:pt idx="32">
                  <c:v>34180</c:v>
                </c:pt>
                <c:pt idx="33">
                  <c:v>34212</c:v>
                </c:pt>
                <c:pt idx="34">
                  <c:v>34242</c:v>
                </c:pt>
                <c:pt idx="35">
                  <c:v>34271</c:v>
                </c:pt>
                <c:pt idx="36">
                  <c:v>34303</c:v>
                </c:pt>
                <c:pt idx="37">
                  <c:v>34334</c:v>
                </c:pt>
                <c:pt idx="38">
                  <c:v>34365</c:v>
                </c:pt>
                <c:pt idx="39">
                  <c:v>34393</c:v>
                </c:pt>
                <c:pt idx="40">
                  <c:v>34424</c:v>
                </c:pt>
                <c:pt idx="41">
                  <c:v>34453</c:v>
                </c:pt>
                <c:pt idx="42">
                  <c:v>34485</c:v>
                </c:pt>
                <c:pt idx="43">
                  <c:v>34515</c:v>
                </c:pt>
                <c:pt idx="44">
                  <c:v>34544</c:v>
                </c:pt>
                <c:pt idx="45">
                  <c:v>34577</c:v>
                </c:pt>
                <c:pt idx="46">
                  <c:v>34607</c:v>
                </c:pt>
                <c:pt idx="47">
                  <c:v>34638</c:v>
                </c:pt>
                <c:pt idx="48">
                  <c:v>34668</c:v>
                </c:pt>
                <c:pt idx="49">
                  <c:v>34698</c:v>
                </c:pt>
                <c:pt idx="50">
                  <c:v>34730</c:v>
                </c:pt>
                <c:pt idx="51">
                  <c:v>34758</c:v>
                </c:pt>
                <c:pt idx="52">
                  <c:v>34789</c:v>
                </c:pt>
                <c:pt idx="53">
                  <c:v>34817</c:v>
                </c:pt>
                <c:pt idx="54">
                  <c:v>34850</c:v>
                </c:pt>
                <c:pt idx="55">
                  <c:v>34880</c:v>
                </c:pt>
                <c:pt idx="56">
                  <c:v>34911</c:v>
                </c:pt>
                <c:pt idx="57">
                  <c:v>34942</c:v>
                </c:pt>
                <c:pt idx="58">
                  <c:v>34971</c:v>
                </c:pt>
                <c:pt idx="59">
                  <c:v>35003</c:v>
                </c:pt>
                <c:pt idx="60">
                  <c:v>35033</c:v>
                </c:pt>
                <c:pt idx="61">
                  <c:v>35062</c:v>
                </c:pt>
                <c:pt idx="62">
                  <c:v>35095</c:v>
                </c:pt>
                <c:pt idx="63">
                  <c:v>35124</c:v>
                </c:pt>
                <c:pt idx="64">
                  <c:v>35153</c:v>
                </c:pt>
                <c:pt idx="65">
                  <c:v>35185</c:v>
                </c:pt>
                <c:pt idx="66">
                  <c:v>35216</c:v>
                </c:pt>
                <c:pt idx="67">
                  <c:v>35244</c:v>
                </c:pt>
                <c:pt idx="68">
                  <c:v>35277</c:v>
                </c:pt>
                <c:pt idx="69">
                  <c:v>35307</c:v>
                </c:pt>
                <c:pt idx="70">
                  <c:v>35338</c:v>
                </c:pt>
                <c:pt idx="71">
                  <c:v>35369</c:v>
                </c:pt>
                <c:pt idx="72">
                  <c:v>35398</c:v>
                </c:pt>
                <c:pt idx="73">
                  <c:v>35430</c:v>
                </c:pt>
                <c:pt idx="74">
                  <c:v>35461</c:v>
                </c:pt>
                <c:pt idx="75">
                  <c:v>35489</c:v>
                </c:pt>
                <c:pt idx="76">
                  <c:v>35520</c:v>
                </c:pt>
                <c:pt idx="77">
                  <c:v>35550</c:v>
                </c:pt>
                <c:pt idx="78">
                  <c:v>35580</c:v>
                </c:pt>
                <c:pt idx="79">
                  <c:v>35611</c:v>
                </c:pt>
                <c:pt idx="80">
                  <c:v>35642</c:v>
                </c:pt>
                <c:pt idx="81">
                  <c:v>35671</c:v>
                </c:pt>
                <c:pt idx="82">
                  <c:v>35703</c:v>
                </c:pt>
                <c:pt idx="83">
                  <c:v>35734</c:v>
                </c:pt>
                <c:pt idx="84">
                  <c:v>35762</c:v>
                </c:pt>
                <c:pt idx="85">
                  <c:v>35795</c:v>
                </c:pt>
                <c:pt idx="86">
                  <c:v>35825</c:v>
                </c:pt>
                <c:pt idx="87">
                  <c:v>35853</c:v>
                </c:pt>
                <c:pt idx="88">
                  <c:v>35885</c:v>
                </c:pt>
                <c:pt idx="89">
                  <c:v>35915</c:v>
                </c:pt>
                <c:pt idx="90">
                  <c:v>35944</c:v>
                </c:pt>
                <c:pt idx="91">
                  <c:v>35976</c:v>
                </c:pt>
                <c:pt idx="92">
                  <c:v>36007</c:v>
                </c:pt>
                <c:pt idx="93">
                  <c:v>36038</c:v>
                </c:pt>
                <c:pt idx="94">
                  <c:v>36068</c:v>
                </c:pt>
                <c:pt idx="95">
                  <c:v>36098</c:v>
                </c:pt>
                <c:pt idx="96">
                  <c:v>36129</c:v>
                </c:pt>
                <c:pt idx="97">
                  <c:v>36160</c:v>
                </c:pt>
                <c:pt idx="98">
                  <c:v>36189</c:v>
                </c:pt>
                <c:pt idx="99">
                  <c:v>36217</c:v>
                </c:pt>
                <c:pt idx="100">
                  <c:v>36250</c:v>
                </c:pt>
                <c:pt idx="101">
                  <c:v>36280</c:v>
                </c:pt>
                <c:pt idx="102">
                  <c:v>36311</c:v>
                </c:pt>
                <c:pt idx="103">
                  <c:v>36341</c:v>
                </c:pt>
                <c:pt idx="104">
                  <c:v>36371</c:v>
                </c:pt>
                <c:pt idx="105">
                  <c:v>36403</c:v>
                </c:pt>
                <c:pt idx="106">
                  <c:v>36433</c:v>
                </c:pt>
                <c:pt idx="107">
                  <c:v>36462</c:v>
                </c:pt>
                <c:pt idx="108">
                  <c:v>36494</c:v>
                </c:pt>
                <c:pt idx="109">
                  <c:v>36525</c:v>
                </c:pt>
                <c:pt idx="110">
                  <c:v>36556</c:v>
                </c:pt>
                <c:pt idx="111">
                  <c:v>36585</c:v>
                </c:pt>
                <c:pt idx="112">
                  <c:v>36616</c:v>
                </c:pt>
                <c:pt idx="113">
                  <c:v>36644</c:v>
                </c:pt>
                <c:pt idx="114">
                  <c:v>36677</c:v>
                </c:pt>
                <c:pt idx="115">
                  <c:v>36707</c:v>
                </c:pt>
                <c:pt idx="116">
                  <c:v>36738</c:v>
                </c:pt>
                <c:pt idx="117">
                  <c:v>36769</c:v>
                </c:pt>
                <c:pt idx="118">
                  <c:v>36798</c:v>
                </c:pt>
                <c:pt idx="119">
                  <c:v>36830</c:v>
                </c:pt>
                <c:pt idx="120">
                  <c:v>36860</c:v>
                </c:pt>
                <c:pt idx="121">
                  <c:v>36889</c:v>
                </c:pt>
                <c:pt idx="122">
                  <c:v>36922</c:v>
                </c:pt>
                <c:pt idx="123">
                  <c:v>36950</c:v>
                </c:pt>
                <c:pt idx="124">
                  <c:v>36980</c:v>
                </c:pt>
                <c:pt idx="125">
                  <c:v>37011</c:v>
                </c:pt>
                <c:pt idx="126">
                  <c:v>37042</c:v>
                </c:pt>
                <c:pt idx="127">
                  <c:v>37071</c:v>
                </c:pt>
                <c:pt idx="128">
                  <c:v>37103</c:v>
                </c:pt>
                <c:pt idx="129">
                  <c:v>37134</c:v>
                </c:pt>
                <c:pt idx="130">
                  <c:v>37162</c:v>
                </c:pt>
                <c:pt idx="131">
                  <c:v>37195</c:v>
                </c:pt>
                <c:pt idx="132">
                  <c:v>37225</c:v>
                </c:pt>
                <c:pt idx="133">
                  <c:v>37256</c:v>
                </c:pt>
                <c:pt idx="134">
                  <c:v>37287</c:v>
                </c:pt>
                <c:pt idx="135">
                  <c:v>37315</c:v>
                </c:pt>
                <c:pt idx="136">
                  <c:v>37344</c:v>
                </c:pt>
                <c:pt idx="137">
                  <c:v>37376</c:v>
                </c:pt>
                <c:pt idx="138">
                  <c:v>37407</c:v>
                </c:pt>
                <c:pt idx="139">
                  <c:v>37435</c:v>
                </c:pt>
                <c:pt idx="140">
                  <c:v>37468</c:v>
                </c:pt>
                <c:pt idx="141">
                  <c:v>37498</c:v>
                </c:pt>
                <c:pt idx="142">
                  <c:v>37529</c:v>
                </c:pt>
                <c:pt idx="143">
                  <c:v>37560</c:v>
                </c:pt>
                <c:pt idx="144">
                  <c:v>37589</c:v>
                </c:pt>
                <c:pt idx="145">
                  <c:v>37621</c:v>
                </c:pt>
                <c:pt idx="146">
                  <c:v>37652</c:v>
                </c:pt>
                <c:pt idx="147">
                  <c:v>37680</c:v>
                </c:pt>
                <c:pt idx="148">
                  <c:v>37711</c:v>
                </c:pt>
                <c:pt idx="149">
                  <c:v>37741</c:v>
                </c:pt>
                <c:pt idx="150">
                  <c:v>37771</c:v>
                </c:pt>
                <c:pt idx="151">
                  <c:v>37802</c:v>
                </c:pt>
                <c:pt idx="152">
                  <c:v>37833</c:v>
                </c:pt>
                <c:pt idx="153">
                  <c:v>37862</c:v>
                </c:pt>
                <c:pt idx="154">
                  <c:v>37894</c:v>
                </c:pt>
                <c:pt idx="155">
                  <c:v>37925</c:v>
                </c:pt>
                <c:pt idx="156">
                  <c:v>37953</c:v>
                </c:pt>
                <c:pt idx="157">
                  <c:v>37986</c:v>
                </c:pt>
                <c:pt idx="158">
                  <c:v>38016</c:v>
                </c:pt>
                <c:pt idx="159">
                  <c:v>38044</c:v>
                </c:pt>
                <c:pt idx="160">
                  <c:v>38077</c:v>
                </c:pt>
                <c:pt idx="161">
                  <c:v>38107</c:v>
                </c:pt>
                <c:pt idx="162">
                  <c:v>38138</c:v>
                </c:pt>
                <c:pt idx="163">
                  <c:v>38168</c:v>
                </c:pt>
                <c:pt idx="164">
                  <c:v>38198</c:v>
                </c:pt>
                <c:pt idx="165">
                  <c:v>38230</c:v>
                </c:pt>
                <c:pt idx="166">
                  <c:v>38260</c:v>
                </c:pt>
                <c:pt idx="167">
                  <c:v>38289</c:v>
                </c:pt>
                <c:pt idx="168">
                  <c:v>38321</c:v>
                </c:pt>
                <c:pt idx="169">
                  <c:v>38352</c:v>
                </c:pt>
                <c:pt idx="170">
                  <c:v>38383</c:v>
                </c:pt>
                <c:pt idx="171">
                  <c:v>38411</c:v>
                </c:pt>
                <c:pt idx="172">
                  <c:v>38442</c:v>
                </c:pt>
                <c:pt idx="173">
                  <c:v>38471</c:v>
                </c:pt>
                <c:pt idx="174">
                  <c:v>38503</c:v>
                </c:pt>
                <c:pt idx="175">
                  <c:v>38533</c:v>
                </c:pt>
                <c:pt idx="176">
                  <c:v>38562</c:v>
                </c:pt>
                <c:pt idx="177">
                  <c:v>38595</c:v>
                </c:pt>
                <c:pt idx="178">
                  <c:v>38625</c:v>
                </c:pt>
                <c:pt idx="179">
                  <c:v>38656</c:v>
                </c:pt>
                <c:pt idx="180">
                  <c:v>38686</c:v>
                </c:pt>
                <c:pt idx="181">
                  <c:v>38716</c:v>
                </c:pt>
                <c:pt idx="182">
                  <c:v>38748</c:v>
                </c:pt>
                <c:pt idx="183">
                  <c:v>38776</c:v>
                </c:pt>
                <c:pt idx="184">
                  <c:v>38807</c:v>
                </c:pt>
                <c:pt idx="185">
                  <c:v>38835</c:v>
                </c:pt>
                <c:pt idx="186">
                  <c:v>38868</c:v>
                </c:pt>
                <c:pt idx="187">
                  <c:v>38898</c:v>
                </c:pt>
                <c:pt idx="188">
                  <c:v>38929</c:v>
                </c:pt>
                <c:pt idx="189">
                  <c:v>38960</c:v>
                </c:pt>
                <c:pt idx="190">
                  <c:v>38989</c:v>
                </c:pt>
                <c:pt idx="191">
                  <c:v>39021</c:v>
                </c:pt>
                <c:pt idx="192">
                  <c:v>39051</c:v>
                </c:pt>
                <c:pt idx="193">
                  <c:v>39080</c:v>
                </c:pt>
                <c:pt idx="194">
                  <c:v>39113</c:v>
                </c:pt>
                <c:pt idx="195">
                  <c:v>39141</c:v>
                </c:pt>
                <c:pt idx="196">
                  <c:v>39171</c:v>
                </c:pt>
                <c:pt idx="197">
                  <c:v>39202</c:v>
                </c:pt>
                <c:pt idx="198">
                  <c:v>39233</c:v>
                </c:pt>
                <c:pt idx="199">
                  <c:v>39262</c:v>
                </c:pt>
                <c:pt idx="200">
                  <c:v>39294</c:v>
                </c:pt>
                <c:pt idx="201">
                  <c:v>39325</c:v>
                </c:pt>
                <c:pt idx="202">
                  <c:v>39353</c:v>
                </c:pt>
                <c:pt idx="203">
                  <c:v>39386</c:v>
                </c:pt>
                <c:pt idx="204">
                  <c:v>39416</c:v>
                </c:pt>
                <c:pt idx="205">
                  <c:v>39447</c:v>
                </c:pt>
                <c:pt idx="206">
                  <c:v>39478</c:v>
                </c:pt>
                <c:pt idx="207">
                  <c:v>39507</c:v>
                </c:pt>
                <c:pt idx="208">
                  <c:v>39538</c:v>
                </c:pt>
                <c:pt idx="209">
                  <c:v>39568</c:v>
                </c:pt>
                <c:pt idx="210">
                  <c:v>39598</c:v>
                </c:pt>
                <c:pt idx="211">
                  <c:v>39629</c:v>
                </c:pt>
                <c:pt idx="212">
                  <c:v>39660</c:v>
                </c:pt>
                <c:pt idx="213">
                  <c:v>39689</c:v>
                </c:pt>
                <c:pt idx="214">
                  <c:v>39721</c:v>
                </c:pt>
                <c:pt idx="215">
                  <c:v>39752</c:v>
                </c:pt>
                <c:pt idx="216">
                  <c:v>39780</c:v>
                </c:pt>
                <c:pt idx="217">
                  <c:v>39813</c:v>
                </c:pt>
                <c:pt idx="218">
                  <c:v>39843</c:v>
                </c:pt>
                <c:pt idx="219">
                  <c:v>39871</c:v>
                </c:pt>
                <c:pt idx="220">
                  <c:v>39903</c:v>
                </c:pt>
                <c:pt idx="221">
                  <c:v>39933</c:v>
                </c:pt>
                <c:pt idx="222">
                  <c:v>39962</c:v>
                </c:pt>
                <c:pt idx="223">
                  <c:v>39994</c:v>
                </c:pt>
                <c:pt idx="224">
                  <c:v>40025</c:v>
                </c:pt>
                <c:pt idx="225">
                  <c:v>40056</c:v>
                </c:pt>
                <c:pt idx="226">
                  <c:v>40086</c:v>
                </c:pt>
                <c:pt idx="227">
                  <c:v>40116</c:v>
                </c:pt>
                <c:pt idx="228">
                  <c:v>40147</c:v>
                </c:pt>
                <c:pt idx="229">
                  <c:v>40178</c:v>
                </c:pt>
                <c:pt idx="230">
                  <c:v>40207</c:v>
                </c:pt>
                <c:pt idx="231">
                  <c:v>40235</c:v>
                </c:pt>
                <c:pt idx="232">
                  <c:v>40268</c:v>
                </c:pt>
                <c:pt idx="233">
                  <c:v>40298</c:v>
                </c:pt>
                <c:pt idx="234">
                  <c:v>40329</c:v>
                </c:pt>
                <c:pt idx="235">
                  <c:v>40359</c:v>
                </c:pt>
                <c:pt idx="236">
                  <c:v>40389</c:v>
                </c:pt>
                <c:pt idx="237">
                  <c:v>40421</c:v>
                </c:pt>
                <c:pt idx="238">
                  <c:v>40451</c:v>
                </c:pt>
                <c:pt idx="239">
                  <c:v>40480</c:v>
                </c:pt>
                <c:pt idx="240">
                  <c:v>40512</c:v>
                </c:pt>
                <c:pt idx="241">
                  <c:v>40543</c:v>
                </c:pt>
                <c:pt idx="242">
                  <c:v>40574</c:v>
                </c:pt>
                <c:pt idx="243">
                  <c:v>40602</c:v>
                </c:pt>
                <c:pt idx="244">
                  <c:v>40633</c:v>
                </c:pt>
                <c:pt idx="245">
                  <c:v>40662</c:v>
                </c:pt>
                <c:pt idx="246">
                  <c:v>40694</c:v>
                </c:pt>
                <c:pt idx="247">
                  <c:v>40724</c:v>
                </c:pt>
                <c:pt idx="248">
                  <c:v>40753</c:v>
                </c:pt>
                <c:pt idx="249">
                  <c:v>40786</c:v>
                </c:pt>
                <c:pt idx="250">
                  <c:v>40816</c:v>
                </c:pt>
                <c:pt idx="251">
                  <c:v>40847</c:v>
                </c:pt>
                <c:pt idx="252">
                  <c:v>40877</c:v>
                </c:pt>
                <c:pt idx="253">
                  <c:v>40907</c:v>
                </c:pt>
                <c:pt idx="254">
                  <c:v>40939</c:v>
                </c:pt>
                <c:pt idx="255">
                  <c:v>40968</c:v>
                </c:pt>
                <c:pt idx="256">
                  <c:v>40998</c:v>
                </c:pt>
                <c:pt idx="257">
                  <c:v>41029</c:v>
                </c:pt>
                <c:pt idx="258">
                  <c:v>41060</c:v>
                </c:pt>
                <c:pt idx="259">
                  <c:v>41089</c:v>
                </c:pt>
                <c:pt idx="260">
                  <c:v>41121</c:v>
                </c:pt>
                <c:pt idx="261">
                  <c:v>41152</c:v>
                </c:pt>
                <c:pt idx="262">
                  <c:v>41180</c:v>
                </c:pt>
                <c:pt idx="263">
                  <c:v>41213</c:v>
                </c:pt>
                <c:pt idx="264">
                  <c:v>41243</c:v>
                </c:pt>
                <c:pt idx="265">
                  <c:v>41274</c:v>
                </c:pt>
                <c:pt idx="266">
                  <c:v>41305</c:v>
                </c:pt>
                <c:pt idx="267">
                  <c:v>41333</c:v>
                </c:pt>
                <c:pt idx="268">
                  <c:v>41362</c:v>
                </c:pt>
                <c:pt idx="269">
                  <c:v>41394</c:v>
                </c:pt>
                <c:pt idx="270">
                  <c:v>41425</c:v>
                </c:pt>
                <c:pt idx="271">
                  <c:v>41453</c:v>
                </c:pt>
                <c:pt idx="272">
                  <c:v>41486</c:v>
                </c:pt>
                <c:pt idx="273">
                  <c:v>41516</c:v>
                </c:pt>
                <c:pt idx="274">
                  <c:v>41547</c:v>
                </c:pt>
                <c:pt idx="275">
                  <c:v>41578</c:v>
                </c:pt>
                <c:pt idx="276">
                  <c:v>41607</c:v>
                </c:pt>
                <c:pt idx="277">
                  <c:v>41639</c:v>
                </c:pt>
                <c:pt idx="278">
                  <c:v>41670</c:v>
                </c:pt>
                <c:pt idx="279">
                  <c:v>41698</c:v>
                </c:pt>
                <c:pt idx="280">
                  <c:v>41729</c:v>
                </c:pt>
                <c:pt idx="281">
                  <c:v>41759</c:v>
                </c:pt>
                <c:pt idx="282">
                  <c:v>41789</c:v>
                </c:pt>
                <c:pt idx="283">
                  <c:v>41820</c:v>
                </c:pt>
                <c:pt idx="284">
                  <c:v>41851</c:v>
                </c:pt>
                <c:pt idx="285">
                  <c:v>41880</c:v>
                </c:pt>
                <c:pt idx="286">
                  <c:v>41912</c:v>
                </c:pt>
                <c:pt idx="287">
                  <c:v>41943</c:v>
                </c:pt>
                <c:pt idx="288">
                  <c:v>41971</c:v>
                </c:pt>
                <c:pt idx="289">
                  <c:v>42004</c:v>
                </c:pt>
                <c:pt idx="290">
                  <c:v>42034</c:v>
                </c:pt>
                <c:pt idx="291">
                  <c:v>42062</c:v>
                </c:pt>
                <c:pt idx="292">
                  <c:v>42094</c:v>
                </c:pt>
                <c:pt idx="293">
                  <c:v>42124</c:v>
                </c:pt>
                <c:pt idx="294">
                  <c:v>42155</c:v>
                </c:pt>
                <c:pt idx="295">
                  <c:v>42185</c:v>
                </c:pt>
                <c:pt idx="296">
                  <c:v>42216</c:v>
                </c:pt>
                <c:pt idx="297">
                  <c:v>42247</c:v>
                </c:pt>
                <c:pt idx="298">
                  <c:v>42277</c:v>
                </c:pt>
                <c:pt idx="299">
                  <c:v>42308</c:v>
                </c:pt>
                <c:pt idx="300">
                  <c:v>42338</c:v>
                </c:pt>
                <c:pt idx="301">
                  <c:v>42369</c:v>
                </c:pt>
                <c:pt idx="302">
                  <c:v>42400</c:v>
                </c:pt>
                <c:pt idx="303">
                  <c:v>42429</c:v>
                </c:pt>
                <c:pt idx="304">
                  <c:v>42460</c:v>
                </c:pt>
                <c:pt idx="305">
                  <c:v>42490</c:v>
                </c:pt>
                <c:pt idx="306">
                  <c:v>42521</c:v>
                </c:pt>
                <c:pt idx="307">
                  <c:v>42551</c:v>
                </c:pt>
                <c:pt idx="308">
                  <c:v>42582</c:v>
                </c:pt>
                <c:pt idx="309">
                  <c:v>42613</c:v>
                </c:pt>
                <c:pt idx="310">
                  <c:v>42643</c:v>
                </c:pt>
                <c:pt idx="311">
                  <c:v>42674</c:v>
                </c:pt>
                <c:pt idx="312">
                  <c:v>42704</c:v>
                </c:pt>
                <c:pt idx="313">
                  <c:v>42735</c:v>
                </c:pt>
                <c:pt idx="314">
                  <c:v>42766</c:v>
                </c:pt>
                <c:pt idx="315">
                  <c:v>42794</c:v>
                </c:pt>
                <c:pt idx="316">
                  <c:v>42825</c:v>
                </c:pt>
                <c:pt idx="317">
                  <c:v>42855</c:v>
                </c:pt>
                <c:pt idx="318">
                  <c:v>42886</c:v>
                </c:pt>
                <c:pt idx="319">
                  <c:v>42916</c:v>
                </c:pt>
                <c:pt idx="320">
                  <c:v>42947</c:v>
                </c:pt>
                <c:pt idx="321">
                  <c:v>42978</c:v>
                </c:pt>
                <c:pt idx="322">
                  <c:v>43008</c:v>
                </c:pt>
                <c:pt idx="323">
                  <c:v>43039</c:v>
                </c:pt>
                <c:pt idx="324">
                  <c:v>43069</c:v>
                </c:pt>
                <c:pt idx="325">
                  <c:v>43100</c:v>
                </c:pt>
                <c:pt idx="326">
                  <c:v>43131</c:v>
                </c:pt>
                <c:pt idx="327">
                  <c:v>43159</c:v>
                </c:pt>
                <c:pt idx="328">
                  <c:v>43190</c:v>
                </c:pt>
                <c:pt idx="329">
                  <c:v>43220</c:v>
                </c:pt>
              </c:numCache>
            </c:numRef>
          </c:cat>
          <c:val>
            <c:numRef>
              <c:f>Graph!$Q$4:$Q$333</c:f>
              <c:numCache>
                <c:formatCode>General</c:formatCode>
                <c:ptCount val="330"/>
                <c:pt idx="0">
                  <c:v>2.9979999999999993</c:v>
                </c:pt>
                <c:pt idx="1">
                  <c:v>2.7780000000000005</c:v>
                </c:pt>
                <c:pt idx="2">
                  <c:v>2.5910000000000002</c:v>
                </c:pt>
                <c:pt idx="3">
                  <c:v>2.4489999999999998</c:v>
                </c:pt>
                <c:pt idx="4">
                  <c:v>2.54</c:v>
                </c:pt>
                <c:pt idx="5">
                  <c:v>3.5209999999999999</c:v>
                </c:pt>
                <c:pt idx="6">
                  <c:v>3.516</c:v>
                </c:pt>
                <c:pt idx="7">
                  <c:v>3.6909999999999998</c:v>
                </c:pt>
                <c:pt idx="8">
                  <c:v>3.5570000000000004</c:v>
                </c:pt>
                <c:pt idx="9">
                  <c:v>3.2430000000000003</c:v>
                </c:pt>
                <c:pt idx="10">
                  <c:v>2.9169999999999998</c:v>
                </c:pt>
                <c:pt idx="11">
                  <c:v>3.0470000000000006</c:v>
                </c:pt>
                <c:pt idx="12">
                  <c:v>2.968</c:v>
                </c:pt>
                <c:pt idx="13">
                  <c:v>2.5650000000000004</c:v>
                </c:pt>
                <c:pt idx="14">
                  <c:v>2.6770000000000005</c:v>
                </c:pt>
                <c:pt idx="15">
                  <c:v>2.7280000000000006</c:v>
                </c:pt>
                <c:pt idx="16">
                  <c:v>2.9249999999999998</c:v>
                </c:pt>
                <c:pt idx="17">
                  <c:v>3.202</c:v>
                </c:pt>
                <c:pt idx="18">
                  <c:v>3.0110000000000001</c:v>
                </c:pt>
                <c:pt idx="19">
                  <c:v>2.835</c:v>
                </c:pt>
                <c:pt idx="20">
                  <c:v>2.5979999999999999</c:v>
                </c:pt>
                <c:pt idx="21">
                  <c:v>2.5220000000000002</c:v>
                </c:pt>
                <c:pt idx="22">
                  <c:v>2.1710000000000003</c:v>
                </c:pt>
                <c:pt idx="23">
                  <c:v>1.798</c:v>
                </c:pt>
                <c:pt idx="24">
                  <c:v>1.9399999999999995</c:v>
                </c:pt>
                <c:pt idx="25">
                  <c:v>1.7809999999999997</c:v>
                </c:pt>
                <c:pt idx="26">
                  <c:v>1.532</c:v>
                </c:pt>
                <c:pt idx="27">
                  <c:v>1.2000000000000002</c:v>
                </c:pt>
                <c:pt idx="28">
                  <c:v>1.2999999999999998</c:v>
                </c:pt>
                <c:pt idx="29">
                  <c:v>1.4010000000000002</c:v>
                </c:pt>
                <c:pt idx="30">
                  <c:v>1.653</c:v>
                </c:pt>
                <c:pt idx="31">
                  <c:v>1.3610000000000002</c:v>
                </c:pt>
                <c:pt idx="32">
                  <c:v>1.2810000000000001</c:v>
                </c:pt>
                <c:pt idx="33">
                  <c:v>1.0049999999999994</c:v>
                </c:pt>
                <c:pt idx="34">
                  <c:v>1.3329999999999997</c:v>
                </c:pt>
                <c:pt idx="35">
                  <c:v>1.3650000000000002</c:v>
                </c:pt>
                <c:pt idx="36">
                  <c:v>1.4830000000000005</c:v>
                </c:pt>
                <c:pt idx="37">
                  <c:v>1.3479999999999999</c:v>
                </c:pt>
                <c:pt idx="38">
                  <c:v>1.444</c:v>
                </c:pt>
                <c:pt idx="39">
                  <c:v>1.9470000000000001</c:v>
                </c:pt>
                <c:pt idx="40">
                  <c:v>2.298</c:v>
                </c:pt>
                <c:pt idx="41">
                  <c:v>2.6130000000000004</c:v>
                </c:pt>
                <c:pt idx="42">
                  <c:v>2.8710000000000004</c:v>
                </c:pt>
                <c:pt idx="43">
                  <c:v>3.1779999999999999</c:v>
                </c:pt>
                <c:pt idx="44">
                  <c:v>3.1420000000000003</c:v>
                </c:pt>
                <c:pt idx="45">
                  <c:v>3.4030000000000005</c:v>
                </c:pt>
                <c:pt idx="46">
                  <c:v>3.5220000000000002</c:v>
                </c:pt>
                <c:pt idx="47">
                  <c:v>3.8709999999999996</c:v>
                </c:pt>
                <c:pt idx="48">
                  <c:v>3.95</c:v>
                </c:pt>
                <c:pt idx="49">
                  <c:v>3.87</c:v>
                </c:pt>
                <c:pt idx="50">
                  <c:v>3.6819999999999995</c:v>
                </c:pt>
                <c:pt idx="51">
                  <c:v>3.4269999999999996</c:v>
                </c:pt>
                <c:pt idx="52">
                  <c:v>3.38</c:v>
                </c:pt>
                <c:pt idx="53">
                  <c:v>3.0420000000000003</c:v>
                </c:pt>
                <c:pt idx="54">
                  <c:v>2.4579999999999997</c:v>
                </c:pt>
                <c:pt idx="55">
                  <c:v>2.5130000000000003</c:v>
                </c:pt>
                <c:pt idx="56">
                  <c:v>2.5509999999999997</c:v>
                </c:pt>
                <c:pt idx="57">
                  <c:v>2.5639999999999996</c:v>
                </c:pt>
                <c:pt idx="58">
                  <c:v>2.4070000000000005</c:v>
                </c:pt>
                <c:pt idx="59">
                  <c:v>2.4569999999999999</c:v>
                </c:pt>
                <c:pt idx="60">
                  <c:v>2.1980000000000004</c:v>
                </c:pt>
                <c:pt idx="61">
                  <c:v>2.1390000000000002</c:v>
                </c:pt>
                <c:pt idx="62">
                  <c:v>1.9850000000000003</c:v>
                </c:pt>
                <c:pt idx="63">
                  <c:v>2.3630000000000004</c:v>
                </c:pt>
                <c:pt idx="64">
                  <c:v>2.452</c:v>
                </c:pt>
                <c:pt idx="65">
                  <c:v>2.5490000000000004</c:v>
                </c:pt>
                <c:pt idx="66">
                  <c:v>2.6050000000000004</c:v>
                </c:pt>
                <c:pt idx="67">
                  <c:v>2.5750000000000002</c:v>
                </c:pt>
                <c:pt idx="68">
                  <c:v>2.5987419999999997</c:v>
                </c:pt>
                <c:pt idx="69">
                  <c:v>2.5445979999999997</c:v>
                </c:pt>
                <c:pt idx="70">
                  <c:v>2.2995960000000002</c:v>
                </c:pt>
                <c:pt idx="71">
                  <c:v>2.2613460000000001</c:v>
                </c:pt>
                <c:pt idx="72">
                  <c:v>2.036025</c:v>
                </c:pt>
                <c:pt idx="73">
                  <c:v>2.1890000000000005</c:v>
                </c:pt>
                <c:pt idx="74">
                  <c:v>2.1190000000000002</c:v>
                </c:pt>
                <c:pt idx="75">
                  <c:v>2.1852329999999998</c:v>
                </c:pt>
                <c:pt idx="76">
                  <c:v>2.4571840000000003</c:v>
                </c:pt>
                <c:pt idx="77">
                  <c:v>2.4440000000000004</c:v>
                </c:pt>
                <c:pt idx="78">
                  <c:v>2.3740000000000001</c:v>
                </c:pt>
                <c:pt idx="79">
                  <c:v>2.2170000000000001</c:v>
                </c:pt>
                <c:pt idx="80">
                  <c:v>1.9990000000000001</c:v>
                </c:pt>
                <c:pt idx="81">
                  <c:v>2.2090000000000001</c:v>
                </c:pt>
                <c:pt idx="82">
                  <c:v>2.0299999999999998</c:v>
                </c:pt>
                <c:pt idx="83">
                  <c:v>2.1708029999999998</c:v>
                </c:pt>
                <c:pt idx="84">
                  <c:v>2.1999999999999997</c:v>
                </c:pt>
                <c:pt idx="85">
                  <c:v>2.1110000000000002</c:v>
                </c:pt>
                <c:pt idx="86">
                  <c:v>1.903</c:v>
                </c:pt>
                <c:pt idx="87">
                  <c:v>1.9049999999999998</c:v>
                </c:pt>
                <c:pt idx="88">
                  <c:v>1.9280000000000004</c:v>
                </c:pt>
                <c:pt idx="89">
                  <c:v>2.0169999999999999</c:v>
                </c:pt>
                <c:pt idx="90">
                  <c:v>1.8880300000000001</c:v>
                </c:pt>
                <c:pt idx="91">
                  <c:v>1.9170000000000003</c:v>
                </c:pt>
                <c:pt idx="92">
                  <c:v>1.9039999999999995</c:v>
                </c:pt>
                <c:pt idx="93">
                  <c:v>1.5477599999999998</c:v>
                </c:pt>
                <c:pt idx="94">
                  <c:v>1.1579999999999999</c:v>
                </c:pt>
                <c:pt idx="95">
                  <c:v>1.347</c:v>
                </c:pt>
                <c:pt idx="96">
                  <c:v>1.3811279999999999</c:v>
                </c:pt>
                <c:pt idx="97">
                  <c:v>1.4385650000000001</c:v>
                </c:pt>
                <c:pt idx="98">
                  <c:v>1.3330000000000002</c:v>
                </c:pt>
                <c:pt idx="99">
                  <c:v>1.613</c:v>
                </c:pt>
                <c:pt idx="100">
                  <c:v>1.491641</c:v>
                </c:pt>
                <c:pt idx="101">
                  <c:v>1.376671</c:v>
                </c:pt>
                <c:pt idx="102">
                  <c:v>1.550084</c:v>
                </c:pt>
                <c:pt idx="103">
                  <c:v>1.87717</c:v>
                </c:pt>
                <c:pt idx="104">
                  <c:v>1.9798610000000001</c:v>
                </c:pt>
                <c:pt idx="105">
                  <c:v>2.0283659999999997</c:v>
                </c:pt>
                <c:pt idx="106">
                  <c:v>2.0139999999999998</c:v>
                </c:pt>
                <c:pt idx="107">
                  <c:v>2.2119180000000003</c:v>
                </c:pt>
                <c:pt idx="108">
                  <c:v>2.2268300000000001</c:v>
                </c:pt>
                <c:pt idx="109">
                  <c:v>2.3533399999999998</c:v>
                </c:pt>
                <c:pt idx="110">
                  <c:v>2.5171510000000006</c:v>
                </c:pt>
                <c:pt idx="111">
                  <c:v>2.4191310000000006</c:v>
                </c:pt>
                <c:pt idx="112">
                  <c:v>2.3069489999999999</c:v>
                </c:pt>
                <c:pt idx="113">
                  <c:v>2.3910410000000004</c:v>
                </c:pt>
                <c:pt idx="114">
                  <c:v>2.4229210000000005</c:v>
                </c:pt>
                <c:pt idx="115">
                  <c:v>2.3671360000000004</c:v>
                </c:pt>
                <c:pt idx="116">
                  <c:v>2.3485250000000004</c:v>
                </c:pt>
                <c:pt idx="117">
                  <c:v>2.3415980000000003</c:v>
                </c:pt>
                <c:pt idx="118">
                  <c:v>2.2842500000000001</c:v>
                </c:pt>
                <c:pt idx="119">
                  <c:v>2.2341730000000002</c:v>
                </c:pt>
                <c:pt idx="120">
                  <c:v>1.990246</c:v>
                </c:pt>
                <c:pt idx="121">
                  <c:v>1.8560949999999998</c:v>
                </c:pt>
                <c:pt idx="122">
                  <c:v>1.7025629999999996</c:v>
                </c:pt>
                <c:pt idx="123">
                  <c:v>1.5998969999999999</c:v>
                </c:pt>
                <c:pt idx="124">
                  <c:v>1.5719989999999999</c:v>
                </c:pt>
                <c:pt idx="125">
                  <c:v>1.6985670000000002</c:v>
                </c:pt>
                <c:pt idx="126">
                  <c:v>1.5954799999999998</c:v>
                </c:pt>
                <c:pt idx="127">
                  <c:v>1.6012879999999998</c:v>
                </c:pt>
                <c:pt idx="128">
                  <c:v>1.4286119999999998</c:v>
                </c:pt>
                <c:pt idx="129">
                  <c:v>1.2853239999999997</c:v>
                </c:pt>
                <c:pt idx="130">
                  <c:v>1.1020249999999998</c:v>
                </c:pt>
                <c:pt idx="131">
                  <c:v>0.91306500000000002</c:v>
                </c:pt>
                <c:pt idx="132">
                  <c:v>1.1119690000000002</c:v>
                </c:pt>
                <c:pt idx="133">
                  <c:v>1.3380370000000004</c:v>
                </c:pt>
                <c:pt idx="134">
                  <c:v>1.4024220000000001</c:v>
                </c:pt>
                <c:pt idx="135">
                  <c:v>1.36687</c:v>
                </c:pt>
                <c:pt idx="136">
                  <c:v>1.626862</c:v>
                </c:pt>
                <c:pt idx="137">
                  <c:v>1.2141549999999999</c:v>
                </c:pt>
                <c:pt idx="138">
                  <c:v>1.2048410000000001</c:v>
                </c:pt>
                <c:pt idx="139">
                  <c:v>1.0132319999999999</c:v>
                </c:pt>
                <c:pt idx="140">
                  <c:v>0.76604699999999992</c:v>
                </c:pt>
                <c:pt idx="141">
                  <c:v>0.59297000000000022</c:v>
                </c:pt>
                <c:pt idx="142">
                  <c:v>0.36182800000000004</c:v>
                </c:pt>
                <c:pt idx="143">
                  <c:v>0.71123000000000003</c:v>
                </c:pt>
                <c:pt idx="144">
                  <c:v>0.79154199999999975</c:v>
                </c:pt>
                <c:pt idx="145">
                  <c:v>0.52552699999999986</c:v>
                </c:pt>
                <c:pt idx="146">
                  <c:v>0.49583199999999961</c:v>
                </c:pt>
                <c:pt idx="147">
                  <c:v>0.34459599999999968</c:v>
                </c:pt>
                <c:pt idx="148">
                  <c:v>0.40753199999999978</c:v>
                </c:pt>
                <c:pt idx="149">
                  <c:v>0.50020799999999976</c:v>
                </c:pt>
                <c:pt idx="150">
                  <c:v>0.28067200000000003</c:v>
                </c:pt>
                <c:pt idx="151">
                  <c:v>0.3634299999999997</c:v>
                </c:pt>
                <c:pt idx="152">
                  <c:v>0.67240199999999994</c:v>
                </c:pt>
                <c:pt idx="153">
                  <c:v>0.80683299999999969</c:v>
                </c:pt>
                <c:pt idx="154">
                  <c:v>0.5798049999999999</c:v>
                </c:pt>
                <c:pt idx="155">
                  <c:v>0.66806199999999993</c:v>
                </c:pt>
                <c:pt idx="156">
                  <c:v>0.71975999999999996</c:v>
                </c:pt>
                <c:pt idx="157">
                  <c:v>0.60112200000000016</c:v>
                </c:pt>
                <c:pt idx="158">
                  <c:v>0.53496500000000013</c:v>
                </c:pt>
                <c:pt idx="159">
                  <c:v>0.3994749999999998</c:v>
                </c:pt>
                <c:pt idx="160">
                  <c:v>0.35027199999999992</c:v>
                </c:pt>
                <c:pt idx="161">
                  <c:v>0.66111399999999998</c:v>
                </c:pt>
                <c:pt idx="162">
                  <c:v>0.75235200000000013</c:v>
                </c:pt>
                <c:pt idx="163">
                  <c:v>0.83878399999999997</c:v>
                </c:pt>
                <c:pt idx="164">
                  <c:v>0.80900699999999981</c:v>
                </c:pt>
                <c:pt idx="165">
                  <c:v>0.57540300000000011</c:v>
                </c:pt>
                <c:pt idx="166">
                  <c:v>0.60322599999999982</c:v>
                </c:pt>
                <c:pt idx="167">
                  <c:v>0.51267800000000019</c:v>
                </c:pt>
                <c:pt idx="168">
                  <c:v>0.67057000000000011</c:v>
                </c:pt>
                <c:pt idx="169">
                  <c:v>0.65516799999999975</c:v>
                </c:pt>
                <c:pt idx="170">
                  <c:v>0.59738599999999975</c:v>
                </c:pt>
                <c:pt idx="171">
                  <c:v>0.7487149999999998</c:v>
                </c:pt>
                <c:pt idx="172">
                  <c:v>0.77231099999999975</c:v>
                </c:pt>
                <c:pt idx="173">
                  <c:v>0.79110600000000009</c:v>
                </c:pt>
                <c:pt idx="174">
                  <c:v>0.70341999999999993</c:v>
                </c:pt>
                <c:pt idx="175">
                  <c:v>0.65331900000000021</c:v>
                </c:pt>
                <c:pt idx="176">
                  <c:v>0.83208200000000021</c:v>
                </c:pt>
                <c:pt idx="177">
                  <c:v>0.7446299999999999</c:v>
                </c:pt>
                <c:pt idx="178">
                  <c:v>0.92712599999999989</c:v>
                </c:pt>
                <c:pt idx="179">
                  <c:v>1.2115020000000001</c:v>
                </c:pt>
                <c:pt idx="180">
                  <c:v>1.2196879999999999</c:v>
                </c:pt>
                <c:pt idx="181">
                  <c:v>1.204388</c:v>
                </c:pt>
                <c:pt idx="182">
                  <c:v>1.3072389999999998</c:v>
                </c:pt>
                <c:pt idx="183">
                  <c:v>1.3645509999999998</c:v>
                </c:pt>
                <c:pt idx="184">
                  <c:v>1.6181110000000001</c:v>
                </c:pt>
                <c:pt idx="185">
                  <c:v>1.7314269999999998</c:v>
                </c:pt>
                <c:pt idx="186">
                  <c:v>1.7286559999999997</c:v>
                </c:pt>
                <c:pt idx="187">
                  <c:v>1.8638079999999999</c:v>
                </c:pt>
                <c:pt idx="188">
                  <c:v>1.7649510000000002</c:v>
                </c:pt>
                <c:pt idx="189">
                  <c:v>1.5942499999999999</c:v>
                </c:pt>
                <c:pt idx="190">
                  <c:v>1.592795</c:v>
                </c:pt>
                <c:pt idx="191">
                  <c:v>1.417367</c:v>
                </c:pt>
                <c:pt idx="192">
                  <c:v>1.362403</c:v>
                </c:pt>
                <c:pt idx="193">
                  <c:v>1.5385749999999998</c:v>
                </c:pt>
                <c:pt idx="194">
                  <c:v>1.6132240000000002</c:v>
                </c:pt>
                <c:pt idx="195">
                  <c:v>1.4771730000000001</c:v>
                </c:pt>
                <c:pt idx="196">
                  <c:v>1.5526610000000001</c:v>
                </c:pt>
                <c:pt idx="197">
                  <c:v>1.7084960000000002</c:v>
                </c:pt>
                <c:pt idx="198">
                  <c:v>1.9238170000000001</c:v>
                </c:pt>
                <c:pt idx="199">
                  <c:v>2.0535830000000002</c:v>
                </c:pt>
                <c:pt idx="200">
                  <c:v>1.8656580000000003</c:v>
                </c:pt>
                <c:pt idx="201">
                  <c:v>1.6484260000000002</c:v>
                </c:pt>
                <c:pt idx="202">
                  <c:v>1.6611929999999999</c:v>
                </c:pt>
                <c:pt idx="203">
                  <c:v>1.5201739999999999</c:v>
                </c:pt>
                <c:pt idx="204">
                  <c:v>1.269933</c:v>
                </c:pt>
                <c:pt idx="205">
                  <c:v>1.319966</c:v>
                </c:pt>
                <c:pt idx="206">
                  <c:v>0.95029899999999978</c:v>
                </c:pt>
                <c:pt idx="207">
                  <c:v>0.83391599999999988</c:v>
                </c:pt>
                <c:pt idx="208">
                  <c:v>0.88189599999999979</c:v>
                </c:pt>
                <c:pt idx="209">
                  <c:v>1.0820819999999998</c:v>
                </c:pt>
                <c:pt idx="210">
                  <c:v>1.3632759999999999</c:v>
                </c:pt>
                <c:pt idx="211">
                  <c:v>1.4596719999999999</c:v>
                </c:pt>
                <c:pt idx="212">
                  <c:v>1.2839800000000001</c:v>
                </c:pt>
                <c:pt idx="213">
                  <c:v>1.1044529999999999</c:v>
                </c:pt>
                <c:pt idx="214">
                  <c:v>0.99692899999999973</c:v>
                </c:pt>
                <c:pt idx="215">
                  <c:v>0.52089300000000005</c:v>
                </c:pt>
                <c:pt idx="216">
                  <c:v>0.10920900000000033</c:v>
                </c:pt>
                <c:pt idx="217">
                  <c:v>-0.18284499999999992</c:v>
                </c:pt>
                <c:pt idx="218">
                  <c:v>-6.6732000000000014E-2</c:v>
                </c:pt>
                <c:pt idx="219">
                  <c:v>-5.4799000000000042E-2</c:v>
                </c:pt>
                <c:pt idx="220">
                  <c:v>-0.14232800000000001</c:v>
                </c:pt>
                <c:pt idx="221">
                  <c:v>4.1819999999999968E-2</c:v>
                </c:pt>
                <c:pt idx="222">
                  <c:v>0.17625000000000002</c:v>
                </c:pt>
                <c:pt idx="223">
                  <c:v>0.16586499999999971</c:v>
                </c:pt>
                <c:pt idx="224">
                  <c:v>0.10108099999999975</c:v>
                </c:pt>
                <c:pt idx="225">
                  <c:v>1.476999999999995E-2</c:v>
                </c:pt>
                <c:pt idx="226">
                  <c:v>-2.0526000000000266E-2</c:v>
                </c:pt>
                <c:pt idx="227">
                  <c:v>-0.26814900000000019</c:v>
                </c:pt>
                <c:pt idx="228">
                  <c:v>-0.41165200000000013</c:v>
                </c:pt>
                <c:pt idx="229">
                  <c:v>-0.17049499999999984</c:v>
                </c:pt>
                <c:pt idx="230">
                  <c:v>-0.26430199999999981</c:v>
                </c:pt>
                <c:pt idx="231">
                  <c:v>-0.35128899999999996</c:v>
                </c:pt>
                <c:pt idx="232">
                  <c:v>-0.25409900000000007</c:v>
                </c:pt>
                <c:pt idx="233">
                  <c:v>-3.8768999999999831E-2</c:v>
                </c:pt>
                <c:pt idx="234">
                  <c:v>-0.25364499999999968</c:v>
                </c:pt>
                <c:pt idx="235">
                  <c:v>-0.13250399999999996</c:v>
                </c:pt>
                <c:pt idx="236">
                  <c:v>-0.47839199999999993</c:v>
                </c:pt>
                <c:pt idx="237">
                  <c:v>-0.69912899999999989</c:v>
                </c:pt>
                <c:pt idx="238">
                  <c:v>-0.60230699999999993</c:v>
                </c:pt>
                <c:pt idx="239">
                  <c:v>-0.96635400000000016</c:v>
                </c:pt>
                <c:pt idx="240">
                  <c:v>-0.75073100000000026</c:v>
                </c:pt>
                <c:pt idx="241">
                  <c:v>-0.62698700000000018</c:v>
                </c:pt>
                <c:pt idx="242">
                  <c:v>-0.52548100000000009</c:v>
                </c:pt>
                <c:pt idx="243">
                  <c:v>-0.46146200000000004</c:v>
                </c:pt>
                <c:pt idx="244">
                  <c:v>-0.36367800000000017</c:v>
                </c:pt>
                <c:pt idx="245">
                  <c:v>-0.22208600000000001</c:v>
                </c:pt>
                <c:pt idx="246">
                  <c:v>-0.37256400000000012</c:v>
                </c:pt>
                <c:pt idx="247">
                  <c:v>-0.32777499999999993</c:v>
                </c:pt>
                <c:pt idx="248">
                  <c:v>-0.49804300000000001</c:v>
                </c:pt>
                <c:pt idx="249">
                  <c:v>-0.78252600000000005</c:v>
                </c:pt>
                <c:pt idx="250">
                  <c:v>-0.84964299999999993</c:v>
                </c:pt>
                <c:pt idx="251">
                  <c:v>-0.91721600000000025</c:v>
                </c:pt>
                <c:pt idx="252">
                  <c:v>-0.86025700000000027</c:v>
                </c:pt>
                <c:pt idx="253">
                  <c:v>-1.0887880000000001</c:v>
                </c:pt>
                <c:pt idx="254">
                  <c:v>-1.1878280000000001</c:v>
                </c:pt>
                <c:pt idx="255">
                  <c:v>-1.1737720000000003</c:v>
                </c:pt>
                <c:pt idx="256">
                  <c:v>-1.0873450000000002</c:v>
                </c:pt>
                <c:pt idx="257">
                  <c:v>-1.0723990000000001</c:v>
                </c:pt>
                <c:pt idx="258">
                  <c:v>-1.216655</c:v>
                </c:pt>
                <c:pt idx="259">
                  <c:v>-1.1422070000000002</c:v>
                </c:pt>
                <c:pt idx="260">
                  <c:v>-1.2821990000000001</c:v>
                </c:pt>
                <c:pt idx="261">
                  <c:v>-1.2974370000000002</c:v>
                </c:pt>
                <c:pt idx="262">
                  <c:v>-1.3028470000000001</c:v>
                </c:pt>
                <c:pt idx="263">
                  <c:v>-1.5858979999999998</c:v>
                </c:pt>
                <c:pt idx="264">
                  <c:v>-1.65265</c:v>
                </c:pt>
                <c:pt idx="265">
                  <c:v>-1.609829</c:v>
                </c:pt>
                <c:pt idx="266">
                  <c:v>-1.516222</c:v>
                </c:pt>
                <c:pt idx="267">
                  <c:v>-1.58995</c:v>
                </c:pt>
                <c:pt idx="268">
                  <c:v>-1.6242999999999999</c:v>
                </c:pt>
                <c:pt idx="269">
                  <c:v>-1.2238149999999999</c:v>
                </c:pt>
                <c:pt idx="270">
                  <c:v>-1.007817</c:v>
                </c:pt>
                <c:pt idx="271">
                  <c:v>-0.83333499999999994</c:v>
                </c:pt>
                <c:pt idx="272">
                  <c:v>-0.87038499999999996</c:v>
                </c:pt>
                <c:pt idx="273">
                  <c:v>-0.79482299999999984</c:v>
                </c:pt>
                <c:pt idx="274">
                  <c:v>-0.85583799999999988</c:v>
                </c:pt>
                <c:pt idx="275">
                  <c:v>-1.0411999999999999</c:v>
                </c:pt>
                <c:pt idx="276">
                  <c:v>-1.015676</c:v>
                </c:pt>
                <c:pt idx="277">
                  <c:v>-0.92382199999999992</c:v>
                </c:pt>
                <c:pt idx="278">
                  <c:v>-1.1029690000000001</c:v>
                </c:pt>
                <c:pt idx="279">
                  <c:v>-1.1215079999999999</c:v>
                </c:pt>
                <c:pt idx="280">
                  <c:v>-1.084484</c:v>
                </c:pt>
                <c:pt idx="281">
                  <c:v>-1.027396</c:v>
                </c:pt>
                <c:pt idx="282">
                  <c:v>-1.116771</c:v>
                </c:pt>
                <c:pt idx="283">
                  <c:v>-1.1240079999999999</c:v>
                </c:pt>
                <c:pt idx="284">
                  <c:v>-1.114552</c:v>
                </c:pt>
                <c:pt idx="285">
                  <c:v>-1.2336179999999999</c:v>
                </c:pt>
                <c:pt idx="286">
                  <c:v>-1.1722739999999998</c:v>
                </c:pt>
                <c:pt idx="287">
                  <c:v>-1.1368249999999998</c:v>
                </c:pt>
                <c:pt idx="288">
                  <c:v>-1.2302669999999998</c:v>
                </c:pt>
                <c:pt idx="289">
                  <c:v>-1.2483159999999998</c:v>
                </c:pt>
                <c:pt idx="290">
                  <c:v>-1.4695305999999997</c:v>
                </c:pt>
                <c:pt idx="291">
                  <c:v>-1.3648857999999997</c:v>
                </c:pt>
                <c:pt idx="292">
                  <c:v>-1.4205471999999997</c:v>
                </c:pt>
                <c:pt idx="293">
                  <c:v>-1.2491358000000001</c:v>
                </c:pt>
                <c:pt idx="294">
                  <c:v>-1.1859960000000003</c:v>
                </c:pt>
                <c:pt idx="295">
                  <c:v>-1.0415240000000001</c:v>
                </c:pt>
                <c:pt idx="296">
                  <c:v>-1.1393630000000001</c:v>
                </c:pt>
                <c:pt idx="297">
                  <c:v>-1.1048360000000002</c:v>
                </c:pt>
                <c:pt idx="298">
                  <c:v>-1.1978870000000001</c:v>
                </c:pt>
                <c:pt idx="299">
                  <c:v>-1.086495</c:v>
                </c:pt>
                <c:pt idx="300">
                  <c:v>-1.0485900000000001</c:v>
                </c:pt>
                <c:pt idx="301">
                  <c:v>-0.99072700000000014</c:v>
                </c:pt>
                <c:pt idx="302">
                  <c:v>-1.2251621000000001</c:v>
                </c:pt>
                <c:pt idx="303">
                  <c:v>-1.3529500000000001</c:v>
                </c:pt>
                <c:pt idx="304">
                  <c:v>-1.3686095</c:v>
                </c:pt>
                <c:pt idx="305">
                  <c:v>-1.3421077000000001</c:v>
                </c:pt>
                <c:pt idx="306">
                  <c:v>-1.3575387999999999</c:v>
                </c:pt>
                <c:pt idx="307">
                  <c:v>-1.5964724000000001</c:v>
                </c:pt>
                <c:pt idx="308">
                  <c:v>-1.6013638000000001</c:v>
                </c:pt>
                <c:pt idx="309">
                  <c:v>-1.5311683</c:v>
                </c:pt>
                <c:pt idx="310">
                  <c:v>-1.5401047000000001</c:v>
                </c:pt>
                <c:pt idx="311">
                  <c:v>-1.2854553</c:v>
                </c:pt>
                <c:pt idx="312">
                  <c:v>-1.0476518000000001</c:v>
                </c:pt>
                <c:pt idx="313">
                  <c:v>-1.0444905</c:v>
                </c:pt>
                <c:pt idx="314">
                  <c:v>-0.96722400000000008</c:v>
                </c:pt>
                <c:pt idx="315">
                  <c:v>-1.0327348000000001</c:v>
                </c:pt>
                <c:pt idx="316">
                  <c:v>-0.98177899999999996</c:v>
                </c:pt>
                <c:pt idx="317">
                  <c:v>-1.1366741</c:v>
                </c:pt>
                <c:pt idx="318">
                  <c:v>-1.1658656000000001</c:v>
                </c:pt>
                <c:pt idx="319">
                  <c:v>-1.0655240000000001</c:v>
                </c:pt>
                <c:pt idx="320">
                  <c:v>-1.08619</c:v>
                </c:pt>
                <c:pt idx="321">
                  <c:v>-1.1759774000000001</c:v>
                </c:pt>
                <c:pt idx="322">
                  <c:v>-1.061021</c:v>
                </c:pt>
                <c:pt idx="323">
                  <c:v>-1.0644930000000001</c:v>
                </c:pt>
                <c:pt idx="324">
                  <c:v>-1.044494</c:v>
                </c:pt>
                <c:pt idx="325">
                  <c:v>-0.99307800000000013</c:v>
                </c:pt>
                <c:pt idx="326">
                  <c:v>-0.86356300000000008</c:v>
                </c:pt>
                <c:pt idx="327">
                  <c:v>-0.84153300000000009</c:v>
                </c:pt>
                <c:pt idx="328">
                  <c:v>-0.91507000000000005</c:v>
                </c:pt>
                <c:pt idx="329">
                  <c:v>-0.8115610000000002</c:v>
                </c:pt>
              </c:numCache>
            </c:numRef>
          </c:val>
          <c:smooth val="0"/>
          <c:extLst xmlns:c16r2="http://schemas.microsoft.com/office/drawing/2015/06/chart">
            <c:ext xmlns:c16="http://schemas.microsoft.com/office/drawing/2014/chart" uri="{C3380CC4-5D6E-409C-BE32-E72D297353CC}">
              <c16:uniqueId val="{00000001-B113-43C3-B4CE-EE048A7D3EE9}"/>
            </c:ext>
          </c:extLst>
        </c:ser>
        <c:ser>
          <c:idx val="2"/>
          <c:order val="2"/>
          <c:tx>
            <c:strRef>
              <c:f>Graph!$R$3</c:f>
              <c:strCache>
                <c:ptCount val="1"/>
                <c:pt idx="0">
                  <c:v>GBP cash</c:v>
                </c:pt>
              </c:strCache>
            </c:strRef>
          </c:tx>
          <c:spPr>
            <a:ln w="38100">
              <a:solidFill>
                <a:schemeClr val="tx1"/>
              </a:solidFill>
            </a:ln>
          </c:spPr>
          <c:marker>
            <c:symbol val="none"/>
          </c:marker>
          <c:cat>
            <c:numRef>
              <c:f>Graph!$O$4:$O$333</c:f>
              <c:numCache>
                <c:formatCode>m/d/yyyy</c:formatCode>
                <c:ptCount val="330"/>
                <c:pt idx="0">
                  <c:v>33207</c:v>
                </c:pt>
                <c:pt idx="1">
                  <c:v>33238</c:v>
                </c:pt>
                <c:pt idx="2">
                  <c:v>33269</c:v>
                </c:pt>
                <c:pt idx="3">
                  <c:v>33297</c:v>
                </c:pt>
                <c:pt idx="4">
                  <c:v>33326</c:v>
                </c:pt>
                <c:pt idx="5">
                  <c:v>33358</c:v>
                </c:pt>
                <c:pt idx="6">
                  <c:v>33389</c:v>
                </c:pt>
                <c:pt idx="7">
                  <c:v>33417</c:v>
                </c:pt>
                <c:pt idx="8">
                  <c:v>33450</c:v>
                </c:pt>
                <c:pt idx="9">
                  <c:v>33480</c:v>
                </c:pt>
                <c:pt idx="10">
                  <c:v>33511</c:v>
                </c:pt>
                <c:pt idx="11">
                  <c:v>33542</c:v>
                </c:pt>
                <c:pt idx="12">
                  <c:v>33571</c:v>
                </c:pt>
                <c:pt idx="13">
                  <c:v>33603</c:v>
                </c:pt>
                <c:pt idx="14">
                  <c:v>33634</c:v>
                </c:pt>
                <c:pt idx="15">
                  <c:v>33662</c:v>
                </c:pt>
                <c:pt idx="16">
                  <c:v>33694</c:v>
                </c:pt>
                <c:pt idx="17">
                  <c:v>33724</c:v>
                </c:pt>
                <c:pt idx="18">
                  <c:v>33753</c:v>
                </c:pt>
                <c:pt idx="19">
                  <c:v>33785</c:v>
                </c:pt>
                <c:pt idx="20">
                  <c:v>33816</c:v>
                </c:pt>
                <c:pt idx="21">
                  <c:v>33847</c:v>
                </c:pt>
                <c:pt idx="22">
                  <c:v>33877</c:v>
                </c:pt>
                <c:pt idx="23">
                  <c:v>33907</c:v>
                </c:pt>
                <c:pt idx="24">
                  <c:v>33938</c:v>
                </c:pt>
                <c:pt idx="25">
                  <c:v>33969</c:v>
                </c:pt>
                <c:pt idx="26">
                  <c:v>33998</c:v>
                </c:pt>
                <c:pt idx="27">
                  <c:v>34026</c:v>
                </c:pt>
                <c:pt idx="28">
                  <c:v>34059</c:v>
                </c:pt>
                <c:pt idx="29">
                  <c:v>34089</c:v>
                </c:pt>
                <c:pt idx="30">
                  <c:v>34120</c:v>
                </c:pt>
                <c:pt idx="31">
                  <c:v>34150</c:v>
                </c:pt>
                <c:pt idx="32">
                  <c:v>34180</c:v>
                </c:pt>
                <c:pt idx="33">
                  <c:v>34212</c:v>
                </c:pt>
                <c:pt idx="34">
                  <c:v>34242</c:v>
                </c:pt>
                <c:pt idx="35">
                  <c:v>34271</c:v>
                </c:pt>
                <c:pt idx="36">
                  <c:v>34303</c:v>
                </c:pt>
                <c:pt idx="37">
                  <c:v>34334</c:v>
                </c:pt>
                <c:pt idx="38">
                  <c:v>34365</c:v>
                </c:pt>
                <c:pt idx="39">
                  <c:v>34393</c:v>
                </c:pt>
                <c:pt idx="40">
                  <c:v>34424</c:v>
                </c:pt>
                <c:pt idx="41">
                  <c:v>34453</c:v>
                </c:pt>
                <c:pt idx="42">
                  <c:v>34485</c:v>
                </c:pt>
                <c:pt idx="43">
                  <c:v>34515</c:v>
                </c:pt>
                <c:pt idx="44">
                  <c:v>34544</c:v>
                </c:pt>
                <c:pt idx="45">
                  <c:v>34577</c:v>
                </c:pt>
                <c:pt idx="46">
                  <c:v>34607</c:v>
                </c:pt>
                <c:pt idx="47">
                  <c:v>34638</c:v>
                </c:pt>
                <c:pt idx="48">
                  <c:v>34668</c:v>
                </c:pt>
                <c:pt idx="49">
                  <c:v>34698</c:v>
                </c:pt>
                <c:pt idx="50">
                  <c:v>34730</c:v>
                </c:pt>
                <c:pt idx="51">
                  <c:v>34758</c:v>
                </c:pt>
                <c:pt idx="52">
                  <c:v>34789</c:v>
                </c:pt>
                <c:pt idx="53">
                  <c:v>34817</c:v>
                </c:pt>
                <c:pt idx="54">
                  <c:v>34850</c:v>
                </c:pt>
                <c:pt idx="55">
                  <c:v>34880</c:v>
                </c:pt>
                <c:pt idx="56">
                  <c:v>34911</c:v>
                </c:pt>
                <c:pt idx="57">
                  <c:v>34942</c:v>
                </c:pt>
                <c:pt idx="58">
                  <c:v>34971</c:v>
                </c:pt>
                <c:pt idx="59">
                  <c:v>35003</c:v>
                </c:pt>
                <c:pt idx="60">
                  <c:v>35033</c:v>
                </c:pt>
                <c:pt idx="61">
                  <c:v>35062</c:v>
                </c:pt>
                <c:pt idx="62">
                  <c:v>35095</c:v>
                </c:pt>
                <c:pt idx="63">
                  <c:v>35124</c:v>
                </c:pt>
                <c:pt idx="64">
                  <c:v>35153</c:v>
                </c:pt>
                <c:pt idx="65">
                  <c:v>35185</c:v>
                </c:pt>
                <c:pt idx="66">
                  <c:v>35216</c:v>
                </c:pt>
                <c:pt idx="67">
                  <c:v>35244</c:v>
                </c:pt>
                <c:pt idx="68">
                  <c:v>35277</c:v>
                </c:pt>
                <c:pt idx="69">
                  <c:v>35307</c:v>
                </c:pt>
                <c:pt idx="70">
                  <c:v>35338</c:v>
                </c:pt>
                <c:pt idx="71">
                  <c:v>35369</c:v>
                </c:pt>
                <c:pt idx="72">
                  <c:v>35398</c:v>
                </c:pt>
                <c:pt idx="73">
                  <c:v>35430</c:v>
                </c:pt>
                <c:pt idx="74">
                  <c:v>35461</c:v>
                </c:pt>
                <c:pt idx="75">
                  <c:v>35489</c:v>
                </c:pt>
                <c:pt idx="76">
                  <c:v>35520</c:v>
                </c:pt>
                <c:pt idx="77">
                  <c:v>35550</c:v>
                </c:pt>
                <c:pt idx="78">
                  <c:v>35580</c:v>
                </c:pt>
                <c:pt idx="79">
                  <c:v>35611</c:v>
                </c:pt>
                <c:pt idx="80">
                  <c:v>35642</c:v>
                </c:pt>
                <c:pt idx="81">
                  <c:v>35671</c:v>
                </c:pt>
                <c:pt idx="82">
                  <c:v>35703</c:v>
                </c:pt>
                <c:pt idx="83">
                  <c:v>35734</c:v>
                </c:pt>
                <c:pt idx="84">
                  <c:v>35762</c:v>
                </c:pt>
                <c:pt idx="85">
                  <c:v>35795</c:v>
                </c:pt>
                <c:pt idx="86">
                  <c:v>35825</c:v>
                </c:pt>
                <c:pt idx="87">
                  <c:v>35853</c:v>
                </c:pt>
                <c:pt idx="88">
                  <c:v>35885</c:v>
                </c:pt>
                <c:pt idx="89">
                  <c:v>35915</c:v>
                </c:pt>
                <c:pt idx="90">
                  <c:v>35944</c:v>
                </c:pt>
                <c:pt idx="91">
                  <c:v>35976</c:v>
                </c:pt>
                <c:pt idx="92">
                  <c:v>36007</c:v>
                </c:pt>
                <c:pt idx="93">
                  <c:v>36038</c:v>
                </c:pt>
                <c:pt idx="94">
                  <c:v>36068</c:v>
                </c:pt>
                <c:pt idx="95">
                  <c:v>36098</c:v>
                </c:pt>
                <c:pt idx="96">
                  <c:v>36129</c:v>
                </c:pt>
                <c:pt idx="97">
                  <c:v>36160</c:v>
                </c:pt>
                <c:pt idx="98">
                  <c:v>36189</c:v>
                </c:pt>
                <c:pt idx="99">
                  <c:v>36217</c:v>
                </c:pt>
                <c:pt idx="100">
                  <c:v>36250</c:v>
                </c:pt>
                <c:pt idx="101">
                  <c:v>36280</c:v>
                </c:pt>
                <c:pt idx="102">
                  <c:v>36311</c:v>
                </c:pt>
                <c:pt idx="103">
                  <c:v>36341</c:v>
                </c:pt>
                <c:pt idx="104">
                  <c:v>36371</c:v>
                </c:pt>
                <c:pt idx="105">
                  <c:v>36403</c:v>
                </c:pt>
                <c:pt idx="106">
                  <c:v>36433</c:v>
                </c:pt>
                <c:pt idx="107">
                  <c:v>36462</c:v>
                </c:pt>
                <c:pt idx="108">
                  <c:v>36494</c:v>
                </c:pt>
                <c:pt idx="109">
                  <c:v>36525</c:v>
                </c:pt>
                <c:pt idx="110">
                  <c:v>36556</c:v>
                </c:pt>
                <c:pt idx="111">
                  <c:v>36585</c:v>
                </c:pt>
                <c:pt idx="112">
                  <c:v>36616</c:v>
                </c:pt>
                <c:pt idx="113">
                  <c:v>36644</c:v>
                </c:pt>
                <c:pt idx="114">
                  <c:v>36677</c:v>
                </c:pt>
                <c:pt idx="115">
                  <c:v>36707</c:v>
                </c:pt>
                <c:pt idx="116">
                  <c:v>36738</c:v>
                </c:pt>
                <c:pt idx="117">
                  <c:v>36769</c:v>
                </c:pt>
                <c:pt idx="118">
                  <c:v>36798</c:v>
                </c:pt>
                <c:pt idx="119">
                  <c:v>36830</c:v>
                </c:pt>
                <c:pt idx="120">
                  <c:v>36860</c:v>
                </c:pt>
                <c:pt idx="121">
                  <c:v>36889</c:v>
                </c:pt>
                <c:pt idx="122">
                  <c:v>36922</c:v>
                </c:pt>
                <c:pt idx="123">
                  <c:v>36950</c:v>
                </c:pt>
                <c:pt idx="124">
                  <c:v>36980</c:v>
                </c:pt>
                <c:pt idx="125">
                  <c:v>37011</c:v>
                </c:pt>
                <c:pt idx="126">
                  <c:v>37042</c:v>
                </c:pt>
                <c:pt idx="127">
                  <c:v>37071</c:v>
                </c:pt>
                <c:pt idx="128">
                  <c:v>37103</c:v>
                </c:pt>
                <c:pt idx="129">
                  <c:v>37134</c:v>
                </c:pt>
                <c:pt idx="130">
                  <c:v>37162</c:v>
                </c:pt>
                <c:pt idx="131">
                  <c:v>37195</c:v>
                </c:pt>
                <c:pt idx="132">
                  <c:v>37225</c:v>
                </c:pt>
                <c:pt idx="133">
                  <c:v>37256</c:v>
                </c:pt>
                <c:pt idx="134">
                  <c:v>37287</c:v>
                </c:pt>
                <c:pt idx="135">
                  <c:v>37315</c:v>
                </c:pt>
                <c:pt idx="136">
                  <c:v>37344</c:v>
                </c:pt>
                <c:pt idx="137">
                  <c:v>37376</c:v>
                </c:pt>
                <c:pt idx="138">
                  <c:v>37407</c:v>
                </c:pt>
                <c:pt idx="139">
                  <c:v>37435</c:v>
                </c:pt>
                <c:pt idx="140">
                  <c:v>37468</c:v>
                </c:pt>
                <c:pt idx="141">
                  <c:v>37498</c:v>
                </c:pt>
                <c:pt idx="142">
                  <c:v>37529</c:v>
                </c:pt>
                <c:pt idx="143">
                  <c:v>37560</c:v>
                </c:pt>
                <c:pt idx="144">
                  <c:v>37589</c:v>
                </c:pt>
                <c:pt idx="145">
                  <c:v>37621</c:v>
                </c:pt>
                <c:pt idx="146">
                  <c:v>37652</c:v>
                </c:pt>
                <c:pt idx="147">
                  <c:v>37680</c:v>
                </c:pt>
                <c:pt idx="148">
                  <c:v>37711</c:v>
                </c:pt>
                <c:pt idx="149">
                  <c:v>37741</c:v>
                </c:pt>
                <c:pt idx="150">
                  <c:v>37771</c:v>
                </c:pt>
                <c:pt idx="151">
                  <c:v>37802</c:v>
                </c:pt>
                <c:pt idx="152">
                  <c:v>37833</c:v>
                </c:pt>
                <c:pt idx="153">
                  <c:v>37862</c:v>
                </c:pt>
                <c:pt idx="154">
                  <c:v>37894</c:v>
                </c:pt>
                <c:pt idx="155">
                  <c:v>37925</c:v>
                </c:pt>
                <c:pt idx="156">
                  <c:v>37953</c:v>
                </c:pt>
                <c:pt idx="157">
                  <c:v>37986</c:v>
                </c:pt>
                <c:pt idx="158">
                  <c:v>38016</c:v>
                </c:pt>
                <c:pt idx="159">
                  <c:v>38044</c:v>
                </c:pt>
                <c:pt idx="160">
                  <c:v>38077</c:v>
                </c:pt>
                <c:pt idx="161">
                  <c:v>38107</c:v>
                </c:pt>
                <c:pt idx="162">
                  <c:v>38138</c:v>
                </c:pt>
                <c:pt idx="163">
                  <c:v>38168</c:v>
                </c:pt>
                <c:pt idx="164">
                  <c:v>38198</c:v>
                </c:pt>
                <c:pt idx="165">
                  <c:v>38230</c:v>
                </c:pt>
                <c:pt idx="166">
                  <c:v>38260</c:v>
                </c:pt>
                <c:pt idx="167">
                  <c:v>38289</c:v>
                </c:pt>
                <c:pt idx="168">
                  <c:v>38321</c:v>
                </c:pt>
                <c:pt idx="169">
                  <c:v>38352</c:v>
                </c:pt>
                <c:pt idx="170">
                  <c:v>38383</c:v>
                </c:pt>
                <c:pt idx="171">
                  <c:v>38411</c:v>
                </c:pt>
                <c:pt idx="172">
                  <c:v>38442</c:v>
                </c:pt>
                <c:pt idx="173">
                  <c:v>38471</c:v>
                </c:pt>
                <c:pt idx="174">
                  <c:v>38503</c:v>
                </c:pt>
                <c:pt idx="175">
                  <c:v>38533</c:v>
                </c:pt>
                <c:pt idx="176">
                  <c:v>38562</c:v>
                </c:pt>
                <c:pt idx="177">
                  <c:v>38595</c:v>
                </c:pt>
                <c:pt idx="178">
                  <c:v>38625</c:v>
                </c:pt>
                <c:pt idx="179">
                  <c:v>38656</c:v>
                </c:pt>
                <c:pt idx="180">
                  <c:v>38686</c:v>
                </c:pt>
                <c:pt idx="181">
                  <c:v>38716</c:v>
                </c:pt>
                <c:pt idx="182">
                  <c:v>38748</c:v>
                </c:pt>
                <c:pt idx="183">
                  <c:v>38776</c:v>
                </c:pt>
                <c:pt idx="184">
                  <c:v>38807</c:v>
                </c:pt>
                <c:pt idx="185">
                  <c:v>38835</c:v>
                </c:pt>
                <c:pt idx="186">
                  <c:v>38868</c:v>
                </c:pt>
                <c:pt idx="187">
                  <c:v>38898</c:v>
                </c:pt>
                <c:pt idx="188">
                  <c:v>38929</c:v>
                </c:pt>
                <c:pt idx="189">
                  <c:v>38960</c:v>
                </c:pt>
                <c:pt idx="190">
                  <c:v>38989</c:v>
                </c:pt>
                <c:pt idx="191">
                  <c:v>39021</c:v>
                </c:pt>
                <c:pt idx="192">
                  <c:v>39051</c:v>
                </c:pt>
                <c:pt idx="193">
                  <c:v>39080</c:v>
                </c:pt>
                <c:pt idx="194">
                  <c:v>39113</c:v>
                </c:pt>
                <c:pt idx="195">
                  <c:v>39141</c:v>
                </c:pt>
                <c:pt idx="196">
                  <c:v>39171</c:v>
                </c:pt>
                <c:pt idx="197">
                  <c:v>39202</c:v>
                </c:pt>
                <c:pt idx="198">
                  <c:v>39233</c:v>
                </c:pt>
                <c:pt idx="199">
                  <c:v>39262</c:v>
                </c:pt>
                <c:pt idx="200">
                  <c:v>39294</c:v>
                </c:pt>
                <c:pt idx="201">
                  <c:v>39325</c:v>
                </c:pt>
                <c:pt idx="202">
                  <c:v>39353</c:v>
                </c:pt>
                <c:pt idx="203">
                  <c:v>39386</c:v>
                </c:pt>
                <c:pt idx="204">
                  <c:v>39416</c:v>
                </c:pt>
                <c:pt idx="205">
                  <c:v>39447</c:v>
                </c:pt>
                <c:pt idx="206">
                  <c:v>39478</c:v>
                </c:pt>
                <c:pt idx="207">
                  <c:v>39507</c:v>
                </c:pt>
                <c:pt idx="208">
                  <c:v>39538</c:v>
                </c:pt>
                <c:pt idx="209">
                  <c:v>39568</c:v>
                </c:pt>
                <c:pt idx="210">
                  <c:v>39598</c:v>
                </c:pt>
                <c:pt idx="211">
                  <c:v>39629</c:v>
                </c:pt>
                <c:pt idx="212">
                  <c:v>39660</c:v>
                </c:pt>
                <c:pt idx="213">
                  <c:v>39689</c:v>
                </c:pt>
                <c:pt idx="214">
                  <c:v>39721</c:v>
                </c:pt>
                <c:pt idx="215">
                  <c:v>39752</c:v>
                </c:pt>
                <c:pt idx="216">
                  <c:v>39780</c:v>
                </c:pt>
                <c:pt idx="217">
                  <c:v>39813</c:v>
                </c:pt>
                <c:pt idx="218">
                  <c:v>39843</c:v>
                </c:pt>
                <c:pt idx="219">
                  <c:v>39871</c:v>
                </c:pt>
                <c:pt idx="220">
                  <c:v>39903</c:v>
                </c:pt>
                <c:pt idx="221">
                  <c:v>39933</c:v>
                </c:pt>
                <c:pt idx="222">
                  <c:v>39962</c:v>
                </c:pt>
                <c:pt idx="223">
                  <c:v>39994</c:v>
                </c:pt>
                <c:pt idx="224">
                  <c:v>40025</c:v>
                </c:pt>
                <c:pt idx="225">
                  <c:v>40056</c:v>
                </c:pt>
                <c:pt idx="226">
                  <c:v>40086</c:v>
                </c:pt>
                <c:pt idx="227">
                  <c:v>40116</c:v>
                </c:pt>
                <c:pt idx="228">
                  <c:v>40147</c:v>
                </c:pt>
                <c:pt idx="229">
                  <c:v>40178</c:v>
                </c:pt>
                <c:pt idx="230">
                  <c:v>40207</c:v>
                </c:pt>
                <c:pt idx="231">
                  <c:v>40235</c:v>
                </c:pt>
                <c:pt idx="232">
                  <c:v>40268</c:v>
                </c:pt>
                <c:pt idx="233">
                  <c:v>40298</c:v>
                </c:pt>
                <c:pt idx="234">
                  <c:v>40329</c:v>
                </c:pt>
                <c:pt idx="235">
                  <c:v>40359</c:v>
                </c:pt>
                <c:pt idx="236">
                  <c:v>40389</c:v>
                </c:pt>
                <c:pt idx="237">
                  <c:v>40421</c:v>
                </c:pt>
                <c:pt idx="238">
                  <c:v>40451</c:v>
                </c:pt>
                <c:pt idx="239">
                  <c:v>40480</c:v>
                </c:pt>
                <c:pt idx="240">
                  <c:v>40512</c:v>
                </c:pt>
                <c:pt idx="241">
                  <c:v>40543</c:v>
                </c:pt>
                <c:pt idx="242">
                  <c:v>40574</c:v>
                </c:pt>
                <c:pt idx="243">
                  <c:v>40602</c:v>
                </c:pt>
                <c:pt idx="244">
                  <c:v>40633</c:v>
                </c:pt>
                <c:pt idx="245">
                  <c:v>40662</c:v>
                </c:pt>
                <c:pt idx="246">
                  <c:v>40694</c:v>
                </c:pt>
                <c:pt idx="247">
                  <c:v>40724</c:v>
                </c:pt>
                <c:pt idx="248">
                  <c:v>40753</c:v>
                </c:pt>
                <c:pt idx="249">
                  <c:v>40786</c:v>
                </c:pt>
                <c:pt idx="250">
                  <c:v>40816</c:v>
                </c:pt>
                <c:pt idx="251">
                  <c:v>40847</c:v>
                </c:pt>
                <c:pt idx="252">
                  <c:v>40877</c:v>
                </c:pt>
                <c:pt idx="253">
                  <c:v>40907</c:v>
                </c:pt>
                <c:pt idx="254">
                  <c:v>40939</c:v>
                </c:pt>
                <c:pt idx="255">
                  <c:v>40968</c:v>
                </c:pt>
                <c:pt idx="256">
                  <c:v>40998</c:v>
                </c:pt>
                <c:pt idx="257">
                  <c:v>41029</c:v>
                </c:pt>
                <c:pt idx="258">
                  <c:v>41060</c:v>
                </c:pt>
                <c:pt idx="259">
                  <c:v>41089</c:v>
                </c:pt>
                <c:pt idx="260">
                  <c:v>41121</c:v>
                </c:pt>
                <c:pt idx="261">
                  <c:v>41152</c:v>
                </c:pt>
                <c:pt idx="262">
                  <c:v>41180</c:v>
                </c:pt>
                <c:pt idx="263">
                  <c:v>41213</c:v>
                </c:pt>
                <c:pt idx="264">
                  <c:v>41243</c:v>
                </c:pt>
                <c:pt idx="265">
                  <c:v>41274</c:v>
                </c:pt>
                <c:pt idx="266">
                  <c:v>41305</c:v>
                </c:pt>
                <c:pt idx="267">
                  <c:v>41333</c:v>
                </c:pt>
                <c:pt idx="268">
                  <c:v>41362</c:v>
                </c:pt>
                <c:pt idx="269">
                  <c:v>41394</c:v>
                </c:pt>
                <c:pt idx="270">
                  <c:v>41425</c:v>
                </c:pt>
                <c:pt idx="271">
                  <c:v>41453</c:v>
                </c:pt>
                <c:pt idx="272">
                  <c:v>41486</c:v>
                </c:pt>
                <c:pt idx="273">
                  <c:v>41516</c:v>
                </c:pt>
                <c:pt idx="274">
                  <c:v>41547</c:v>
                </c:pt>
                <c:pt idx="275">
                  <c:v>41578</c:v>
                </c:pt>
                <c:pt idx="276">
                  <c:v>41607</c:v>
                </c:pt>
                <c:pt idx="277">
                  <c:v>41639</c:v>
                </c:pt>
                <c:pt idx="278">
                  <c:v>41670</c:v>
                </c:pt>
                <c:pt idx="279">
                  <c:v>41698</c:v>
                </c:pt>
                <c:pt idx="280">
                  <c:v>41729</c:v>
                </c:pt>
                <c:pt idx="281">
                  <c:v>41759</c:v>
                </c:pt>
                <c:pt idx="282">
                  <c:v>41789</c:v>
                </c:pt>
                <c:pt idx="283">
                  <c:v>41820</c:v>
                </c:pt>
                <c:pt idx="284">
                  <c:v>41851</c:v>
                </c:pt>
                <c:pt idx="285">
                  <c:v>41880</c:v>
                </c:pt>
                <c:pt idx="286">
                  <c:v>41912</c:v>
                </c:pt>
                <c:pt idx="287">
                  <c:v>41943</c:v>
                </c:pt>
                <c:pt idx="288">
                  <c:v>41971</c:v>
                </c:pt>
                <c:pt idx="289">
                  <c:v>42004</c:v>
                </c:pt>
                <c:pt idx="290">
                  <c:v>42034</c:v>
                </c:pt>
                <c:pt idx="291">
                  <c:v>42062</c:v>
                </c:pt>
                <c:pt idx="292">
                  <c:v>42094</c:v>
                </c:pt>
                <c:pt idx="293">
                  <c:v>42124</c:v>
                </c:pt>
                <c:pt idx="294">
                  <c:v>42155</c:v>
                </c:pt>
                <c:pt idx="295">
                  <c:v>42185</c:v>
                </c:pt>
                <c:pt idx="296">
                  <c:v>42216</c:v>
                </c:pt>
                <c:pt idx="297">
                  <c:v>42247</c:v>
                </c:pt>
                <c:pt idx="298">
                  <c:v>42277</c:v>
                </c:pt>
                <c:pt idx="299">
                  <c:v>42308</c:v>
                </c:pt>
                <c:pt idx="300">
                  <c:v>42338</c:v>
                </c:pt>
                <c:pt idx="301">
                  <c:v>42369</c:v>
                </c:pt>
                <c:pt idx="302">
                  <c:v>42400</c:v>
                </c:pt>
                <c:pt idx="303">
                  <c:v>42429</c:v>
                </c:pt>
                <c:pt idx="304">
                  <c:v>42460</c:v>
                </c:pt>
                <c:pt idx="305">
                  <c:v>42490</c:v>
                </c:pt>
                <c:pt idx="306">
                  <c:v>42521</c:v>
                </c:pt>
                <c:pt idx="307">
                  <c:v>42551</c:v>
                </c:pt>
                <c:pt idx="308">
                  <c:v>42582</c:v>
                </c:pt>
                <c:pt idx="309">
                  <c:v>42613</c:v>
                </c:pt>
                <c:pt idx="310">
                  <c:v>42643</c:v>
                </c:pt>
                <c:pt idx="311">
                  <c:v>42674</c:v>
                </c:pt>
                <c:pt idx="312">
                  <c:v>42704</c:v>
                </c:pt>
                <c:pt idx="313">
                  <c:v>42735</c:v>
                </c:pt>
                <c:pt idx="314">
                  <c:v>42766</c:v>
                </c:pt>
                <c:pt idx="315">
                  <c:v>42794</c:v>
                </c:pt>
                <c:pt idx="316">
                  <c:v>42825</c:v>
                </c:pt>
                <c:pt idx="317">
                  <c:v>42855</c:v>
                </c:pt>
                <c:pt idx="318">
                  <c:v>42886</c:v>
                </c:pt>
                <c:pt idx="319">
                  <c:v>42916</c:v>
                </c:pt>
                <c:pt idx="320">
                  <c:v>42947</c:v>
                </c:pt>
                <c:pt idx="321">
                  <c:v>42978</c:v>
                </c:pt>
                <c:pt idx="322">
                  <c:v>43008</c:v>
                </c:pt>
                <c:pt idx="323">
                  <c:v>43039</c:v>
                </c:pt>
                <c:pt idx="324">
                  <c:v>43069</c:v>
                </c:pt>
                <c:pt idx="325">
                  <c:v>43100</c:v>
                </c:pt>
                <c:pt idx="326">
                  <c:v>43131</c:v>
                </c:pt>
                <c:pt idx="327">
                  <c:v>43159</c:v>
                </c:pt>
                <c:pt idx="328">
                  <c:v>43190</c:v>
                </c:pt>
                <c:pt idx="329">
                  <c:v>43220</c:v>
                </c:pt>
              </c:numCache>
            </c:numRef>
          </c:cat>
          <c:val>
            <c:numRef>
              <c:f>Graph!$R$4:$R$333</c:f>
              <c:numCache>
                <c:formatCode>General</c:formatCode>
                <c:ptCount val="330"/>
                <c:pt idx="0">
                  <c:v>7.8353901651794233</c:v>
                </c:pt>
                <c:pt idx="1">
                  <c:v>7.7463451680273465</c:v>
                </c:pt>
                <c:pt idx="2">
                  <c:v>8.2507119802544224</c:v>
                </c:pt>
                <c:pt idx="3">
                  <c:v>8.1023352952344752</c:v>
                </c:pt>
                <c:pt idx="4">
                  <c:v>6.9750332257452197</c:v>
                </c:pt>
                <c:pt idx="5">
                  <c:v>7.8123501773899706</c:v>
                </c:pt>
                <c:pt idx="6">
                  <c:v>7.1531306932591798</c:v>
                </c:pt>
                <c:pt idx="7">
                  <c:v>6.7336273851759554</c:v>
                </c:pt>
                <c:pt idx="8">
                  <c:v>6.6137692971521833</c:v>
                </c:pt>
                <c:pt idx="9">
                  <c:v>6.493911209128389</c:v>
                </c:pt>
                <c:pt idx="10">
                  <c:v>6.1942659890689367</c:v>
                </c:pt>
                <c:pt idx="11">
                  <c:v>6.0295163926545436</c:v>
                </c:pt>
                <c:pt idx="12">
                  <c:v>6.17969426016729</c:v>
                </c:pt>
                <c:pt idx="13">
                  <c:v>6.3599653879434559</c:v>
                </c:pt>
                <c:pt idx="14">
                  <c:v>6.6604172675704287</c:v>
                </c:pt>
                <c:pt idx="15">
                  <c:v>6.3599653879434559</c:v>
                </c:pt>
                <c:pt idx="16">
                  <c:v>6.0595135083165053</c:v>
                </c:pt>
                <c:pt idx="17">
                  <c:v>7.1910871033085799</c:v>
                </c:pt>
                <c:pt idx="18">
                  <c:v>6.4676376965370874</c:v>
                </c:pt>
                <c:pt idx="19">
                  <c:v>6.1059129931513523</c:v>
                </c:pt>
                <c:pt idx="20">
                  <c:v>6.1059129931513523</c:v>
                </c:pt>
                <c:pt idx="21">
                  <c:v>6.4676376965370874</c:v>
                </c:pt>
                <c:pt idx="22">
                  <c:v>6.6485000482299661</c:v>
                </c:pt>
                <c:pt idx="23">
                  <c:v>4.7572059953881807</c:v>
                </c:pt>
                <c:pt idx="24">
                  <c:v>3.4060338201383544</c:v>
                </c:pt>
                <c:pt idx="25">
                  <c:v>3.16583397386625</c:v>
                </c:pt>
                <c:pt idx="26">
                  <c:v>2.8055342044581266</c:v>
                </c:pt>
                <c:pt idx="27">
                  <c:v>2.0849346656418133</c:v>
                </c:pt>
                <c:pt idx="28">
                  <c:v>1.844734819369731</c:v>
                </c:pt>
                <c:pt idx="29">
                  <c:v>1.8322593055689174</c:v>
                </c:pt>
                <c:pt idx="30">
                  <c:v>2.0727132826776851</c:v>
                </c:pt>
                <c:pt idx="31">
                  <c:v>1.7721458112917032</c:v>
                </c:pt>
                <c:pt idx="32">
                  <c:v>1.8322593055689174</c:v>
                </c:pt>
                <c:pt idx="33">
                  <c:v>1.7721458112917032</c:v>
                </c:pt>
                <c:pt idx="34">
                  <c:v>1.8923727998461093</c:v>
                </c:pt>
                <c:pt idx="35">
                  <c:v>2.0985929067077747</c:v>
                </c:pt>
                <c:pt idx="36">
                  <c:v>1.9178874325366246</c:v>
                </c:pt>
                <c:pt idx="37">
                  <c:v>1.4962413261372376</c:v>
                </c:pt>
                <c:pt idx="38">
                  <c:v>1.5564764841942802</c:v>
                </c:pt>
                <c:pt idx="39">
                  <c:v>1.5564764841942802</c:v>
                </c:pt>
                <c:pt idx="40">
                  <c:v>1.3155358519660654</c:v>
                </c:pt>
                <c:pt idx="41">
                  <c:v>1.6235646048441632</c:v>
                </c:pt>
                <c:pt idx="42">
                  <c:v>1.5029431631766732</c:v>
                </c:pt>
                <c:pt idx="43">
                  <c:v>1.5029431631766732</c:v>
                </c:pt>
                <c:pt idx="44">
                  <c:v>1.4426324423429504</c:v>
                </c:pt>
                <c:pt idx="45">
                  <c:v>1.9854289298465666</c:v>
                </c:pt>
                <c:pt idx="46">
                  <c:v>1.744186046511631</c:v>
                </c:pt>
                <c:pt idx="47">
                  <c:v>2.4536132340137407</c:v>
                </c:pt>
                <c:pt idx="48">
                  <c:v>2.6350004836993124</c:v>
                </c:pt>
                <c:pt idx="49">
                  <c:v>2.7256457386088728</c:v>
                </c:pt>
                <c:pt idx="50">
                  <c:v>3.148882654541918</c:v>
                </c:pt>
                <c:pt idx="51">
                  <c:v>3.2698074876656547</c:v>
                </c:pt>
                <c:pt idx="52">
                  <c:v>3.2093450711037974</c:v>
                </c:pt>
                <c:pt idx="53">
                  <c:v>3.1999226604795039</c:v>
                </c:pt>
                <c:pt idx="54">
                  <c:v>3.4416086620262965</c:v>
                </c:pt>
                <c:pt idx="55">
                  <c:v>2.9582366589327114</c:v>
                </c:pt>
                <c:pt idx="56">
                  <c:v>3.3811871616395983</c:v>
                </c:pt>
                <c:pt idx="57">
                  <c:v>3.3207656612529002</c:v>
                </c:pt>
                <c:pt idx="58">
                  <c:v>3.1999226604795039</c:v>
                </c:pt>
                <c:pt idx="59">
                  <c:v>3.3397870280735598</c:v>
                </c:pt>
                <c:pt idx="60">
                  <c:v>3.3397870280735598</c:v>
                </c:pt>
                <c:pt idx="61">
                  <c:v>3.1582768635043612</c:v>
                </c:pt>
                <c:pt idx="62">
                  <c:v>3.0977734753146136</c:v>
                </c:pt>
                <c:pt idx="63">
                  <c:v>2.8557599225556674</c:v>
                </c:pt>
                <c:pt idx="64">
                  <c:v>2.7347531461761942</c:v>
                </c:pt>
                <c:pt idx="65">
                  <c:v>2.7239709443099169</c:v>
                </c:pt>
                <c:pt idx="66">
                  <c:v>2.7239709443099169</c:v>
                </c:pt>
                <c:pt idx="67">
                  <c:v>2.7239709443099169</c:v>
                </c:pt>
                <c:pt idx="68">
                  <c:v>2.4818401937046097</c:v>
                </c:pt>
                <c:pt idx="69">
                  <c:v>2.4213075060532718</c:v>
                </c:pt>
                <c:pt idx="70">
                  <c:v>2.4213075060532718</c:v>
                </c:pt>
                <c:pt idx="71">
                  <c:v>2.7917111520916249</c:v>
                </c:pt>
                <c:pt idx="72">
                  <c:v>3.1253033097156102</c:v>
                </c:pt>
                <c:pt idx="73">
                  <c:v>3.2466271959623372</c:v>
                </c:pt>
                <c:pt idx="74">
                  <c:v>3.3679510822090641</c:v>
                </c:pt>
                <c:pt idx="75">
                  <c:v>3.1253033097156102</c:v>
                </c:pt>
                <c:pt idx="76">
                  <c:v>3.0646413665922356</c:v>
                </c:pt>
                <c:pt idx="77">
                  <c:v>3.3673013405867369</c:v>
                </c:pt>
                <c:pt idx="78">
                  <c:v>3.519040217602476</c:v>
                </c:pt>
                <c:pt idx="79">
                  <c:v>3.519040217602476</c:v>
                </c:pt>
                <c:pt idx="80">
                  <c:v>3.8226151156013133</c:v>
                </c:pt>
                <c:pt idx="81">
                  <c:v>4.0503205750922699</c:v>
                </c:pt>
                <c:pt idx="82">
                  <c:v>4.1869049931999136</c:v>
                </c:pt>
                <c:pt idx="83">
                  <c:v>4.4607222817093284</c:v>
                </c:pt>
                <c:pt idx="84">
                  <c:v>4.3998831889418666</c:v>
                </c:pt>
                <c:pt idx="85">
                  <c:v>4.8325000000000005</c:v>
                </c:pt>
                <c:pt idx="86">
                  <c:v>4.7075000000000005</c:v>
                </c:pt>
                <c:pt idx="87">
                  <c:v>4.7075000000000005</c:v>
                </c:pt>
                <c:pt idx="88">
                  <c:v>4.7582800000000001</c:v>
                </c:pt>
                <c:pt idx="89">
                  <c:v>4.73109</c:v>
                </c:pt>
                <c:pt idx="90">
                  <c:v>4.7350000000000003</c:v>
                </c:pt>
                <c:pt idx="91">
                  <c:v>5.1021900000000002</c:v>
                </c:pt>
                <c:pt idx="92">
                  <c:v>4.9967200000000007</c:v>
                </c:pt>
                <c:pt idx="93">
                  <c:v>4.8600000000000003</c:v>
                </c:pt>
                <c:pt idx="94">
                  <c:v>4.60609</c:v>
                </c:pt>
                <c:pt idx="95">
                  <c:v>4.6500000000000004</c:v>
                </c:pt>
                <c:pt idx="96">
                  <c:v>4.3556300000000006</c:v>
                </c:pt>
                <c:pt idx="97">
                  <c:v>3.7326600000000001</c:v>
                </c:pt>
                <c:pt idx="98">
                  <c:v>3.2909400000000004</c:v>
                </c:pt>
                <c:pt idx="99">
                  <c:v>2.9365600000000001</c:v>
                </c:pt>
                <c:pt idx="100">
                  <c:v>2.7990600000000003</c:v>
                </c:pt>
                <c:pt idx="101">
                  <c:v>2.7762500000000001</c:v>
                </c:pt>
                <c:pt idx="102">
                  <c:v>2.81813</c:v>
                </c:pt>
                <c:pt idx="103">
                  <c:v>2.6328100000000001</c:v>
                </c:pt>
                <c:pt idx="104">
                  <c:v>2.7153100000000001</c:v>
                </c:pt>
                <c:pt idx="105">
                  <c:v>2.6615600000000001</c:v>
                </c:pt>
                <c:pt idx="106">
                  <c:v>3.0053100000000001</c:v>
                </c:pt>
                <c:pt idx="107">
                  <c:v>3.5550000000000002</c:v>
                </c:pt>
                <c:pt idx="108">
                  <c:v>3.5537500000000004</c:v>
                </c:pt>
                <c:pt idx="109">
                  <c:v>3.6334400000000002</c:v>
                </c:pt>
                <c:pt idx="110">
                  <c:v>3.7809400000000002</c:v>
                </c:pt>
                <c:pt idx="111">
                  <c:v>3.8087500000000003</c:v>
                </c:pt>
                <c:pt idx="112">
                  <c:v>3.8062500000000004</c:v>
                </c:pt>
                <c:pt idx="113">
                  <c:v>3.9000000000000004</c:v>
                </c:pt>
                <c:pt idx="114">
                  <c:v>3.8139100000000004</c:v>
                </c:pt>
                <c:pt idx="115">
                  <c:v>3.7598400000000005</c:v>
                </c:pt>
                <c:pt idx="116">
                  <c:v>3.7612500000000004</c:v>
                </c:pt>
                <c:pt idx="117">
                  <c:v>3.7812500000000004</c:v>
                </c:pt>
                <c:pt idx="118">
                  <c:v>3.7125000000000004</c:v>
                </c:pt>
                <c:pt idx="119">
                  <c:v>3.6906300000000005</c:v>
                </c:pt>
                <c:pt idx="120">
                  <c:v>3.5803100000000003</c:v>
                </c:pt>
                <c:pt idx="121">
                  <c:v>3.4440600000000003</c:v>
                </c:pt>
                <c:pt idx="122">
                  <c:v>3.3390600000000004</c:v>
                </c:pt>
                <c:pt idx="123">
                  <c:v>3.1918800000000003</c:v>
                </c:pt>
                <c:pt idx="124">
                  <c:v>3.0714100000000002</c:v>
                </c:pt>
                <c:pt idx="125">
                  <c:v>2.8254700000000001</c:v>
                </c:pt>
                <c:pt idx="126">
                  <c:v>2.73875</c:v>
                </c:pt>
                <c:pt idx="127">
                  <c:v>2.7789100000000002</c:v>
                </c:pt>
                <c:pt idx="128">
                  <c:v>2.7312500000000002</c:v>
                </c:pt>
                <c:pt idx="129">
                  <c:v>2.4187500000000002</c:v>
                </c:pt>
                <c:pt idx="130">
                  <c:v>2.0115600000000002</c:v>
                </c:pt>
                <c:pt idx="131">
                  <c:v>1.7962500000000001</c:v>
                </c:pt>
                <c:pt idx="132">
                  <c:v>1.5987500000000001</c:v>
                </c:pt>
                <c:pt idx="133">
                  <c:v>1.6812500000000001</c:v>
                </c:pt>
                <c:pt idx="134">
                  <c:v>1.6325000000000001</c:v>
                </c:pt>
                <c:pt idx="135">
                  <c:v>1.6312500000000001</c:v>
                </c:pt>
                <c:pt idx="136">
                  <c:v>1.7618800000000001</c:v>
                </c:pt>
                <c:pt idx="137">
                  <c:v>1.5253100000000002</c:v>
                </c:pt>
                <c:pt idx="138">
                  <c:v>1.5656300000000001</c:v>
                </c:pt>
                <c:pt idx="139">
                  <c:v>1.52156</c:v>
                </c:pt>
                <c:pt idx="140">
                  <c:v>1.3775000000000002</c:v>
                </c:pt>
                <c:pt idx="141">
                  <c:v>1.38375</c:v>
                </c:pt>
                <c:pt idx="142">
                  <c:v>1.3156300000000001</c:v>
                </c:pt>
                <c:pt idx="143">
                  <c:v>1.6250000000000002</c:v>
                </c:pt>
                <c:pt idx="144">
                  <c:v>1.7064100000000002</c:v>
                </c:pt>
                <c:pt idx="145">
                  <c:v>1.6975000000000002</c:v>
                </c:pt>
                <c:pt idx="146">
                  <c:v>1.6375000000000002</c:v>
                </c:pt>
                <c:pt idx="147">
                  <c:v>1.3584400000000001</c:v>
                </c:pt>
                <c:pt idx="148">
                  <c:v>1.33203</c:v>
                </c:pt>
                <c:pt idx="149">
                  <c:v>1.3968800000000001</c:v>
                </c:pt>
                <c:pt idx="150">
                  <c:v>1.40063</c:v>
                </c:pt>
                <c:pt idx="151">
                  <c:v>1.41625</c:v>
                </c:pt>
                <c:pt idx="152">
                  <c:v>1.2162500000000001</c:v>
                </c:pt>
                <c:pt idx="153">
                  <c:v>1.4068800000000001</c:v>
                </c:pt>
                <c:pt idx="154">
                  <c:v>1.5000000000000002</c:v>
                </c:pt>
                <c:pt idx="155">
                  <c:v>1.5725000000000002</c:v>
                </c:pt>
                <c:pt idx="156">
                  <c:v>1.6081300000000001</c:v>
                </c:pt>
                <c:pt idx="157">
                  <c:v>1.6625000000000001</c:v>
                </c:pt>
                <c:pt idx="158">
                  <c:v>1.7700000000000002</c:v>
                </c:pt>
                <c:pt idx="159">
                  <c:v>1.8293800000000002</c:v>
                </c:pt>
                <c:pt idx="160">
                  <c:v>2</c:v>
                </c:pt>
                <c:pt idx="161">
                  <c:v>2.0587500000000003</c:v>
                </c:pt>
                <c:pt idx="162">
                  <c:v>2.2825000000000002</c:v>
                </c:pt>
                <c:pt idx="163">
                  <c:v>2.46875</c:v>
                </c:pt>
                <c:pt idx="164">
                  <c:v>2.5637500000000002</c:v>
                </c:pt>
                <c:pt idx="165">
                  <c:v>2.5875000000000004</c:v>
                </c:pt>
                <c:pt idx="166">
                  <c:v>2.5437500000000002</c:v>
                </c:pt>
                <c:pt idx="167">
                  <c:v>2.5225000000000004</c:v>
                </c:pt>
                <c:pt idx="168">
                  <c:v>2.6340600000000003</c:v>
                </c:pt>
                <c:pt idx="169">
                  <c:v>2.66</c:v>
                </c:pt>
                <c:pt idx="170">
                  <c:v>2.6431300000000002</c:v>
                </c:pt>
                <c:pt idx="171">
                  <c:v>2.7312500000000002</c:v>
                </c:pt>
                <c:pt idx="172">
                  <c:v>2.7581300000000004</c:v>
                </c:pt>
                <c:pt idx="173">
                  <c:v>2.9137500000000003</c:v>
                </c:pt>
                <c:pt idx="174">
                  <c:v>2.8418800000000002</c:v>
                </c:pt>
                <c:pt idx="175">
                  <c:v>2.7250000000000001</c:v>
                </c:pt>
                <c:pt idx="176">
                  <c:v>2.5943800000000001</c:v>
                </c:pt>
                <c:pt idx="177">
                  <c:v>2.5643800000000003</c:v>
                </c:pt>
                <c:pt idx="178">
                  <c:v>2.5750000000000002</c:v>
                </c:pt>
                <c:pt idx="179">
                  <c:v>2.68188</c:v>
                </c:pt>
                <c:pt idx="180">
                  <c:v>2.6925000000000003</c:v>
                </c:pt>
                <c:pt idx="181">
                  <c:v>2.7143800000000002</c:v>
                </c:pt>
                <c:pt idx="182">
                  <c:v>2.67313</c:v>
                </c:pt>
                <c:pt idx="183">
                  <c:v>2.6537500000000001</c:v>
                </c:pt>
                <c:pt idx="184">
                  <c:v>2.6868800000000004</c:v>
                </c:pt>
                <c:pt idx="185">
                  <c:v>2.74</c:v>
                </c:pt>
                <c:pt idx="186">
                  <c:v>2.7856300000000003</c:v>
                </c:pt>
                <c:pt idx="187">
                  <c:v>2.8287500000000003</c:v>
                </c:pt>
                <c:pt idx="188">
                  <c:v>2.8518800000000004</c:v>
                </c:pt>
                <c:pt idx="189">
                  <c:v>3.0575000000000001</c:v>
                </c:pt>
                <c:pt idx="190">
                  <c:v>3.1490000000000005</c:v>
                </c:pt>
                <c:pt idx="191">
                  <c:v>3.0675000000000003</c:v>
                </c:pt>
                <c:pt idx="192">
                  <c:v>3.1250000000000004</c:v>
                </c:pt>
                <c:pt idx="193">
                  <c:v>3.1950000000000003</c:v>
                </c:pt>
                <c:pt idx="194">
                  <c:v>3.4650000000000003</c:v>
                </c:pt>
                <c:pt idx="195">
                  <c:v>3.4050000000000002</c:v>
                </c:pt>
                <c:pt idx="196">
                  <c:v>3.4918800000000001</c:v>
                </c:pt>
                <c:pt idx="197">
                  <c:v>3.7012500000000004</c:v>
                </c:pt>
                <c:pt idx="198">
                  <c:v>3.7856300000000003</c:v>
                </c:pt>
                <c:pt idx="199">
                  <c:v>3.9787500000000002</c:v>
                </c:pt>
                <c:pt idx="200">
                  <c:v>4.0181300000000002</c:v>
                </c:pt>
                <c:pt idx="201">
                  <c:v>4.6675000000000004</c:v>
                </c:pt>
                <c:pt idx="202">
                  <c:v>4.2787500000000005</c:v>
                </c:pt>
                <c:pt idx="203">
                  <c:v>4.1543800000000006</c:v>
                </c:pt>
                <c:pt idx="204">
                  <c:v>4.4812500000000002</c:v>
                </c:pt>
                <c:pt idx="205">
                  <c:v>3.8687500000000004</c:v>
                </c:pt>
                <c:pt idx="206">
                  <c:v>3.4550000000000001</c:v>
                </c:pt>
                <c:pt idx="207">
                  <c:v>3.6137500000000005</c:v>
                </c:pt>
                <c:pt idx="208">
                  <c:v>3.8831300000000004</c:v>
                </c:pt>
                <c:pt idx="209">
                  <c:v>3.6137500000000005</c:v>
                </c:pt>
                <c:pt idx="210">
                  <c:v>3.6418800000000005</c:v>
                </c:pt>
                <c:pt idx="211">
                  <c:v>3.7212500000000004</c:v>
                </c:pt>
                <c:pt idx="212">
                  <c:v>3.5581300000000002</c:v>
                </c:pt>
                <c:pt idx="213">
                  <c:v>3.5281300000000004</c:v>
                </c:pt>
                <c:pt idx="214">
                  <c:v>4.0750000000000002</c:v>
                </c:pt>
                <c:pt idx="215">
                  <c:v>3.4162500000000002</c:v>
                </c:pt>
                <c:pt idx="216">
                  <c:v>1.4850000000000001</c:v>
                </c:pt>
                <c:pt idx="217">
                  <c:v>0.34500000000000003</c:v>
                </c:pt>
                <c:pt idx="218">
                  <c:v>-0.25937000000000004</c:v>
                </c:pt>
                <c:pt idx="219">
                  <c:v>-0.37562000000000001</c:v>
                </c:pt>
                <c:pt idx="220">
                  <c:v>-0.77625000000000011</c:v>
                </c:pt>
                <c:pt idx="221">
                  <c:v>-0.87312000000000012</c:v>
                </c:pt>
                <c:pt idx="222">
                  <c:v>-1.0468700000000002</c:v>
                </c:pt>
                <c:pt idx="223">
                  <c:v>-1.1387500000000002</c:v>
                </c:pt>
                <c:pt idx="224">
                  <c:v>-1.4375000000000002</c:v>
                </c:pt>
                <c:pt idx="225">
                  <c:v>-1.6350000000000002</c:v>
                </c:pt>
                <c:pt idx="226">
                  <c:v>-1.78312</c:v>
                </c:pt>
                <c:pt idx="227">
                  <c:v>-2.0337499999999999</c:v>
                </c:pt>
                <c:pt idx="228">
                  <c:v>-2.0131200000000002</c:v>
                </c:pt>
                <c:pt idx="229">
                  <c:v>-2.02</c:v>
                </c:pt>
                <c:pt idx="230">
                  <c:v>-2.00875</c:v>
                </c:pt>
                <c:pt idx="231">
                  <c:v>-1.9825000000000002</c:v>
                </c:pt>
                <c:pt idx="232">
                  <c:v>-1.9778100000000001</c:v>
                </c:pt>
                <c:pt idx="233">
                  <c:v>-1.7478100000000001</c:v>
                </c:pt>
                <c:pt idx="234">
                  <c:v>-1.7143700000000002</c:v>
                </c:pt>
                <c:pt idx="235">
                  <c:v>-1.3946900000000002</c:v>
                </c:pt>
                <c:pt idx="236">
                  <c:v>-1.6798400000000002</c:v>
                </c:pt>
                <c:pt idx="237">
                  <c:v>-1.6995300000000002</c:v>
                </c:pt>
                <c:pt idx="238">
                  <c:v>-1.6927500000000002</c:v>
                </c:pt>
                <c:pt idx="239">
                  <c:v>-2.0840000000000001</c:v>
                </c:pt>
                <c:pt idx="240">
                  <c:v>-2.0862500000000002</c:v>
                </c:pt>
                <c:pt idx="241">
                  <c:v>-2.0675000000000003</c:v>
                </c:pt>
                <c:pt idx="242">
                  <c:v>-2.0481200000000004</c:v>
                </c:pt>
                <c:pt idx="243">
                  <c:v>-2.0225</c:v>
                </c:pt>
                <c:pt idx="244">
                  <c:v>-2.0068700000000002</c:v>
                </c:pt>
                <c:pt idx="245">
                  <c:v>-1.8031200000000001</c:v>
                </c:pt>
                <c:pt idx="246">
                  <c:v>-1.7987500000000001</c:v>
                </c:pt>
                <c:pt idx="247">
                  <c:v>-1.7993700000000001</c:v>
                </c:pt>
                <c:pt idx="248">
                  <c:v>-1.7921900000000002</c:v>
                </c:pt>
                <c:pt idx="249">
                  <c:v>-1.7387500000000002</c:v>
                </c:pt>
                <c:pt idx="250">
                  <c:v>-1.6725000000000001</c:v>
                </c:pt>
                <c:pt idx="251">
                  <c:v>-1.8383100000000001</c:v>
                </c:pt>
                <c:pt idx="252">
                  <c:v>-1.7867500000000001</c:v>
                </c:pt>
                <c:pt idx="253">
                  <c:v>-1.7449400000000002</c:v>
                </c:pt>
                <c:pt idx="254">
                  <c:v>-1.7420000000000002</c:v>
                </c:pt>
                <c:pt idx="255">
                  <c:v>-1.7653700000000001</c:v>
                </c:pt>
                <c:pt idx="256">
                  <c:v>-1.7981200000000002</c:v>
                </c:pt>
                <c:pt idx="257">
                  <c:v>-1.7125000000000001</c:v>
                </c:pt>
                <c:pt idx="258">
                  <c:v>-1.7318700000000002</c:v>
                </c:pt>
                <c:pt idx="259">
                  <c:v>-1.83</c:v>
                </c:pt>
                <c:pt idx="260">
                  <c:v>-1.9812500000000002</c:v>
                </c:pt>
                <c:pt idx="261">
                  <c:v>-2.0437500000000002</c:v>
                </c:pt>
                <c:pt idx="262">
                  <c:v>-2.12812</c:v>
                </c:pt>
                <c:pt idx="263">
                  <c:v>-2.4975000000000001</c:v>
                </c:pt>
                <c:pt idx="264">
                  <c:v>-2.5025000000000004</c:v>
                </c:pt>
                <c:pt idx="265">
                  <c:v>-2.5100000000000002</c:v>
                </c:pt>
                <c:pt idx="266">
                  <c:v>-2.5137500000000004</c:v>
                </c:pt>
                <c:pt idx="267">
                  <c:v>-2.5168700000000004</c:v>
                </c:pt>
                <c:pt idx="268">
                  <c:v>-2.5181200000000001</c:v>
                </c:pt>
                <c:pt idx="269">
                  <c:v>-2.0206200000000001</c:v>
                </c:pt>
                <c:pt idx="270">
                  <c:v>-2.0193700000000003</c:v>
                </c:pt>
                <c:pt idx="271">
                  <c:v>-2.0146200000000003</c:v>
                </c:pt>
                <c:pt idx="272">
                  <c:v>-2.0164400000000002</c:v>
                </c:pt>
                <c:pt idx="273">
                  <c:v>-2.0100000000000002</c:v>
                </c:pt>
                <c:pt idx="274">
                  <c:v>-2.0075000000000003</c:v>
                </c:pt>
                <c:pt idx="275">
                  <c:v>-2.1112500000000001</c:v>
                </c:pt>
                <c:pt idx="276">
                  <c:v>-2.1028100000000003</c:v>
                </c:pt>
                <c:pt idx="277">
                  <c:v>-2.0996900000000003</c:v>
                </c:pt>
                <c:pt idx="278">
                  <c:v>-2.1037500000000002</c:v>
                </c:pt>
                <c:pt idx="279">
                  <c:v>-2.1031200000000001</c:v>
                </c:pt>
                <c:pt idx="280">
                  <c:v>-2.1043700000000003</c:v>
                </c:pt>
                <c:pt idx="281">
                  <c:v>-2.0043700000000002</c:v>
                </c:pt>
                <c:pt idx="282">
                  <c:v>-2.0043700000000002</c:v>
                </c:pt>
                <c:pt idx="283">
                  <c:v>-2.0043700000000002</c:v>
                </c:pt>
                <c:pt idx="284">
                  <c:v>-2.0043700000000002</c:v>
                </c:pt>
                <c:pt idx="285">
                  <c:v>-2.0043700000000002</c:v>
                </c:pt>
                <c:pt idx="286">
                  <c:v>-2.0043700000000002</c:v>
                </c:pt>
                <c:pt idx="287">
                  <c:v>-1.9043700000000001</c:v>
                </c:pt>
                <c:pt idx="288">
                  <c:v>-1.9043700000000001</c:v>
                </c:pt>
                <c:pt idx="289">
                  <c:v>-1.9043700000000001</c:v>
                </c:pt>
                <c:pt idx="290">
                  <c:v>-1.9043700000000001</c:v>
                </c:pt>
                <c:pt idx="291">
                  <c:v>-1.9043700000000001</c:v>
                </c:pt>
                <c:pt idx="292">
                  <c:v>-1.9043700000000001</c:v>
                </c:pt>
                <c:pt idx="293">
                  <c:v>-1.8043700000000003</c:v>
                </c:pt>
                <c:pt idx="294">
                  <c:v>-1.8043700000000003</c:v>
                </c:pt>
                <c:pt idx="295">
                  <c:v>-1.8043700000000003</c:v>
                </c:pt>
                <c:pt idx="296">
                  <c:v>-1.8043700000000003</c:v>
                </c:pt>
                <c:pt idx="297">
                  <c:v>-1.8043700000000003</c:v>
                </c:pt>
                <c:pt idx="298">
                  <c:v>-1.8043700000000003</c:v>
                </c:pt>
                <c:pt idx="299">
                  <c:v>-1.7043700000000002</c:v>
                </c:pt>
                <c:pt idx="300">
                  <c:v>-1.7043700000000002</c:v>
                </c:pt>
                <c:pt idx="301">
                  <c:v>-1.7043700000000002</c:v>
                </c:pt>
                <c:pt idx="302">
                  <c:v>-1.7043700000000002</c:v>
                </c:pt>
                <c:pt idx="303">
                  <c:v>-1.7043700000000002</c:v>
                </c:pt>
                <c:pt idx="304">
                  <c:v>-1.7043700000000002</c:v>
                </c:pt>
                <c:pt idx="305">
                  <c:v>-1.7043700000000002</c:v>
                </c:pt>
                <c:pt idx="306">
                  <c:v>-1.7043700000000002</c:v>
                </c:pt>
                <c:pt idx="307">
                  <c:v>-1.7043700000000002</c:v>
                </c:pt>
                <c:pt idx="308">
                  <c:v>-1.7043700000000002</c:v>
                </c:pt>
                <c:pt idx="309">
                  <c:v>-1.7043700000000002</c:v>
                </c:pt>
                <c:pt idx="310">
                  <c:v>-1.7043700000000002</c:v>
                </c:pt>
                <c:pt idx="311">
                  <c:v>-1.6043700000000001</c:v>
                </c:pt>
                <c:pt idx="312">
                  <c:v>-1.6043700000000001</c:v>
                </c:pt>
                <c:pt idx="313">
                  <c:v>-1.6043700000000001</c:v>
                </c:pt>
                <c:pt idx="314">
                  <c:v>-1.6043700000000001</c:v>
                </c:pt>
                <c:pt idx="315">
                  <c:v>-1.6043700000000001</c:v>
                </c:pt>
                <c:pt idx="316">
                  <c:v>-1.6043700000000001</c:v>
                </c:pt>
                <c:pt idx="317">
                  <c:v>-1.7043700000000002</c:v>
                </c:pt>
                <c:pt idx="318">
                  <c:v>-1.7043699999999999</c:v>
                </c:pt>
              </c:numCache>
            </c:numRef>
          </c:val>
          <c:smooth val="0"/>
          <c:extLst xmlns:c16r2="http://schemas.microsoft.com/office/drawing/2015/06/chart">
            <c:ext xmlns:c16="http://schemas.microsoft.com/office/drawing/2014/chart" uri="{C3380CC4-5D6E-409C-BE32-E72D297353CC}">
              <c16:uniqueId val="{00000002-B113-43C3-B4CE-EE048A7D3EE9}"/>
            </c:ext>
          </c:extLst>
        </c:ser>
        <c:dLbls>
          <c:showLegendKey val="0"/>
          <c:showVal val="0"/>
          <c:showCatName val="0"/>
          <c:showSerName val="0"/>
          <c:showPercent val="0"/>
          <c:showBubbleSize val="0"/>
        </c:dLbls>
        <c:marker val="1"/>
        <c:smooth val="0"/>
        <c:axId val="722915328"/>
        <c:axId val="722917248"/>
      </c:lineChart>
      <c:dateAx>
        <c:axId val="722915328"/>
        <c:scaling>
          <c:orientation val="minMax"/>
          <c:min val="33208"/>
        </c:scaling>
        <c:delete val="0"/>
        <c:axPos val="b"/>
        <c:numFmt formatCode="[$-409]mmm\-yy;@" sourceLinked="0"/>
        <c:majorTickMark val="none"/>
        <c:minorTickMark val="none"/>
        <c:tickLblPos val="low"/>
        <c:txPr>
          <a:bodyPr rot="-2700000"/>
          <a:lstStyle/>
          <a:p>
            <a:pPr>
              <a:defRPr/>
            </a:pPr>
            <a:endParaRPr lang="en-US"/>
          </a:p>
        </c:txPr>
        <c:crossAx val="722917248"/>
        <c:crosses val="autoZero"/>
        <c:auto val="1"/>
        <c:lblOffset val="100"/>
        <c:baseTimeUnit val="days"/>
        <c:majorUnit val="429"/>
        <c:majorTimeUnit val="days"/>
      </c:dateAx>
      <c:valAx>
        <c:axId val="722917248"/>
        <c:scaling>
          <c:orientation val="minMax"/>
        </c:scaling>
        <c:delete val="0"/>
        <c:axPos val="l"/>
        <c:title>
          <c:tx>
            <c:rich>
              <a:bodyPr rot="-5400000" vert="horz"/>
              <a:lstStyle/>
              <a:p>
                <a:pPr>
                  <a:defRPr/>
                </a:pPr>
                <a:r>
                  <a:rPr lang="en-GB"/>
                  <a:t>Real yields</a:t>
                </a:r>
              </a:p>
            </c:rich>
          </c:tx>
          <c:layout>
            <c:manualLayout>
              <c:xMode val="edge"/>
              <c:yMode val="edge"/>
              <c:x val="3.1705525074701463E-3"/>
              <c:y val="0.27539246853273364"/>
            </c:manualLayout>
          </c:layout>
          <c:overlay val="0"/>
          <c:spPr>
            <a:noFill/>
          </c:spPr>
        </c:title>
        <c:numFmt formatCode="#,##0&quot;%&quot;" sourceLinked="0"/>
        <c:majorTickMark val="none"/>
        <c:minorTickMark val="none"/>
        <c:tickLblPos val="nextTo"/>
        <c:crossAx val="722915328"/>
        <c:crosses val="autoZero"/>
        <c:crossBetween val="between"/>
      </c:valAx>
      <c:spPr>
        <a:solidFill>
          <a:srgbClr val="FFFFFF">
            <a:alpha val="60000"/>
          </a:srgbClr>
        </a:solidFill>
      </c:spPr>
    </c:plotArea>
    <c:plotVisOnly val="1"/>
    <c:dispBlanksAs val="gap"/>
    <c:showDLblsOverMax val="0"/>
  </c:chart>
  <c:txPr>
    <a:bodyPr/>
    <a:lstStyle/>
    <a:p>
      <a:pPr>
        <a:defRPr sz="1600" b="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C00000"/>
            </a:solidFill>
          </c:spPr>
          <c:dPt>
            <c:idx val="0"/>
            <c:bubble3D val="0"/>
            <c:spPr>
              <a:solidFill>
                <a:schemeClr val="tx2"/>
              </a:solidFill>
            </c:spPr>
            <c:extLst xmlns:c16r2="http://schemas.microsoft.com/office/drawing/2015/06/chart">
              <c:ext xmlns:c16="http://schemas.microsoft.com/office/drawing/2014/chart" uri="{C3380CC4-5D6E-409C-BE32-E72D297353CC}">
                <c16:uniqueId val="{00000001-15F0-4549-B985-B7A6AC7AA20F}"/>
              </c:ext>
            </c:extLst>
          </c:dPt>
          <c:dLbls>
            <c:dLbl>
              <c:idx val="0"/>
              <c:layout>
                <c:manualLayout>
                  <c:x val="-0.17350527659106396"/>
                  <c:y val="-0.25414560711172718"/>
                </c:manualLayout>
              </c:layout>
              <c:numFmt formatCode="#,##0" sourceLinked="0"/>
              <c:spPr/>
              <c:txPr>
                <a:bodyPr rot="0"/>
                <a:lstStyle/>
                <a:p>
                  <a:pPr>
                    <a:defRPr sz="1800" b="1">
                      <a:solidFill>
                        <a:schemeClr val="bg1"/>
                      </a:solidFill>
                    </a:defRPr>
                  </a:pPr>
                  <a:endParaRPr lang="en-US"/>
                </a:p>
              </c:txPr>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24476465779295778"/>
                      <c:h val="0.2954204349686263"/>
                    </c:manualLayout>
                  </c15:layout>
                </c:ext>
                <c:ext xmlns:c16="http://schemas.microsoft.com/office/drawing/2014/chart" uri="{C3380CC4-5D6E-409C-BE32-E72D297353CC}">
                  <c16:uniqueId val="{00000001-15F0-4549-B985-B7A6AC7AA20F}"/>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15F0-4549-B985-B7A6AC7AA20F}"/>
                </c:ext>
              </c:extLst>
            </c:dLbl>
            <c:numFmt formatCode="#,##0.0" sourceLinked="0"/>
            <c:spPr>
              <a:noFill/>
              <a:ln>
                <a:noFill/>
              </a:ln>
              <a:effectLst/>
            </c:spPr>
            <c:txPr>
              <a:bodyPr/>
              <a:lstStyle/>
              <a:p>
                <a:pPr>
                  <a:defRPr sz="900" b="1"/>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Sheet1!$A$2:$A$3</c:f>
              <c:strCache>
                <c:ptCount val="2"/>
                <c:pt idx="0">
                  <c:v>below</c:v>
                </c:pt>
                <c:pt idx="1">
                  <c:v>above</c:v>
                </c:pt>
              </c:strCache>
            </c:strRef>
          </c:cat>
          <c:val>
            <c:numRef>
              <c:f>Sheet1!$B$2:$B$3</c:f>
              <c:numCache>
                <c:formatCode>General</c:formatCode>
                <c:ptCount val="2"/>
                <c:pt idx="0">
                  <c:v>87</c:v>
                </c:pt>
                <c:pt idx="1">
                  <c:v>13</c:v>
                </c:pt>
              </c:numCache>
            </c:numRef>
          </c:val>
          <c:extLst xmlns:c16r2="http://schemas.microsoft.com/office/drawing/2015/06/chart">
            <c:ext xmlns:c16="http://schemas.microsoft.com/office/drawing/2014/chart" uri="{C3380CC4-5D6E-409C-BE32-E72D297353CC}">
              <c16:uniqueId val="{00000003-15F0-4549-B985-B7A6AC7AA20F}"/>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tx2"/>
            </a:solidFill>
          </c:spPr>
          <c:dPt>
            <c:idx val="0"/>
            <c:bubble3D val="0"/>
            <c:extLst xmlns:c16r2="http://schemas.microsoft.com/office/drawing/2015/06/chart">
              <c:ext xmlns:c16="http://schemas.microsoft.com/office/drawing/2014/chart" uri="{C3380CC4-5D6E-409C-BE32-E72D297353CC}">
                <c16:uniqueId val="{00000001-AFAD-4458-85A9-E5F6B5199B29}"/>
              </c:ext>
            </c:extLst>
          </c:dPt>
          <c:dPt>
            <c:idx val="1"/>
            <c:bubble3D val="0"/>
            <c:spPr>
              <a:solidFill>
                <a:srgbClr val="C00000"/>
              </a:solidFill>
            </c:spPr>
            <c:extLst xmlns:c16r2="http://schemas.microsoft.com/office/drawing/2015/06/chart">
              <c:ext xmlns:c16="http://schemas.microsoft.com/office/drawing/2014/chart" uri="{C3380CC4-5D6E-409C-BE32-E72D297353CC}">
                <c16:uniqueId val="{00000003-AFAD-4458-85A9-E5F6B5199B29}"/>
              </c:ext>
            </c:extLst>
          </c:dPt>
          <c:dLbls>
            <c:dLbl>
              <c:idx val="0"/>
              <c:layout>
                <c:manualLayout>
                  <c:x val="-0.26343440321195666"/>
                  <c:y val="-0.24822822229483779"/>
                </c:manualLayout>
              </c:layout>
              <c:numFmt formatCode="#,##0" sourceLinked="0"/>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2661854920435997"/>
                      <c:h val="0.29542065946759277"/>
                    </c:manualLayout>
                  </c15:layout>
                </c:ext>
                <c:ext xmlns:c16="http://schemas.microsoft.com/office/drawing/2014/chart" uri="{C3380CC4-5D6E-409C-BE32-E72D297353CC}">
                  <c16:uniqueId val="{00000001-AFAD-4458-85A9-E5F6B5199B29}"/>
                </c:ext>
              </c:extLst>
            </c:dLbl>
            <c:numFmt formatCode="#,##0" sourceLinked="0"/>
            <c:spPr>
              <a:noFill/>
              <a:ln>
                <a:noFill/>
              </a:ln>
              <a:effectLst/>
            </c:spPr>
            <c:txPr>
              <a:bodyPr/>
              <a:lstStyle/>
              <a:p>
                <a:pPr>
                  <a:defRPr sz="900" b="1"/>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Sheet1!$A$2:$A$3</c:f>
              <c:strCache>
                <c:ptCount val="2"/>
                <c:pt idx="0">
                  <c:v>below</c:v>
                </c:pt>
                <c:pt idx="1">
                  <c:v>above</c:v>
                </c:pt>
              </c:strCache>
            </c:strRef>
          </c:cat>
          <c:val>
            <c:numRef>
              <c:f>Sheet1!$B$2:$B$3</c:f>
              <c:numCache>
                <c:formatCode>General</c:formatCode>
                <c:ptCount val="2"/>
                <c:pt idx="0">
                  <c:v>77</c:v>
                </c:pt>
                <c:pt idx="1">
                  <c:v>24.51</c:v>
                </c:pt>
              </c:numCache>
            </c:numRef>
          </c:val>
          <c:extLst xmlns:c16r2="http://schemas.microsoft.com/office/drawing/2015/06/chart">
            <c:ext xmlns:c16="http://schemas.microsoft.com/office/drawing/2014/chart" uri="{C3380CC4-5D6E-409C-BE32-E72D297353CC}">
              <c16:uniqueId val="{00000002-AFAD-4458-85A9-E5F6B5199B29}"/>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0.0517</cdr:x>
      <cdr:y>0.06936</cdr:y>
    </cdr:from>
    <cdr:to>
      <cdr:x>0.96911</cdr:x>
      <cdr:y>0.06936</cdr:y>
    </cdr:to>
    <cdr:cxnSp macro="">
      <cdr:nvCxnSpPr>
        <cdr:cNvPr id="3" name="Straight Connector 2">
          <a:extLst xmlns:a="http://schemas.openxmlformats.org/drawingml/2006/main">
            <a:ext uri="{FF2B5EF4-FFF2-40B4-BE49-F238E27FC236}">
              <a16:creationId xmlns:a16="http://schemas.microsoft.com/office/drawing/2014/main" xmlns="" id="{EBCCDD55-851F-441F-9D92-DFADC8E80FF7}"/>
            </a:ext>
          </a:extLst>
        </cdr:cNvPr>
        <cdr:cNvCxnSpPr/>
      </cdr:nvCxnSpPr>
      <cdr:spPr bwMode="auto">
        <a:xfrm xmlns:a="http://schemas.openxmlformats.org/drawingml/2006/main">
          <a:off x="431846" y="338482"/>
          <a:ext cx="7663069" cy="0"/>
        </a:xfrm>
        <a:prstGeom xmlns:a="http://schemas.openxmlformats.org/drawingml/2006/main" prst="line">
          <a:avLst/>
        </a:prstGeom>
        <a:noFill xmlns:a="http://schemas.openxmlformats.org/drawingml/2006/main"/>
        <a:ln xmlns:a="http://schemas.openxmlformats.org/drawingml/2006/main" w="28575" cap="flat" cmpd="sng" algn="ctr">
          <a:solidFill>
            <a:schemeClr val="tx2"/>
          </a:solid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cxnSp>
  </cdr:relSizeAnchor>
</c:userShapes>
</file>

<file path=ppt/drawings/drawing2.xml><?xml version="1.0" encoding="utf-8"?>
<c:userShapes xmlns:c="http://schemas.openxmlformats.org/drawingml/2006/chart">
  <cdr:relSizeAnchor xmlns:cdr="http://schemas.openxmlformats.org/drawingml/2006/chartDrawing">
    <cdr:from>
      <cdr:x>0.07057</cdr:x>
      <cdr:y>0.37283</cdr:y>
    </cdr:from>
    <cdr:to>
      <cdr:x>0.90362</cdr:x>
      <cdr:y>0.37283</cdr:y>
    </cdr:to>
    <cdr:cxnSp macro="">
      <cdr:nvCxnSpPr>
        <cdr:cNvPr id="3" name="Straight Connector 2">
          <a:extLst xmlns:a="http://schemas.openxmlformats.org/drawingml/2006/main">
            <a:ext uri="{FF2B5EF4-FFF2-40B4-BE49-F238E27FC236}">
              <a16:creationId xmlns:a16="http://schemas.microsoft.com/office/drawing/2014/main" xmlns="" id="{7C15F202-23B7-49C8-84D5-9DC44E537DAB}"/>
            </a:ext>
          </a:extLst>
        </cdr:cNvPr>
        <cdr:cNvCxnSpPr/>
      </cdr:nvCxnSpPr>
      <cdr:spPr bwMode="auto">
        <a:xfrm xmlns:a="http://schemas.openxmlformats.org/drawingml/2006/main">
          <a:off x="780597" y="1841587"/>
          <a:ext cx="9215266" cy="0"/>
        </a:xfrm>
        <a:prstGeom xmlns:a="http://schemas.openxmlformats.org/drawingml/2006/main" prst="line">
          <a:avLst/>
        </a:prstGeom>
        <a:noFill xmlns:a="http://schemas.openxmlformats.org/drawingml/2006/main"/>
        <a:ln xmlns:a="http://schemas.openxmlformats.org/drawingml/2006/main" w="38100" cap="flat" cmpd="sng" algn="ctr">
          <a:solidFill>
            <a:schemeClr val="tx1"/>
          </a:solid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78BF686A-6E11-4769-937B-A4DC5436C800}" type="datetimeFigureOut">
              <a:rPr lang="en-GB" smtClean="0"/>
              <a:t>20/09/2018</a:t>
            </a:fld>
            <a:endParaRPr lang="en-GB"/>
          </a:p>
        </p:txBody>
      </p:sp>
      <p:sp>
        <p:nvSpPr>
          <p:cNvPr id="4" name="Slide Image Placeholder 3"/>
          <p:cNvSpPr>
            <a:spLocks noGrp="1" noRot="1" noChangeAspect="1"/>
          </p:cNvSpPr>
          <p:nvPr>
            <p:ph type="sldImg" idx="2"/>
          </p:nvPr>
        </p:nvSpPr>
        <p:spPr>
          <a:xfrm>
            <a:off x="415925" y="1233488"/>
            <a:ext cx="5910263"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751220"/>
            <a:ext cx="539369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8"/>
            <a:ext cx="2921582"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77318"/>
            <a:ext cx="2921582" cy="495347"/>
          </a:xfrm>
          <a:prstGeom prst="rect">
            <a:avLst/>
          </a:prstGeom>
        </p:spPr>
        <p:txBody>
          <a:bodyPr vert="horz" lIns="91440" tIns="45720" rIns="91440" bIns="45720" rtlCol="0" anchor="b"/>
          <a:lstStyle>
            <a:lvl1pPr algn="r">
              <a:defRPr sz="1200"/>
            </a:lvl1pPr>
          </a:lstStyle>
          <a:p>
            <a:fld id="{4FCD975C-3173-47B0-A87F-D8F39378708C}" type="slidenum">
              <a:rPr lang="en-GB" smtClean="0"/>
              <a:t>‹#›</a:t>
            </a:fld>
            <a:endParaRPr lang="en-GB"/>
          </a:p>
        </p:txBody>
      </p:sp>
    </p:spTree>
    <p:extLst>
      <p:ext uri="{BB962C8B-B14F-4D97-AF65-F5344CB8AC3E}">
        <p14:creationId xmlns:p14="http://schemas.microsoft.com/office/powerpoint/2010/main" val="2733121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pPr marL="0" marR="0" lvl="0" indent="0" algn="ctr" defTabSz="895834" rtl="0" eaLnBrk="0" fontAlgn="base" latinLnBrk="0" hangingPunct="0">
              <a:lnSpc>
                <a:spcPct val="100000"/>
              </a:lnSpc>
              <a:spcBef>
                <a:spcPct val="0"/>
              </a:spcBef>
              <a:spcAft>
                <a:spcPct val="0"/>
              </a:spcAft>
              <a:buClrTx/>
              <a:buSzTx/>
              <a:buFontTx/>
              <a:buNone/>
              <a:tabLst/>
              <a:defRPr/>
            </a:pPr>
            <a:fld id="{60113C91-BFEC-4894-B1C3-0232C8F4AB24}" type="slidenum">
              <a:rPr kumimoji="0" lang="en-GB" sz="8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ctr" defTabSz="895834" rtl="0" eaLnBrk="0" fontAlgn="base" latinLnBrk="0" hangingPunct="0">
                <a:lnSpc>
                  <a:spcPct val="100000"/>
                </a:lnSpc>
                <a:spcBef>
                  <a:spcPct val="0"/>
                </a:spcBef>
                <a:spcAft>
                  <a:spcPct val="0"/>
                </a:spcAft>
                <a:buClrTx/>
                <a:buSzTx/>
                <a:buFontTx/>
                <a:buNone/>
                <a:tabLst/>
                <a:defRPr/>
              </a:pPr>
              <a:t>1</a:t>
            </a:fld>
            <a:endParaRPr kumimoji="0" lang="en-GB" sz="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94946" name="Rectangle 2"/>
          <p:cNvSpPr>
            <a:spLocks noChangeArrowheads="1"/>
          </p:cNvSpPr>
          <p:nvPr/>
        </p:nvSpPr>
        <p:spPr bwMode="auto">
          <a:xfrm>
            <a:off x="3131732" y="9655621"/>
            <a:ext cx="66" cy="18466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1"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94947" name="Rectangle 3"/>
          <p:cNvSpPr>
            <a:spLocks noChangeArrowheads="1"/>
          </p:cNvSpPr>
          <p:nvPr/>
        </p:nvSpPr>
        <p:spPr bwMode="auto">
          <a:xfrm>
            <a:off x="3376536" y="4338843"/>
            <a:ext cx="66" cy="18466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marL="0" marR="0" lvl="0" indent="0" algn="ctr" defTabSz="889000" rtl="0" eaLnBrk="0" fontAlgn="base" latinLnBrk="0" hangingPunct="0">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94948" name="Text Box 4"/>
          <p:cNvSpPr txBox="1">
            <a:spLocks noChangeArrowheads="1"/>
          </p:cNvSpPr>
          <p:nvPr/>
        </p:nvSpPr>
        <p:spPr bwMode="auto">
          <a:xfrm>
            <a:off x="226732" y="8188282"/>
            <a:ext cx="5052649" cy="48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522" tIns="45551" rIns="87522" bIns="45551"/>
          <a:lstStyle>
            <a:lvl1pPr defTabSz="889000">
              <a:defRPr sz="2400">
                <a:solidFill>
                  <a:schemeClr val="tx1"/>
                </a:solidFill>
                <a:latin typeface="Arial" pitchFamily="34" charset="0"/>
              </a:defRPr>
            </a:lvl1pPr>
            <a:lvl2pPr marL="444500" defTabSz="889000">
              <a:defRPr sz="2400">
                <a:solidFill>
                  <a:schemeClr val="tx1"/>
                </a:solidFill>
                <a:latin typeface="Arial" pitchFamily="34" charset="0"/>
              </a:defRPr>
            </a:lvl2pPr>
            <a:lvl3pPr marL="889000" defTabSz="889000">
              <a:defRPr sz="2400">
                <a:solidFill>
                  <a:schemeClr val="tx1"/>
                </a:solidFill>
                <a:latin typeface="Arial" pitchFamily="34" charset="0"/>
              </a:defRPr>
            </a:lvl3pPr>
            <a:lvl4pPr marL="1333500" defTabSz="889000">
              <a:defRPr sz="2400">
                <a:solidFill>
                  <a:schemeClr val="tx1"/>
                </a:solidFill>
                <a:latin typeface="Arial" pitchFamily="34" charset="0"/>
              </a:defRPr>
            </a:lvl4pPr>
            <a:lvl5pPr marL="1778000" defTabSz="889000">
              <a:defRPr sz="2400">
                <a:solidFill>
                  <a:schemeClr val="tx1"/>
                </a:solidFill>
                <a:latin typeface="Arial" pitchFamily="34" charset="0"/>
              </a:defRPr>
            </a:lvl5pPr>
            <a:lvl6pPr marL="2235200" defTabSz="889000" eaLnBrk="0" fontAlgn="base" hangingPunct="0">
              <a:spcBef>
                <a:spcPct val="0"/>
              </a:spcBef>
              <a:spcAft>
                <a:spcPct val="0"/>
              </a:spcAft>
              <a:defRPr sz="2400">
                <a:solidFill>
                  <a:schemeClr val="tx1"/>
                </a:solidFill>
                <a:latin typeface="Arial" pitchFamily="34" charset="0"/>
              </a:defRPr>
            </a:lvl6pPr>
            <a:lvl7pPr marL="2692400" defTabSz="889000" eaLnBrk="0" fontAlgn="base" hangingPunct="0">
              <a:spcBef>
                <a:spcPct val="0"/>
              </a:spcBef>
              <a:spcAft>
                <a:spcPct val="0"/>
              </a:spcAft>
              <a:defRPr sz="2400">
                <a:solidFill>
                  <a:schemeClr val="tx1"/>
                </a:solidFill>
                <a:latin typeface="Arial" pitchFamily="34" charset="0"/>
              </a:defRPr>
            </a:lvl7pPr>
            <a:lvl8pPr marL="3149600" defTabSz="889000" eaLnBrk="0" fontAlgn="base" hangingPunct="0">
              <a:spcBef>
                <a:spcPct val="0"/>
              </a:spcBef>
              <a:spcAft>
                <a:spcPct val="0"/>
              </a:spcAft>
              <a:defRPr sz="2400">
                <a:solidFill>
                  <a:schemeClr val="tx1"/>
                </a:solidFill>
                <a:latin typeface="Arial" pitchFamily="34" charset="0"/>
              </a:defRPr>
            </a:lvl8pPr>
            <a:lvl9pPr marL="3606800" defTabSz="889000" eaLnBrk="0" fontAlgn="base" hangingPunct="0">
              <a:spcBef>
                <a:spcPct val="0"/>
              </a:spcBef>
              <a:spcAft>
                <a:spcPct val="0"/>
              </a:spcAft>
              <a:defRPr sz="2400">
                <a:solidFill>
                  <a:schemeClr val="tx1"/>
                </a:solidFill>
                <a:latin typeface="Arial" pitchFamily="34" charset="0"/>
              </a:defRPr>
            </a:lvl9pPr>
          </a:lstStyle>
          <a:p>
            <a:pPr marL="0" marR="0" lvl="0" indent="0" algn="l" defTabSz="889000" rtl="0" eaLnBrk="0" fontAlgn="base" latinLnBrk="0" hangingPunct="0">
              <a:lnSpc>
                <a:spcPct val="100000"/>
              </a:lnSpc>
              <a:spcBef>
                <a:spcPct val="0"/>
              </a:spcBef>
              <a:spcAft>
                <a:spcPct val="0"/>
              </a:spcAft>
              <a:buClrTx/>
              <a:buSzTx/>
              <a:buFontTx/>
              <a:buNone/>
              <a:tabLst/>
              <a:defRPr/>
            </a:pPr>
            <a:r>
              <a:rPr kumimoji="0" lang="en-GB" sz="1800" b="1" i="1" u="none" strike="noStrike" kern="1200" cap="none" spc="0" normalizeH="0" baseline="0" noProof="0">
                <a:ln>
                  <a:noFill/>
                </a:ln>
                <a:solidFill>
                  <a:srgbClr val="00606A"/>
                </a:solidFill>
                <a:effectLst/>
                <a:uLnTx/>
                <a:uFillTx/>
                <a:latin typeface="Arial Narrow" pitchFamily="34" charset="0"/>
                <a:ea typeface="+mn-ea"/>
                <a:cs typeface="+mn-cs"/>
              </a:rPr>
              <a:t>Notes Presentation Title Page</a:t>
            </a:r>
            <a:endParaRPr kumimoji="0" lang="en-GB" sz="1800" b="1" i="1" u="none" strike="noStrike" kern="1200" cap="none" spc="0" normalizeH="0" baseline="0" noProof="0">
              <a:ln>
                <a:noFill/>
              </a:ln>
              <a:solidFill>
                <a:srgbClr val="00606A"/>
              </a:solidFill>
              <a:effectLst/>
              <a:uLnTx/>
              <a:uFillTx/>
              <a:latin typeface="Arial" pitchFamily="34" charset="0"/>
              <a:ea typeface="+mn-ea"/>
              <a:cs typeface="+mn-cs"/>
            </a:endParaRPr>
          </a:p>
        </p:txBody>
      </p:sp>
      <p:sp>
        <p:nvSpPr>
          <p:cNvPr id="594950" name="Text Box 6"/>
          <p:cNvSpPr txBox="1">
            <a:spLocks noChangeArrowheads="1"/>
          </p:cNvSpPr>
          <p:nvPr/>
        </p:nvSpPr>
        <p:spPr bwMode="auto">
          <a:xfrm>
            <a:off x="226734" y="9223854"/>
            <a:ext cx="3125431" cy="28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522" tIns="45551" rIns="87522" bIns="45551"/>
          <a:lstStyle>
            <a:lvl1pPr defTabSz="889000">
              <a:defRPr sz="2400">
                <a:solidFill>
                  <a:schemeClr val="tx1"/>
                </a:solidFill>
                <a:latin typeface="Arial" pitchFamily="34" charset="0"/>
              </a:defRPr>
            </a:lvl1pPr>
            <a:lvl2pPr marL="444500" defTabSz="889000">
              <a:defRPr sz="2400">
                <a:solidFill>
                  <a:schemeClr val="tx1"/>
                </a:solidFill>
                <a:latin typeface="Arial" pitchFamily="34" charset="0"/>
              </a:defRPr>
            </a:lvl2pPr>
            <a:lvl3pPr marL="889000" defTabSz="889000">
              <a:defRPr sz="2400">
                <a:solidFill>
                  <a:schemeClr val="tx1"/>
                </a:solidFill>
                <a:latin typeface="Arial" pitchFamily="34" charset="0"/>
              </a:defRPr>
            </a:lvl3pPr>
            <a:lvl4pPr marL="1333500" defTabSz="889000">
              <a:defRPr sz="2400">
                <a:solidFill>
                  <a:schemeClr val="tx1"/>
                </a:solidFill>
                <a:latin typeface="Arial" pitchFamily="34" charset="0"/>
              </a:defRPr>
            </a:lvl4pPr>
            <a:lvl5pPr marL="1778000" defTabSz="889000">
              <a:defRPr sz="2400">
                <a:solidFill>
                  <a:schemeClr val="tx1"/>
                </a:solidFill>
                <a:latin typeface="Arial" pitchFamily="34" charset="0"/>
              </a:defRPr>
            </a:lvl5pPr>
            <a:lvl6pPr marL="2235200" defTabSz="889000" eaLnBrk="0" fontAlgn="base" hangingPunct="0">
              <a:spcBef>
                <a:spcPct val="0"/>
              </a:spcBef>
              <a:spcAft>
                <a:spcPct val="0"/>
              </a:spcAft>
              <a:defRPr sz="2400">
                <a:solidFill>
                  <a:schemeClr val="tx1"/>
                </a:solidFill>
                <a:latin typeface="Arial" pitchFamily="34" charset="0"/>
              </a:defRPr>
            </a:lvl6pPr>
            <a:lvl7pPr marL="2692400" defTabSz="889000" eaLnBrk="0" fontAlgn="base" hangingPunct="0">
              <a:spcBef>
                <a:spcPct val="0"/>
              </a:spcBef>
              <a:spcAft>
                <a:spcPct val="0"/>
              </a:spcAft>
              <a:defRPr sz="2400">
                <a:solidFill>
                  <a:schemeClr val="tx1"/>
                </a:solidFill>
                <a:latin typeface="Arial" pitchFamily="34" charset="0"/>
              </a:defRPr>
            </a:lvl7pPr>
            <a:lvl8pPr marL="3149600" defTabSz="889000" eaLnBrk="0" fontAlgn="base" hangingPunct="0">
              <a:spcBef>
                <a:spcPct val="0"/>
              </a:spcBef>
              <a:spcAft>
                <a:spcPct val="0"/>
              </a:spcAft>
              <a:defRPr sz="2400">
                <a:solidFill>
                  <a:schemeClr val="tx1"/>
                </a:solidFill>
                <a:latin typeface="Arial" pitchFamily="34" charset="0"/>
              </a:defRPr>
            </a:lvl8pPr>
            <a:lvl9pPr marL="3606800" defTabSz="889000" eaLnBrk="0" fontAlgn="base" hangingPunct="0">
              <a:spcBef>
                <a:spcPct val="0"/>
              </a:spcBef>
              <a:spcAft>
                <a:spcPct val="0"/>
              </a:spcAft>
              <a:defRPr sz="2400">
                <a:solidFill>
                  <a:schemeClr val="tx1"/>
                </a:solidFill>
                <a:latin typeface="Arial" pitchFamily="34" charset="0"/>
              </a:defRPr>
            </a:lvl9pPr>
          </a:lstStyle>
          <a:p>
            <a:pPr marL="0" marR="0" lvl="0" indent="0" algn="l" defTabSz="8890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a:ln>
                  <a:noFill/>
                </a:ln>
                <a:solidFill>
                  <a:srgbClr val="A2AF2E"/>
                </a:solidFill>
                <a:effectLst/>
                <a:uLnTx/>
                <a:uFillTx/>
                <a:latin typeface="Arial" pitchFamily="34" charset="0"/>
                <a:ea typeface="+mn-ea"/>
                <a:cs typeface="+mn-cs"/>
              </a:rPr>
              <a:t>Date</a:t>
            </a:r>
          </a:p>
        </p:txBody>
      </p:sp>
      <p:sp>
        <p:nvSpPr>
          <p:cNvPr id="594951" name="Text Box 7"/>
          <p:cNvSpPr txBox="1">
            <a:spLocks noChangeArrowheads="1"/>
          </p:cNvSpPr>
          <p:nvPr/>
        </p:nvSpPr>
        <p:spPr bwMode="auto">
          <a:xfrm>
            <a:off x="233030" y="8707647"/>
            <a:ext cx="2816825" cy="27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956" tIns="62956" rIns="62956" bIns="62956"/>
          <a:lstStyle>
            <a:lvl1pPr defTabSz="889000">
              <a:defRPr sz="2400">
                <a:solidFill>
                  <a:schemeClr val="tx1"/>
                </a:solidFill>
                <a:latin typeface="Arial" pitchFamily="34" charset="0"/>
              </a:defRPr>
            </a:lvl1pPr>
            <a:lvl2pPr marL="444500" defTabSz="889000">
              <a:defRPr sz="2400">
                <a:solidFill>
                  <a:schemeClr val="tx1"/>
                </a:solidFill>
                <a:latin typeface="Arial" pitchFamily="34" charset="0"/>
              </a:defRPr>
            </a:lvl2pPr>
            <a:lvl3pPr marL="889000" defTabSz="889000">
              <a:defRPr sz="2400">
                <a:solidFill>
                  <a:schemeClr val="tx1"/>
                </a:solidFill>
                <a:latin typeface="Arial" pitchFamily="34" charset="0"/>
              </a:defRPr>
            </a:lvl3pPr>
            <a:lvl4pPr marL="1333500" defTabSz="889000">
              <a:defRPr sz="2400">
                <a:solidFill>
                  <a:schemeClr val="tx1"/>
                </a:solidFill>
                <a:latin typeface="Arial" pitchFamily="34" charset="0"/>
              </a:defRPr>
            </a:lvl4pPr>
            <a:lvl5pPr marL="1778000" defTabSz="889000">
              <a:defRPr sz="2400">
                <a:solidFill>
                  <a:schemeClr val="tx1"/>
                </a:solidFill>
                <a:latin typeface="Arial" pitchFamily="34" charset="0"/>
              </a:defRPr>
            </a:lvl5pPr>
            <a:lvl6pPr marL="2235200" defTabSz="889000" eaLnBrk="0" fontAlgn="base" hangingPunct="0">
              <a:spcBef>
                <a:spcPct val="0"/>
              </a:spcBef>
              <a:spcAft>
                <a:spcPct val="0"/>
              </a:spcAft>
              <a:defRPr sz="2400">
                <a:solidFill>
                  <a:schemeClr val="tx1"/>
                </a:solidFill>
                <a:latin typeface="Arial" pitchFamily="34" charset="0"/>
              </a:defRPr>
            </a:lvl6pPr>
            <a:lvl7pPr marL="2692400" defTabSz="889000" eaLnBrk="0" fontAlgn="base" hangingPunct="0">
              <a:spcBef>
                <a:spcPct val="0"/>
              </a:spcBef>
              <a:spcAft>
                <a:spcPct val="0"/>
              </a:spcAft>
              <a:defRPr sz="2400">
                <a:solidFill>
                  <a:schemeClr val="tx1"/>
                </a:solidFill>
                <a:latin typeface="Arial" pitchFamily="34" charset="0"/>
              </a:defRPr>
            </a:lvl7pPr>
            <a:lvl8pPr marL="3149600" defTabSz="889000" eaLnBrk="0" fontAlgn="base" hangingPunct="0">
              <a:spcBef>
                <a:spcPct val="0"/>
              </a:spcBef>
              <a:spcAft>
                <a:spcPct val="0"/>
              </a:spcAft>
              <a:defRPr sz="2400">
                <a:solidFill>
                  <a:schemeClr val="tx1"/>
                </a:solidFill>
                <a:latin typeface="Arial" pitchFamily="34" charset="0"/>
              </a:defRPr>
            </a:lvl8pPr>
            <a:lvl9pPr marL="3606800" defTabSz="889000" eaLnBrk="0" fontAlgn="base" hangingPunct="0">
              <a:spcBef>
                <a:spcPct val="0"/>
              </a:spcBef>
              <a:spcAft>
                <a:spcPct val="0"/>
              </a:spcAft>
              <a:defRPr sz="2400">
                <a:solidFill>
                  <a:schemeClr val="tx1"/>
                </a:solidFill>
                <a:latin typeface="Arial" pitchFamily="34" charset="0"/>
              </a:defRPr>
            </a:lvl9pPr>
          </a:lstStyle>
          <a:p>
            <a:pPr marL="0" marR="0" lvl="0" indent="0" algn="l" defTabSz="889000" rtl="0" eaLnBrk="0" fontAlgn="base" latinLnBrk="0" hangingPunct="0">
              <a:lnSpc>
                <a:spcPct val="100000"/>
              </a:lnSpc>
              <a:spcBef>
                <a:spcPct val="0"/>
              </a:spcBef>
              <a:spcAft>
                <a:spcPct val="0"/>
              </a:spcAft>
              <a:buClrTx/>
              <a:buSzTx/>
              <a:buFontTx/>
              <a:buNone/>
              <a:tabLst/>
              <a:defRPr/>
            </a:pPr>
            <a:r>
              <a:rPr kumimoji="0" lang="en-GB" sz="1400" b="0" i="1" u="none" strike="noStrike" kern="1200" cap="none" spc="0" normalizeH="0" baseline="0" noProof="0">
                <a:ln>
                  <a:noFill/>
                </a:ln>
                <a:solidFill>
                  <a:srgbClr val="00606A"/>
                </a:solidFill>
                <a:effectLst/>
                <a:uLnTx/>
                <a:uFillTx/>
                <a:latin typeface="Arial" pitchFamily="34" charset="0"/>
                <a:ea typeface="+mn-ea"/>
                <a:cs typeface="+mn-cs"/>
              </a:rPr>
              <a:t>Type name of Presenters</a:t>
            </a:r>
          </a:p>
        </p:txBody>
      </p:sp>
    </p:spTree>
    <p:extLst>
      <p:ext uri="{BB962C8B-B14F-4D97-AF65-F5344CB8AC3E}">
        <p14:creationId xmlns:p14="http://schemas.microsoft.com/office/powerpoint/2010/main" val="263829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Update from sheet behind chart, all codes included</a:t>
            </a:r>
          </a:p>
          <a:p>
            <a:pPr>
              <a:defRPr/>
            </a:pP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Approved by KHR and Compliance Marketing 01/12/2016</a:t>
            </a:r>
          </a:p>
          <a:p>
            <a:endParaRPr lang="en-GB" dirty="0"/>
          </a:p>
        </p:txBody>
      </p:sp>
      <p:sp>
        <p:nvSpPr>
          <p:cNvPr id="4" name="Slide Number Placeholder 3"/>
          <p:cNvSpPr>
            <a:spLocks noGrp="1"/>
          </p:cNvSpPr>
          <p:nvPr>
            <p:ph type="sldNum" sz="quarter" idx="10"/>
          </p:nvPr>
        </p:nvSpPr>
        <p:spPr/>
        <p:txBody>
          <a:bodyPr/>
          <a:lstStyle/>
          <a:p>
            <a:fld id="{37955F3F-D304-4C54-8F34-545DF52D31FF}" type="slidenum">
              <a:rPr lang="en-GB" smtClean="0"/>
              <a:pPr/>
              <a:t>22</a:t>
            </a:fld>
            <a:endParaRPr lang="en-GB" dirty="0"/>
          </a:p>
        </p:txBody>
      </p:sp>
    </p:spTree>
    <p:extLst>
      <p:ext uri="{BB962C8B-B14F-4D97-AF65-F5344CB8AC3E}">
        <p14:creationId xmlns:p14="http://schemas.microsoft.com/office/powerpoint/2010/main" val="1768920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7763" y="542925"/>
            <a:ext cx="4846637" cy="2732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…transaction volumes got to £12.7bn in Q1 (£13.1 Q1 17).</a:t>
            </a:r>
          </a:p>
          <a:p>
            <a:pPr marL="171450" indent="-171450">
              <a:buFont typeface="Arial" panose="020B0604020202020204" pitchFamily="34" charset="0"/>
              <a:buChar char="•"/>
            </a:pPr>
            <a:r>
              <a:rPr lang="en-GB" dirty="0"/>
              <a:t>Overseas a much smaller proportion of this (speaks to previous slide and relative sterling strength) – notably means that the UK investors have been picking up the slack</a:t>
            </a:r>
          </a:p>
          <a:p>
            <a:pPr marL="171450" indent="-171450">
              <a:buFont typeface="Arial" panose="020B0604020202020204" pitchFamily="34" charset="0"/>
              <a:buChar char="•"/>
            </a:pPr>
            <a:r>
              <a:rPr lang="en-GB" dirty="0"/>
              <a:t>The main factor that could be said to be stifling demand, is the lack of sought after assets available – long lease, high quality assets</a:t>
            </a:r>
          </a:p>
          <a:p>
            <a:pPr marL="171450" indent="-171450">
              <a:buFont typeface="Arial" panose="020B0604020202020204" pitchFamily="34" charset="0"/>
              <a:buChar char="•"/>
            </a:pPr>
            <a:r>
              <a:rPr lang="en-GB" dirty="0"/>
              <a:t>Considering the yield still on offer and the uptick in property allocation required, the investment market looks stable and in line with recent years</a:t>
            </a:r>
          </a:p>
        </p:txBody>
      </p:sp>
      <p:sp>
        <p:nvSpPr>
          <p:cNvPr id="4" name="Slide Number Placeholder 3"/>
          <p:cNvSpPr>
            <a:spLocks noGrp="1"/>
          </p:cNvSpPr>
          <p:nvPr>
            <p:ph type="sldNum" sz="quarter" idx="10"/>
          </p:nvPr>
        </p:nvSpPr>
        <p:spPr/>
        <p:txBody>
          <a:bodyPr/>
          <a:lstStyle/>
          <a:p>
            <a:pPr marL="0" marR="0" lvl="0" indent="0" algn="ctr" defTabSz="889000" rtl="0" eaLnBrk="0" fontAlgn="base" latinLnBrk="0" hangingPunct="0">
              <a:lnSpc>
                <a:spcPct val="100000"/>
              </a:lnSpc>
              <a:spcBef>
                <a:spcPct val="0"/>
              </a:spcBef>
              <a:spcAft>
                <a:spcPct val="0"/>
              </a:spcAft>
              <a:buClrTx/>
              <a:buSzTx/>
              <a:buFontTx/>
              <a:buNone/>
              <a:tabLst/>
              <a:defRPr/>
            </a:pPr>
            <a:fld id="{37955F3F-D304-4C54-8F34-545DF52D31FF}" type="slidenum">
              <a:rPr kumimoji="0" lang="en-GB" sz="8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ctr" defTabSz="889000" rtl="0" eaLnBrk="0" fontAlgn="base" latinLnBrk="0" hangingPunct="0">
                <a:lnSpc>
                  <a:spcPct val="100000"/>
                </a:lnSpc>
                <a:spcBef>
                  <a:spcPct val="0"/>
                </a:spcBef>
                <a:spcAft>
                  <a:spcPct val="0"/>
                </a:spcAft>
                <a:buClrTx/>
                <a:buSzTx/>
                <a:buFontTx/>
                <a:buNone/>
                <a:tabLst/>
                <a:defRPr/>
              </a:pPr>
              <a:t>26</a:t>
            </a:fld>
            <a:endParaRPr kumimoji="0" lang="en-GB" sz="8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99221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7763" y="542925"/>
            <a:ext cx="4846637" cy="27320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7955F3F-D304-4C54-8F34-545DF52D31FF}" type="slidenum">
              <a:rPr lang="en-GB" smtClean="0"/>
              <a:pPr/>
              <a:t>28</a:t>
            </a:fld>
            <a:endParaRPr lang="en-GB"/>
          </a:p>
        </p:txBody>
      </p:sp>
    </p:spTree>
    <p:extLst>
      <p:ext uri="{BB962C8B-B14F-4D97-AF65-F5344CB8AC3E}">
        <p14:creationId xmlns:p14="http://schemas.microsoft.com/office/powerpoint/2010/main" val="2143218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8916">
              <a:defRPr sz="2000" b="1" i="1">
                <a:solidFill>
                  <a:schemeClr val="tx1"/>
                </a:solidFill>
                <a:latin typeface="Arial" pitchFamily="34" charset="0"/>
              </a:defRPr>
            </a:lvl1pPr>
            <a:lvl2pPr marL="737155" indent="-283521" defTabSz="878916">
              <a:defRPr sz="2000" b="1" i="1">
                <a:solidFill>
                  <a:schemeClr val="tx1"/>
                </a:solidFill>
                <a:latin typeface="Arial" pitchFamily="34" charset="0"/>
              </a:defRPr>
            </a:lvl2pPr>
            <a:lvl3pPr marL="1134085" indent="-226817" defTabSz="878916">
              <a:defRPr sz="2000" b="1" i="1">
                <a:solidFill>
                  <a:schemeClr val="tx1"/>
                </a:solidFill>
                <a:latin typeface="Arial" pitchFamily="34" charset="0"/>
              </a:defRPr>
            </a:lvl3pPr>
            <a:lvl4pPr marL="1587718" indent="-226817" defTabSz="878916">
              <a:defRPr sz="2000" b="1" i="1">
                <a:solidFill>
                  <a:schemeClr val="tx1"/>
                </a:solidFill>
                <a:latin typeface="Arial" pitchFamily="34" charset="0"/>
              </a:defRPr>
            </a:lvl4pPr>
            <a:lvl5pPr marL="2041352" indent="-226817" defTabSz="878916">
              <a:defRPr sz="2000" b="1" i="1">
                <a:solidFill>
                  <a:schemeClr val="tx1"/>
                </a:solidFill>
                <a:latin typeface="Arial" pitchFamily="34" charset="0"/>
              </a:defRPr>
            </a:lvl5pPr>
            <a:lvl6pPr marL="2494986" indent="-226817" defTabSz="878916" eaLnBrk="0" fontAlgn="base" hangingPunct="0">
              <a:spcBef>
                <a:spcPct val="0"/>
              </a:spcBef>
              <a:spcAft>
                <a:spcPct val="0"/>
              </a:spcAft>
              <a:defRPr sz="2000" b="1" i="1">
                <a:solidFill>
                  <a:schemeClr val="tx1"/>
                </a:solidFill>
                <a:latin typeface="Arial" pitchFamily="34" charset="0"/>
              </a:defRPr>
            </a:lvl6pPr>
            <a:lvl7pPr marL="2948620" indent="-226817" defTabSz="878916" eaLnBrk="0" fontAlgn="base" hangingPunct="0">
              <a:spcBef>
                <a:spcPct val="0"/>
              </a:spcBef>
              <a:spcAft>
                <a:spcPct val="0"/>
              </a:spcAft>
              <a:defRPr sz="2000" b="1" i="1">
                <a:solidFill>
                  <a:schemeClr val="tx1"/>
                </a:solidFill>
                <a:latin typeface="Arial" pitchFamily="34" charset="0"/>
              </a:defRPr>
            </a:lvl7pPr>
            <a:lvl8pPr marL="3402254" indent="-226817" defTabSz="878916" eaLnBrk="0" fontAlgn="base" hangingPunct="0">
              <a:spcBef>
                <a:spcPct val="0"/>
              </a:spcBef>
              <a:spcAft>
                <a:spcPct val="0"/>
              </a:spcAft>
              <a:defRPr sz="2000" b="1" i="1">
                <a:solidFill>
                  <a:schemeClr val="tx1"/>
                </a:solidFill>
                <a:latin typeface="Arial" pitchFamily="34" charset="0"/>
              </a:defRPr>
            </a:lvl8pPr>
            <a:lvl9pPr marL="3855888" indent="-226817" defTabSz="878916" eaLnBrk="0" fontAlgn="base" hangingPunct="0">
              <a:spcBef>
                <a:spcPct val="0"/>
              </a:spcBef>
              <a:spcAft>
                <a:spcPct val="0"/>
              </a:spcAft>
              <a:defRPr sz="2000" b="1" i="1">
                <a:solidFill>
                  <a:schemeClr val="tx1"/>
                </a:solidFill>
                <a:latin typeface="Arial" pitchFamily="34" charset="0"/>
              </a:defRPr>
            </a:lvl9pPr>
          </a:lstStyle>
          <a:p>
            <a:fld id="{D158ECB8-E8B9-4F11-A454-F5598ABC47DB}" type="slidenum">
              <a:rPr lang="en-GB" sz="800" b="0" i="0">
                <a:solidFill>
                  <a:prstClr val="black"/>
                </a:solidFill>
              </a:rPr>
              <a:pPr/>
              <a:t>32</a:t>
            </a:fld>
            <a:endParaRPr lang="en-GB" sz="800" b="0" i="0">
              <a:solidFill>
                <a:prstClr val="black"/>
              </a:solidFill>
            </a:endParaRPr>
          </a:p>
        </p:txBody>
      </p:sp>
      <p:sp>
        <p:nvSpPr>
          <p:cNvPr id="74755" name="Rectangle 2"/>
          <p:cNvSpPr>
            <a:spLocks noGrp="1" noRot="1" noChangeAspect="1" noChangeArrowheads="1" noTextEdit="1"/>
          </p:cNvSpPr>
          <p:nvPr>
            <p:ph type="sldImg"/>
          </p:nvPr>
        </p:nvSpPr>
        <p:spPr>
          <a:xfrm>
            <a:off x="76200" y="742950"/>
            <a:ext cx="6570663" cy="3703638"/>
          </a:xfrm>
          <a:ln/>
        </p:spPr>
      </p:sp>
      <p:sp>
        <p:nvSpPr>
          <p:cNvPr id="74756" name="Rectangle 3"/>
          <p:cNvSpPr>
            <a:spLocks noGrp="1" noChangeArrowheads="1"/>
          </p:cNvSpPr>
          <p:nvPr>
            <p:ph type="body" idx="1"/>
          </p:nvPr>
        </p:nvSpPr>
        <p:spPr>
          <a:xfrm>
            <a:off x="629810" y="4945860"/>
            <a:ext cx="5367554" cy="41839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dirty="0"/>
          </a:p>
        </p:txBody>
      </p:sp>
    </p:spTree>
    <p:extLst>
      <p:ext uri="{BB962C8B-B14F-4D97-AF65-F5344CB8AC3E}">
        <p14:creationId xmlns:p14="http://schemas.microsoft.com/office/powerpoint/2010/main" val="2837726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most investors, the destination is more important than the journey</a:t>
            </a:r>
          </a:p>
          <a:p>
            <a:r>
              <a:rPr lang="en-GB" dirty="0"/>
              <a:t>Short-term volatility is often a distraction, and possibly an opportunity</a:t>
            </a:r>
          </a:p>
          <a:p>
            <a:r>
              <a:rPr lang="en-GB" dirty="0"/>
              <a:t>The argument for these beliefs is built on two pillars:</a:t>
            </a:r>
          </a:p>
          <a:p>
            <a:r>
              <a:rPr lang="en-GB" dirty="0"/>
              <a:t>Value: Tells you about you about expected returns, the destination</a:t>
            </a:r>
          </a:p>
          <a:p>
            <a:r>
              <a:rPr lang="en-GB" dirty="0"/>
              <a:t>Episodes: Are opportunities volatility can create</a:t>
            </a:r>
          </a:p>
          <a:p>
            <a:r>
              <a:rPr lang="en-GB" dirty="0"/>
              <a:t>“Volatility can indeed cause overconfidence if we fail to appreciate that past volatility isn't a guide to the future”</a:t>
            </a:r>
          </a:p>
          <a:p>
            <a:endParaRPr lang="en-GB" dirty="0"/>
          </a:p>
        </p:txBody>
      </p:sp>
      <p:sp>
        <p:nvSpPr>
          <p:cNvPr id="4" name="Slide Number Placeholder 3"/>
          <p:cNvSpPr>
            <a:spLocks noGrp="1"/>
          </p:cNvSpPr>
          <p:nvPr>
            <p:ph type="sldNum" sz="quarter" idx="10"/>
          </p:nvPr>
        </p:nvSpPr>
        <p:spPr/>
        <p:txBody>
          <a:bodyPr/>
          <a:lstStyle/>
          <a:p>
            <a:fld id="{4FCD975C-3173-47B0-A87F-D8F39378708C}" type="slidenum">
              <a:rPr lang="en-GB" smtClean="0"/>
              <a:t>35</a:t>
            </a:fld>
            <a:endParaRPr lang="en-GB"/>
          </a:p>
        </p:txBody>
      </p:sp>
    </p:spTree>
    <p:extLst>
      <p:ext uri="{BB962C8B-B14F-4D97-AF65-F5344CB8AC3E}">
        <p14:creationId xmlns:p14="http://schemas.microsoft.com/office/powerpoint/2010/main" val="2599099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1233488"/>
            <a:ext cx="5910263" cy="3332162"/>
          </a:xfrm>
        </p:spPr>
      </p:sp>
      <p:sp>
        <p:nvSpPr>
          <p:cNvPr id="3" name="Notes Placeholder 2"/>
          <p:cNvSpPr>
            <a:spLocks noGrp="1"/>
          </p:cNvSpPr>
          <p:nvPr>
            <p:ph type="body" idx="1"/>
          </p:nvPr>
        </p:nvSpPr>
        <p:spPr/>
        <p:txBody>
          <a:bodyPr/>
          <a:lstStyle/>
          <a:p>
            <a:r>
              <a:rPr lang="en-GB" dirty="0"/>
              <a:t>Destination not the journey </a:t>
            </a:r>
          </a:p>
        </p:txBody>
      </p:sp>
      <p:sp>
        <p:nvSpPr>
          <p:cNvPr id="4" name="Slide Number Placeholder 3"/>
          <p:cNvSpPr>
            <a:spLocks noGrp="1"/>
          </p:cNvSpPr>
          <p:nvPr>
            <p:ph type="sldNum" sz="quarter" idx="10"/>
          </p:nvPr>
        </p:nvSpPr>
        <p:spPr/>
        <p:txBody>
          <a:bodyPr/>
          <a:lstStyle/>
          <a:p>
            <a:fld id="{4FCD975C-3173-47B0-A87F-D8F39378708C}" type="slidenum">
              <a:rPr lang="en-GB" smtClean="0"/>
              <a:t>36</a:t>
            </a:fld>
            <a:endParaRPr lang="en-GB"/>
          </a:p>
        </p:txBody>
      </p:sp>
    </p:spTree>
    <p:extLst>
      <p:ext uri="{BB962C8B-B14F-4D97-AF65-F5344CB8AC3E}">
        <p14:creationId xmlns:p14="http://schemas.microsoft.com/office/powerpoint/2010/main" val="831198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GLIN_KIID</a:t>
            </a:r>
          </a:p>
          <a:p>
            <a:endParaRPr lang="en-GB" dirty="0"/>
          </a:p>
        </p:txBody>
      </p:sp>
      <p:sp>
        <p:nvSpPr>
          <p:cNvPr id="4" name="Slide Number Placeholder 3"/>
          <p:cNvSpPr>
            <a:spLocks noGrp="1"/>
          </p:cNvSpPr>
          <p:nvPr>
            <p:ph type="sldNum" sz="quarter" idx="10"/>
          </p:nvPr>
        </p:nvSpPr>
        <p:spPr/>
        <p:txBody>
          <a:bodyPr/>
          <a:lstStyle/>
          <a:p>
            <a:fld id="{37955F3F-D304-4C54-8F34-545DF52D31FF}" type="slidenum">
              <a:rPr lang="en-GB" smtClean="0"/>
              <a:pPr/>
              <a:t>39</a:t>
            </a:fld>
            <a:endParaRPr lang="en-GB"/>
          </a:p>
        </p:txBody>
      </p:sp>
    </p:spTree>
    <p:extLst>
      <p:ext uri="{BB962C8B-B14F-4D97-AF65-F5344CB8AC3E}">
        <p14:creationId xmlns:p14="http://schemas.microsoft.com/office/powerpoint/2010/main" val="2832836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Fund size to be updated</a:t>
            </a:r>
            <a:r>
              <a:rPr lang="en-GB" baseline="0" dirty="0"/>
              <a:t> monthly using figures from multi-asset data template available on RFDM intranet page:</a:t>
            </a:r>
          </a:p>
          <a:p>
            <a:endParaRPr lang="en-GB" baseline="0" dirty="0"/>
          </a:p>
          <a:p>
            <a:r>
              <a:rPr lang="en-GB" dirty="0"/>
              <a:t>http://thesource.mandg.local/Retail/RFDM/MFR%20Data/Forms/AllItems.aspx</a:t>
            </a:r>
          </a:p>
          <a:p>
            <a:endParaRPr lang="en-GB" dirty="0"/>
          </a:p>
          <a:p>
            <a:r>
              <a:rPr lang="en-GB" dirty="0"/>
              <a:t>Source to</a:t>
            </a:r>
            <a:r>
              <a:rPr lang="en-GB" baseline="0" dirty="0"/>
              <a:t> be updated accordingly</a:t>
            </a:r>
            <a:endParaRPr lang="en-GB" dirty="0"/>
          </a:p>
        </p:txBody>
      </p:sp>
      <p:sp>
        <p:nvSpPr>
          <p:cNvPr id="4" name="Slide Number Placeholder 3"/>
          <p:cNvSpPr>
            <a:spLocks noGrp="1"/>
          </p:cNvSpPr>
          <p:nvPr>
            <p:ph type="sldNum" sz="quarter" idx="10"/>
          </p:nvPr>
        </p:nvSpPr>
        <p:spPr/>
        <p:txBody>
          <a:bodyPr/>
          <a:lstStyle/>
          <a:p>
            <a:fld id="{37955F3F-D304-4C54-8F34-545DF52D31FF}" type="slidenum">
              <a:rPr lang="en-GB">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3839047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882650">
              <a:defRPr sz="1600" b="1">
                <a:solidFill>
                  <a:srgbClr val="000000"/>
                </a:solidFill>
                <a:latin typeface="Arial" charset="0"/>
              </a:defRPr>
            </a:lvl1pPr>
            <a:lvl2pPr marL="742950" indent="-285750" defTabSz="882650">
              <a:defRPr sz="1600" b="1">
                <a:solidFill>
                  <a:srgbClr val="000000"/>
                </a:solidFill>
                <a:latin typeface="Arial" charset="0"/>
              </a:defRPr>
            </a:lvl2pPr>
            <a:lvl3pPr marL="1143000" indent="-228600" defTabSz="882650">
              <a:defRPr sz="1600" b="1">
                <a:solidFill>
                  <a:srgbClr val="000000"/>
                </a:solidFill>
                <a:latin typeface="Arial" charset="0"/>
              </a:defRPr>
            </a:lvl3pPr>
            <a:lvl4pPr marL="1600200" indent="-228600" defTabSz="882650">
              <a:defRPr sz="1600" b="1">
                <a:solidFill>
                  <a:srgbClr val="000000"/>
                </a:solidFill>
                <a:latin typeface="Arial" charset="0"/>
              </a:defRPr>
            </a:lvl4pPr>
            <a:lvl5pPr marL="2057400" indent="-228600" defTabSz="882650">
              <a:defRPr sz="1600" b="1">
                <a:solidFill>
                  <a:srgbClr val="000000"/>
                </a:solidFill>
                <a:latin typeface="Arial" charset="0"/>
              </a:defRPr>
            </a:lvl5pPr>
            <a:lvl6pPr marL="2514600" indent="-228600" defTabSz="882650" eaLnBrk="0" fontAlgn="base" hangingPunct="0">
              <a:spcBef>
                <a:spcPct val="0"/>
              </a:spcBef>
              <a:spcAft>
                <a:spcPct val="0"/>
              </a:spcAft>
              <a:defRPr sz="1600" b="1">
                <a:solidFill>
                  <a:srgbClr val="000000"/>
                </a:solidFill>
                <a:latin typeface="Arial" charset="0"/>
              </a:defRPr>
            </a:lvl6pPr>
            <a:lvl7pPr marL="2971800" indent="-228600" defTabSz="882650" eaLnBrk="0" fontAlgn="base" hangingPunct="0">
              <a:spcBef>
                <a:spcPct val="0"/>
              </a:spcBef>
              <a:spcAft>
                <a:spcPct val="0"/>
              </a:spcAft>
              <a:defRPr sz="1600" b="1">
                <a:solidFill>
                  <a:srgbClr val="000000"/>
                </a:solidFill>
                <a:latin typeface="Arial" charset="0"/>
              </a:defRPr>
            </a:lvl7pPr>
            <a:lvl8pPr marL="3429000" indent="-228600" defTabSz="882650" eaLnBrk="0" fontAlgn="base" hangingPunct="0">
              <a:spcBef>
                <a:spcPct val="0"/>
              </a:spcBef>
              <a:spcAft>
                <a:spcPct val="0"/>
              </a:spcAft>
              <a:defRPr sz="1600" b="1">
                <a:solidFill>
                  <a:srgbClr val="000000"/>
                </a:solidFill>
                <a:latin typeface="Arial" charset="0"/>
              </a:defRPr>
            </a:lvl8pPr>
            <a:lvl9pPr marL="3886200" indent="-228600" defTabSz="882650" eaLnBrk="0" fontAlgn="base" hangingPunct="0">
              <a:spcBef>
                <a:spcPct val="0"/>
              </a:spcBef>
              <a:spcAft>
                <a:spcPct val="0"/>
              </a:spcAft>
              <a:defRPr sz="1600" b="1">
                <a:solidFill>
                  <a:srgbClr val="000000"/>
                </a:solidFill>
                <a:latin typeface="Arial" charset="0"/>
              </a:defRPr>
            </a:lvl9pPr>
          </a:lstStyle>
          <a:p>
            <a:fld id="{2F7F1249-BBF0-4AB1-9DD0-326054982F12}" type="slidenum">
              <a:rPr lang="en-GB" sz="800" b="0" smtClean="0">
                <a:solidFill>
                  <a:prstClr val="black"/>
                </a:solidFill>
              </a:rPr>
              <a:pPr/>
              <a:t>41</a:t>
            </a:fld>
            <a:endParaRPr lang="en-GB" sz="800" b="0">
              <a:solidFill>
                <a:prstClr val="black"/>
              </a:solidFill>
            </a:endParaRPr>
          </a:p>
        </p:txBody>
      </p:sp>
      <p:sp>
        <p:nvSpPr>
          <p:cNvPr id="5123" name="Rectangle 2"/>
          <p:cNvSpPr>
            <a:spLocks noGrp="1" noRot="1" noChangeAspect="1" noChangeArrowheads="1" noTextEdit="1"/>
          </p:cNvSpPr>
          <p:nvPr>
            <p:ph type="sldImg"/>
          </p:nvPr>
        </p:nvSpPr>
        <p:spPr>
          <a:xfrm>
            <a:off x="-255588" y="801688"/>
            <a:ext cx="7123113" cy="4014787"/>
          </a:xfrm>
          <a:ln/>
        </p:spPr>
      </p:sp>
      <p:sp>
        <p:nvSpPr>
          <p:cNvPr id="5124" name="Rectangle 3"/>
          <p:cNvSpPr>
            <a:spLocks noGrp="1" noChangeArrowheads="1"/>
          </p:cNvSpPr>
          <p:nvPr>
            <p:ph type="body" idx="1"/>
          </p:nvPr>
        </p:nvSpPr>
        <p:spPr>
          <a:xfrm>
            <a:off x="618485" y="5366548"/>
            <a:ext cx="5277619" cy="4545539"/>
          </a:xfrm>
          <a:noFill/>
        </p:spPr>
        <p:txBody>
          <a:bodyPr/>
          <a:lstStyle/>
          <a:p>
            <a:r>
              <a:rPr lang="en-US" dirty="0"/>
              <a:t>INMA_KIID</a:t>
            </a:r>
          </a:p>
        </p:txBody>
      </p:sp>
    </p:spTree>
    <p:extLst>
      <p:ext uri="{BB962C8B-B14F-4D97-AF65-F5344CB8AC3E}">
        <p14:creationId xmlns:p14="http://schemas.microsoft.com/office/powerpoint/2010/main" val="3432795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882650">
              <a:defRPr sz="1600" b="1">
                <a:solidFill>
                  <a:srgbClr val="000000"/>
                </a:solidFill>
                <a:latin typeface="Arial" charset="0"/>
              </a:defRPr>
            </a:lvl1pPr>
            <a:lvl2pPr marL="742950" indent="-285750" defTabSz="882650">
              <a:defRPr sz="1600" b="1">
                <a:solidFill>
                  <a:srgbClr val="000000"/>
                </a:solidFill>
                <a:latin typeface="Arial" charset="0"/>
              </a:defRPr>
            </a:lvl2pPr>
            <a:lvl3pPr marL="1143000" indent="-228600" defTabSz="882650">
              <a:defRPr sz="1600" b="1">
                <a:solidFill>
                  <a:srgbClr val="000000"/>
                </a:solidFill>
                <a:latin typeface="Arial" charset="0"/>
              </a:defRPr>
            </a:lvl3pPr>
            <a:lvl4pPr marL="1600200" indent="-228600" defTabSz="882650">
              <a:defRPr sz="1600" b="1">
                <a:solidFill>
                  <a:srgbClr val="000000"/>
                </a:solidFill>
                <a:latin typeface="Arial" charset="0"/>
              </a:defRPr>
            </a:lvl4pPr>
            <a:lvl5pPr marL="2057400" indent="-228600" defTabSz="882650">
              <a:defRPr sz="1600" b="1">
                <a:solidFill>
                  <a:srgbClr val="000000"/>
                </a:solidFill>
                <a:latin typeface="Arial" charset="0"/>
              </a:defRPr>
            </a:lvl5pPr>
            <a:lvl6pPr marL="2514600" indent="-228600" defTabSz="882650" eaLnBrk="0" fontAlgn="base" hangingPunct="0">
              <a:spcBef>
                <a:spcPct val="0"/>
              </a:spcBef>
              <a:spcAft>
                <a:spcPct val="0"/>
              </a:spcAft>
              <a:defRPr sz="1600" b="1">
                <a:solidFill>
                  <a:srgbClr val="000000"/>
                </a:solidFill>
                <a:latin typeface="Arial" charset="0"/>
              </a:defRPr>
            </a:lvl6pPr>
            <a:lvl7pPr marL="2971800" indent="-228600" defTabSz="882650" eaLnBrk="0" fontAlgn="base" hangingPunct="0">
              <a:spcBef>
                <a:spcPct val="0"/>
              </a:spcBef>
              <a:spcAft>
                <a:spcPct val="0"/>
              </a:spcAft>
              <a:defRPr sz="1600" b="1">
                <a:solidFill>
                  <a:srgbClr val="000000"/>
                </a:solidFill>
                <a:latin typeface="Arial" charset="0"/>
              </a:defRPr>
            </a:lvl7pPr>
            <a:lvl8pPr marL="3429000" indent="-228600" defTabSz="882650" eaLnBrk="0" fontAlgn="base" hangingPunct="0">
              <a:spcBef>
                <a:spcPct val="0"/>
              </a:spcBef>
              <a:spcAft>
                <a:spcPct val="0"/>
              </a:spcAft>
              <a:defRPr sz="1600" b="1">
                <a:solidFill>
                  <a:srgbClr val="000000"/>
                </a:solidFill>
                <a:latin typeface="Arial" charset="0"/>
              </a:defRPr>
            </a:lvl8pPr>
            <a:lvl9pPr marL="3886200" indent="-228600" defTabSz="882650" eaLnBrk="0" fontAlgn="base" hangingPunct="0">
              <a:spcBef>
                <a:spcPct val="0"/>
              </a:spcBef>
              <a:spcAft>
                <a:spcPct val="0"/>
              </a:spcAft>
              <a:defRPr sz="1600" b="1">
                <a:solidFill>
                  <a:srgbClr val="000000"/>
                </a:solidFill>
                <a:latin typeface="Arial" charset="0"/>
              </a:defRPr>
            </a:lvl9pPr>
          </a:lstStyle>
          <a:p>
            <a:fld id="{2F7F1249-BBF0-4AB1-9DD0-326054982F12}" type="slidenum">
              <a:rPr lang="en-GB" sz="800" b="0" smtClean="0">
                <a:solidFill>
                  <a:prstClr val="black"/>
                </a:solidFill>
              </a:rPr>
              <a:pPr/>
              <a:t>42</a:t>
            </a:fld>
            <a:endParaRPr lang="en-GB" sz="800" b="0">
              <a:solidFill>
                <a:prstClr val="black"/>
              </a:solidFill>
            </a:endParaRPr>
          </a:p>
        </p:txBody>
      </p:sp>
      <p:sp>
        <p:nvSpPr>
          <p:cNvPr id="5123" name="Rectangle 2"/>
          <p:cNvSpPr>
            <a:spLocks noGrp="1" noRot="1" noChangeAspect="1" noChangeArrowheads="1" noTextEdit="1"/>
          </p:cNvSpPr>
          <p:nvPr>
            <p:ph type="sldImg"/>
          </p:nvPr>
        </p:nvSpPr>
        <p:spPr>
          <a:xfrm>
            <a:off x="-255588" y="801688"/>
            <a:ext cx="7123113" cy="4014787"/>
          </a:xfrm>
          <a:ln/>
        </p:spPr>
      </p:sp>
      <p:sp>
        <p:nvSpPr>
          <p:cNvPr id="5124" name="Rectangle 3"/>
          <p:cNvSpPr>
            <a:spLocks noGrp="1" noChangeArrowheads="1"/>
          </p:cNvSpPr>
          <p:nvPr>
            <p:ph type="body" idx="1"/>
          </p:nvPr>
        </p:nvSpPr>
        <p:spPr>
          <a:xfrm>
            <a:off x="618485" y="5366548"/>
            <a:ext cx="5277619" cy="4545539"/>
          </a:xfrm>
          <a:noFill/>
        </p:spPr>
        <p:txBody>
          <a:bodyPr/>
          <a:lstStyle/>
          <a:p>
            <a:r>
              <a:rPr lang="en-US" dirty="0"/>
              <a:t>CMAF_KIID</a:t>
            </a:r>
          </a:p>
        </p:txBody>
      </p:sp>
    </p:spTree>
    <p:extLst>
      <p:ext uri="{BB962C8B-B14F-4D97-AF65-F5344CB8AC3E}">
        <p14:creationId xmlns:p14="http://schemas.microsoft.com/office/powerpoint/2010/main" val="513050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1233488"/>
            <a:ext cx="5910263" cy="33321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ctr" defTabSz="889000" rtl="0" eaLnBrk="0" fontAlgn="base" latinLnBrk="0" hangingPunct="0">
              <a:lnSpc>
                <a:spcPct val="100000"/>
              </a:lnSpc>
              <a:spcBef>
                <a:spcPct val="0"/>
              </a:spcBef>
              <a:spcAft>
                <a:spcPct val="0"/>
              </a:spcAft>
              <a:buClrTx/>
              <a:buSzTx/>
              <a:buFontTx/>
              <a:buNone/>
              <a:tabLst/>
              <a:defRPr/>
            </a:pPr>
            <a:fld id="{0E237037-B0B9-4FDC-9706-BC5893BCF338}" type="slidenum">
              <a:rPr kumimoji="0" lang="en-GB" sz="8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ctr" defTabSz="889000" rtl="0" eaLnBrk="0" fontAlgn="base" latinLnBrk="0" hangingPunct="0">
                <a:lnSpc>
                  <a:spcPct val="100000"/>
                </a:lnSpc>
                <a:spcBef>
                  <a:spcPct val="0"/>
                </a:spcBef>
                <a:spcAft>
                  <a:spcPct val="0"/>
                </a:spcAft>
                <a:buClrTx/>
                <a:buSzTx/>
                <a:buFontTx/>
                <a:buNone/>
                <a:tabLst/>
                <a:defRPr/>
              </a:pPr>
              <a:t>7</a:t>
            </a:fld>
            <a:endParaRPr kumimoji="0" lang="en-GB" sz="8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43092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055A8AA-75FC-4FAD-96B9-0590274F36DE}" type="slidenum">
              <a:rPr lang="en-GB"/>
              <a:pPr/>
              <a:t>44</a:t>
            </a:fld>
            <a:endParaRPr lang="en-GB"/>
          </a:p>
        </p:txBody>
      </p:sp>
      <p:sp>
        <p:nvSpPr>
          <p:cNvPr id="491522" name="Rectangle 2"/>
          <p:cNvSpPr>
            <a:spLocks noGrp="1" noRot="1" noChangeAspect="1" noChangeArrowheads="1" noTextEdit="1"/>
          </p:cNvSpPr>
          <p:nvPr>
            <p:ph type="sldImg"/>
          </p:nvPr>
        </p:nvSpPr>
        <p:spPr>
          <a:xfrm>
            <a:off x="415925" y="1233488"/>
            <a:ext cx="5910263" cy="3332162"/>
          </a:xfrm>
          <a:ln/>
        </p:spPr>
      </p:sp>
      <p:sp>
        <p:nvSpPr>
          <p:cNvPr id="491523" name="Rectangle 3"/>
          <p:cNvSpPr>
            <a:spLocks noGrp="1" noChangeArrowheads="1"/>
          </p:cNvSpPr>
          <p:nvPr>
            <p:ph type="body" idx="1"/>
          </p:nvPr>
        </p:nvSpPr>
        <p:spPr/>
        <p:txBody>
          <a:bodyPr lIns="91706" tIns="45853" rIns="91706" bIns="45853"/>
          <a:lstStyle/>
          <a:p>
            <a:endParaRPr lang="en-US" dirty="0"/>
          </a:p>
        </p:txBody>
      </p:sp>
    </p:spTree>
    <p:extLst>
      <p:ext uri="{BB962C8B-B14F-4D97-AF65-F5344CB8AC3E}">
        <p14:creationId xmlns:p14="http://schemas.microsoft.com/office/powerpoint/2010/main" val="507807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882650">
              <a:defRPr sz="1600" b="1">
                <a:solidFill>
                  <a:srgbClr val="000000"/>
                </a:solidFill>
                <a:latin typeface="Arial" charset="0"/>
              </a:defRPr>
            </a:lvl1pPr>
            <a:lvl2pPr marL="742950" indent="-285750" defTabSz="882650">
              <a:defRPr sz="1600" b="1">
                <a:solidFill>
                  <a:srgbClr val="000000"/>
                </a:solidFill>
                <a:latin typeface="Arial" charset="0"/>
              </a:defRPr>
            </a:lvl2pPr>
            <a:lvl3pPr marL="1143000" indent="-228600" defTabSz="882650">
              <a:defRPr sz="1600" b="1">
                <a:solidFill>
                  <a:srgbClr val="000000"/>
                </a:solidFill>
                <a:latin typeface="Arial" charset="0"/>
              </a:defRPr>
            </a:lvl3pPr>
            <a:lvl4pPr marL="1600200" indent="-228600" defTabSz="882650">
              <a:defRPr sz="1600" b="1">
                <a:solidFill>
                  <a:srgbClr val="000000"/>
                </a:solidFill>
                <a:latin typeface="Arial" charset="0"/>
              </a:defRPr>
            </a:lvl4pPr>
            <a:lvl5pPr marL="2057400" indent="-228600" defTabSz="882650">
              <a:defRPr sz="1600" b="1">
                <a:solidFill>
                  <a:srgbClr val="000000"/>
                </a:solidFill>
                <a:latin typeface="Arial" charset="0"/>
              </a:defRPr>
            </a:lvl5pPr>
            <a:lvl6pPr marL="2514600" indent="-228600" defTabSz="882650" eaLnBrk="0" fontAlgn="base" hangingPunct="0">
              <a:spcBef>
                <a:spcPct val="0"/>
              </a:spcBef>
              <a:spcAft>
                <a:spcPct val="0"/>
              </a:spcAft>
              <a:defRPr sz="1600" b="1">
                <a:solidFill>
                  <a:srgbClr val="000000"/>
                </a:solidFill>
                <a:latin typeface="Arial" charset="0"/>
              </a:defRPr>
            </a:lvl6pPr>
            <a:lvl7pPr marL="2971800" indent="-228600" defTabSz="882650" eaLnBrk="0" fontAlgn="base" hangingPunct="0">
              <a:spcBef>
                <a:spcPct val="0"/>
              </a:spcBef>
              <a:spcAft>
                <a:spcPct val="0"/>
              </a:spcAft>
              <a:defRPr sz="1600" b="1">
                <a:solidFill>
                  <a:srgbClr val="000000"/>
                </a:solidFill>
                <a:latin typeface="Arial" charset="0"/>
              </a:defRPr>
            </a:lvl7pPr>
            <a:lvl8pPr marL="3429000" indent="-228600" defTabSz="882650" eaLnBrk="0" fontAlgn="base" hangingPunct="0">
              <a:spcBef>
                <a:spcPct val="0"/>
              </a:spcBef>
              <a:spcAft>
                <a:spcPct val="0"/>
              </a:spcAft>
              <a:defRPr sz="1600" b="1">
                <a:solidFill>
                  <a:srgbClr val="000000"/>
                </a:solidFill>
                <a:latin typeface="Arial" charset="0"/>
              </a:defRPr>
            </a:lvl8pPr>
            <a:lvl9pPr marL="3886200" indent="-228600" defTabSz="882650" eaLnBrk="0" fontAlgn="base" hangingPunct="0">
              <a:spcBef>
                <a:spcPct val="0"/>
              </a:spcBef>
              <a:spcAft>
                <a:spcPct val="0"/>
              </a:spcAft>
              <a:defRPr sz="1600" b="1">
                <a:solidFill>
                  <a:srgbClr val="000000"/>
                </a:solidFill>
                <a:latin typeface="Arial" charset="0"/>
              </a:defRPr>
            </a:lvl9pPr>
          </a:lstStyle>
          <a:p>
            <a:fld id="{2F7F1249-BBF0-4AB1-9DD0-326054982F12}" type="slidenum">
              <a:rPr lang="en-GB" sz="800" b="0" smtClean="0">
                <a:solidFill>
                  <a:prstClr val="black"/>
                </a:solidFill>
              </a:rPr>
              <a:pPr/>
              <a:t>45</a:t>
            </a:fld>
            <a:endParaRPr lang="en-GB" sz="800" b="0">
              <a:solidFill>
                <a:prstClr val="black"/>
              </a:solidFill>
            </a:endParaRPr>
          </a:p>
        </p:txBody>
      </p:sp>
      <p:sp>
        <p:nvSpPr>
          <p:cNvPr id="5123" name="Rectangle 2"/>
          <p:cNvSpPr>
            <a:spLocks noGrp="1" noRot="1" noChangeAspect="1" noChangeArrowheads="1" noTextEdit="1"/>
          </p:cNvSpPr>
          <p:nvPr>
            <p:ph type="sldImg"/>
          </p:nvPr>
        </p:nvSpPr>
        <p:spPr>
          <a:xfrm>
            <a:off x="93663" y="742950"/>
            <a:ext cx="6594475" cy="3717925"/>
          </a:xfrm>
          <a:ln/>
        </p:spPr>
      </p:sp>
      <p:sp>
        <p:nvSpPr>
          <p:cNvPr id="5124" name="Rectangle 3"/>
          <p:cNvSpPr>
            <a:spLocks noGrp="1" noChangeArrowheads="1"/>
          </p:cNvSpPr>
          <p:nvPr>
            <p:ph type="body" idx="1"/>
          </p:nvPr>
        </p:nvSpPr>
        <p:spPr>
          <a:xfrm>
            <a:off x="634299" y="4970463"/>
            <a:ext cx="5412574" cy="4210050"/>
          </a:xfrm>
          <a:noFill/>
        </p:spPr>
        <p:txBody>
          <a:bodyPr/>
          <a:lstStyle/>
          <a:p>
            <a:endParaRPr lang="en-US"/>
          </a:p>
        </p:txBody>
      </p:sp>
    </p:spTree>
    <p:extLst>
      <p:ext uri="{BB962C8B-B14F-4D97-AF65-F5344CB8AC3E}">
        <p14:creationId xmlns:p14="http://schemas.microsoft.com/office/powerpoint/2010/main" val="738641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1233488"/>
            <a:ext cx="5910263" cy="33321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ctr" defTabSz="889000" rtl="0" eaLnBrk="0" fontAlgn="base" latinLnBrk="0" hangingPunct="0">
              <a:lnSpc>
                <a:spcPct val="100000"/>
              </a:lnSpc>
              <a:spcBef>
                <a:spcPct val="0"/>
              </a:spcBef>
              <a:spcAft>
                <a:spcPct val="0"/>
              </a:spcAft>
              <a:buClrTx/>
              <a:buSzTx/>
              <a:buFontTx/>
              <a:buNone/>
              <a:tabLst/>
              <a:defRPr/>
            </a:pPr>
            <a:fld id="{0E237037-B0B9-4FDC-9706-BC5893BCF338}" type="slidenum">
              <a:rPr kumimoji="0" lang="en-GB" sz="8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ctr" defTabSz="889000" rtl="0" eaLnBrk="0" fontAlgn="base" latinLnBrk="0" hangingPunct="0">
                <a:lnSpc>
                  <a:spcPct val="100000"/>
                </a:lnSpc>
                <a:spcBef>
                  <a:spcPct val="0"/>
                </a:spcBef>
                <a:spcAft>
                  <a:spcPct val="0"/>
                </a:spcAft>
                <a:buClrTx/>
                <a:buSzTx/>
                <a:buFontTx/>
                <a:buNone/>
                <a:tabLst/>
                <a:defRPr/>
              </a:pPr>
              <a:t>8</a:t>
            </a:fld>
            <a:endParaRPr kumimoji="0" lang="en-GB" sz="8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66686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1233488"/>
            <a:ext cx="5910263" cy="33321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ctr" defTabSz="889000" rtl="0" eaLnBrk="0" fontAlgn="base" latinLnBrk="0" hangingPunct="0">
              <a:lnSpc>
                <a:spcPct val="100000"/>
              </a:lnSpc>
              <a:spcBef>
                <a:spcPct val="0"/>
              </a:spcBef>
              <a:spcAft>
                <a:spcPct val="0"/>
              </a:spcAft>
              <a:buClrTx/>
              <a:buSzTx/>
              <a:buFontTx/>
              <a:buNone/>
              <a:tabLst/>
              <a:defRPr/>
            </a:pPr>
            <a:fld id="{0E237037-B0B9-4FDC-9706-BC5893BCF338}" type="slidenum">
              <a:rPr kumimoji="0" lang="en-GB" sz="8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ctr" defTabSz="889000" rtl="0" eaLnBrk="0" fontAlgn="base" latinLnBrk="0" hangingPunct="0">
                <a:lnSpc>
                  <a:spcPct val="100000"/>
                </a:lnSpc>
                <a:spcBef>
                  <a:spcPct val="0"/>
                </a:spcBef>
                <a:spcAft>
                  <a:spcPct val="0"/>
                </a:spcAft>
                <a:buClrTx/>
                <a:buSzTx/>
                <a:buFontTx/>
                <a:buNone/>
                <a:tabLst/>
                <a:defRPr/>
              </a:pPr>
              <a:t>9</a:t>
            </a:fld>
            <a:endParaRPr kumimoji="0" lang="en-GB" sz="8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90742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1233488"/>
            <a:ext cx="5910263" cy="33321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7955F3F-D304-4C54-8F34-545DF52D31FF}" type="slidenum">
              <a:rPr lang="en-GB" smtClean="0"/>
              <a:pPr/>
              <a:t>13</a:t>
            </a:fld>
            <a:endParaRPr lang="en-GB"/>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44" t="33661" r="2954" b="24277"/>
          <a:stretch/>
        </p:blipFill>
        <p:spPr bwMode="auto">
          <a:xfrm>
            <a:off x="311321" y="4937125"/>
            <a:ext cx="5502946" cy="3453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651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7175" y="801688"/>
            <a:ext cx="7088188" cy="3995737"/>
          </a:xfrm>
        </p:spPr>
      </p:sp>
      <p:sp>
        <p:nvSpPr>
          <p:cNvPr id="3" name="Notes Placeholder 2"/>
          <p:cNvSpPr>
            <a:spLocks noGrp="1"/>
          </p:cNvSpPr>
          <p:nvPr>
            <p:ph type="body" idx="1"/>
          </p:nvPr>
        </p:nvSpPr>
        <p:spPr/>
        <p:txBody>
          <a:bodyPr/>
          <a:lstStyle/>
          <a:p>
            <a:r>
              <a:rPr lang="en-GB" dirty="0"/>
              <a:t>Multi asset common</a:t>
            </a:r>
          </a:p>
        </p:txBody>
      </p:sp>
      <p:sp>
        <p:nvSpPr>
          <p:cNvPr id="4" name="Slide Number Placeholder 3"/>
          <p:cNvSpPr>
            <a:spLocks noGrp="1"/>
          </p:cNvSpPr>
          <p:nvPr>
            <p:ph type="sldNum" sz="quarter" idx="10"/>
          </p:nvPr>
        </p:nvSpPr>
        <p:spPr/>
        <p:txBody>
          <a:bodyPr/>
          <a:lstStyle/>
          <a:p>
            <a:fld id="{0520C518-53CB-4896-A6A0-DEF46C45C96D}"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926909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1233488"/>
            <a:ext cx="5910263" cy="3332162"/>
          </a:xfrm>
        </p:spPr>
      </p:sp>
      <p:sp>
        <p:nvSpPr>
          <p:cNvPr id="3" name="Notes Placeholder 2"/>
          <p:cNvSpPr>
            <a:spLocks noGrp="1"/>
          </p:cNvSpPr>
          <p:nvPr>
            <p:ph type="body" idx="1"/>
          </p:nvPr>
        </p:nvSpPr>
        <p:spPr/>
        <p:txBody>
          <a:bodyPr/>
          <a:lstStyle/>
          <a:p>
            <a:r>
              <a:rPr lang="en-GB" dirty="0"/>
              <a:t>Nationwide house index for </a:t>
            </a:r>
            <a:r>
              <a:rPr lang="en-GB" dirty="0" err="1"/>
              <a:t>dec</a:t>
            </a:r>
            <a:r>
              <a:rPr lang="en-GB" dirty="0"/>
              <a:t> 99 </a:t>
            </a:r>
            <a:r>
              <a:rPr lang="en-GB" dirty="0" err="1"/>
              <a:t>avg</a:t>
            </a:r>
            <a:r>
              <a:rPr lang="en-GB" dirty="0"/>
              <a:t> house price £79,000</a:t>
            </a:r>
          </a:p>
          <a:p>
            <a:r>
              <a:rPr lang="en-GB" dirty="0"/>
              <a:t>Q1</a:t>
            </a:r>
            <a:r>
              <a:rPr lang="en-GB" baseline="0" dirty="0"/>
              <a:t> 2017 = £220,000</a:t>
            </a:r>
          </a:p>
          <a:p>
            <a:r>
              <a:rPr lang="en-GB" baseline="0" dirty="0" err="1"/>
              <a:t>Iuf</a:t>
            </a:r>
            <a:r>
              <a:rPr lang="en-GB" baseline="0" dirty="0"/>
              <a:t> I said to the audience you can buy houses for today only for 99 prices, it w7ould be the last thing I’d say as you would all be rushing for the doors. But you can but the FTSE at roughly 99 prices</a:t>
            </a:r>
            <a:endParaRPr lang="en-GB" dirty="0"/>
          </a:p>
        </p:txBody>
      </p:sp>
      <p:sp>
        <p:nvSpPr>
          <p:cNvPr id="4" name="Slide Number Placeholder 3"/>
          <p:cNvSpPr>
            <a:spLocks noGrp="1"/>
          </p:cNvSpPr>
          <p:nvPr>
            <p:ph type="sldNum" sz="quarter" idx="10"/>
          </p:nvPr>
        </p:nvSpPr>
        <p:spPr/>
        <p:txBody>
          <a:bodyPr/>
          <a:lstStyle/>
          <a:p>
            <a:fld id="{37955F3F-D304-4C54-8F34-545DF52D31FF}" type="slidenum">
              <a:rPr lang="en-GB" smtClean="0"/>
              <a:pPr/>
              <a:t>16</a:t>
            </a:fld>
            <a:endParaRPr lang="en-GB"/>
          </a:p>
        </p:txBody>
      </p:sp>
    </p:spTree>
    <p:extLst>
      <p:ext uri="{BB962C8B-B14F-4D97-AF65-F5344CB8AC3E}">
        <p14:creationId xmlns:p14="http://schemas.microsoft.com/office/powerpoint/2010/main" val="2411887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62725" cy="3700462"/>
          </a:xfrm>
        </p:spPr>
      </p:sp>
      <p:sp>
        <p:nvSpPr>
          <p:cNvPr id="3" name="Notes Placeholder 2"/>
          <p:cNvSpPr>
            <a:spLocks noGrp="1"/>
          </p:cNvSpPr>
          <p:nvPr>
            <p:ph type="body" idx="1"/>
          </p:nvPr>
        </p:nvSpPr>
        <p:spPr/>
        <p:txBody>
          <a:bodyPr/>
          <a:lstStyle/>
          <a:p>
            <a:r>
              <a:rPr lang="en-GB" dirty="0"/>
              <a:t>Approved by KH: 18/05/2015</a:t>
            </a:r>
          </a:p>
        </p:txBody>
      </p:sp>
      <p:sp>
        <p:nvSpPr>
          <p:cNvPr id="4" name="Slide Number Placeholder 3"/>
          <p:cNvSpPr>
            <a:spLocks noGrp="1"/>
          </p:cNvSpPr>
          <p:nvPr>
            <p:ph type="sldNum" sz="quarter" idx="10"/>
          </p:nvPr>
        </p:nvSpPr>
        <p:spPr/>
        <p:txBody>
          <a:bodyPr/>
          <a:lstStyle/>
          <a:p>
            <a:fld id="{37955F3F-D304-4C54-8F34-545DF52D31FF}" type="slidenum">
              <a:rPr lang="en-GB" smtClean="0"/>
              <a:pPr/>
              <a:t>19</a:t>
            </a:fld>
            <a:endParaRPr lang="en-GB"/>
          </a:p>
        </p:txBody>
      </p:sp>
    </p:spTree>
    <p:extLst>
      <p:ext uri="{BB962C8B-B14F-4D97-AF65-F5344CB8AC3E}">
        <p14:creationId xmlns:p14="http://schemas.microsoft.com/office/powerpoint/2010/main" val="3943568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1233488"/>
            <a:ext cx="5910263" cy="3332162"/>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itchFamily="34" charset="0"/>
                <a:ea typeface="+mn-ea"/>
                <a:cs typeface="+mn-cs"/>
              </a:rPr>
              <a:t>WIP FI Data Updates Slides </a:t>
            </a:r>
            <a:r>
              <a:rPr kumimoji="0" lang="en-GB" sz="1000" b="0" i="0" u="none" strike="noStrike" kern="1200" cap="none" spc="0" normalizeH="0" baseline="0" noProof="0" dirty="0" err="1">
                <a:ln>
                  <a:noFill/>
                </a:ln>
                <a:solidFill>
                  <a:srgbClr val="000000"/>
                </a:solidFill>
                <a:effectLst/>
                <a:uLnTx/>
                <a:uFillTx/>
                <a:latin typeface="Arial" pitchFamily="34" charset="0"/>
                <a:ea typeface="+mn-ea"/>
                <a:cs typeface="+mn-cs"/>
              </a:rPr>
              <a:t>speciali</a:t>
            </a:r>
            <a:r>
              <a:rPr kumimoji="0" lang="en-GB" sz="1000" b="0" i="0" u="none" strike="noStrike" kern="1200" cap="none" spc="0" normalizeH="0" baseline="0" noProof="0" dirty="0">
                <a:ln>
                  <a:noFill/>
                </a:ln>
                <a:solidFill>
                  <a:srgbClr val="000000"/>
                </a:solidFill>
                <a:effectLst/>
                <a:uLnTx/>
                <a:uFillTx/>
                <a:latin typeface="Arial" pitchFamily="34" charset="0"/>
                <a:ea typeface="+mn-ea"/>
                <a:cs typeface="+mn-cs"/>
              </a:rPr>
              <a:t> credit spreads analysis post crisis.</a:t>
            </a:r>
            <a:br>
              <a:rPr kumimoji="0" lang="en-GB" sz="1000" b="0"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GB" sz="1000" b="0" i="0" u="none" strike="noStrike" kern="1200" cap="none" spc="0" normalizeH="0" baseline="0" noProof="0" dirty="0">
                <a:ln>
                  <a:noFill/>
                </a:ln>
                <a:solidFill>
                  <a:srgbClr val="000000"/>
                </a:solidFill>
                <a:effectLst/>
                <a:uLnTx/>
                <a:uFillTx/>
                <a:latin typeface="Arial" pitchFamily="34" charset="0"/>
                <a:ea typeface="+mn-ea"/>
                <a:cs typeface="+mn-cs"/>
              </a:rPr>
              <a:t>Tight = min</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itchFamily="34" charset="0"/>
                <a:ea typeface="+mn-ea"/>
                <a:cs typeface="+mn-cs"/>
              </a:rPr>
              <a:t>Wide = max</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itchFamily="34" charset="0"/>
                <a:ea typeface="+mn-ea"/>
                <a:cs typeface="+mn-cs"/>
              </a:rPr>
              <a:t>Pie charts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itchFamily="34" charset="0"/>
                <a:ea typeface="+mn-ea"/>
                <a:cs typeface="+mn-cs"/>
              </a:rPr>
              <a:t>1</a:t>
            </a:r>
            <a:r>
              <a:rPr kumimoji="0" lang="en-GB" sz="1000" b="0" i="0" u="none" strike="noStrike" kern="1200" cap="none" spc="0" normalizeH="0" baseline="30000" noProof="0" dirty="0">
                <a:ln>
                  <a:noFill/>
                </a:ln>
                <a:solidFill>
                  <a:srgbClr val="000000"/>
                </a:solidFill>
                <a:effectLst/>
                <a:uLnTx/>
                <a:uFillTx/>
                <a:latin typeface="Arial" pitchFamily="34" charset="0"/>
                <a:ea typeface="+mn-ea"/>
                <a:cs typeface="+mn-cs"/>
              </a:rPr>
              <a:t>st</a:t>
            </a:r>
            <a:r>
              <a:rPr kumimoji="0" lang="en-GB" sz="1000" b="0" i="0" u="none" strike="noStrike" kern="1200" cap="none" spc="0" normalizeH="0" baseline="0" noProof="0" dirty="0">
                <a:ln>
                  <a:noFill/>
                </a:ln>
                <a:solidFill>
                  <a:srgbClr val="000000"/>
                </a:solidFill>
                <a:effectLst/>
                <a:uLnTx/>
                <a:uFillTx/>
                <a:latin typeface="Arial" pitchFamily="34" charset="0"/>
                <a:ea typeface="+mn-ea"/>
                <a:cs typeface="+mn-cs"/>
              </a:rPr>
              <a:t> quarter = &lt;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itchFamily="34" charset="0"/>
                <a:ea typeface="+mn-ea"/>
                <a:cs typeface="+mn-cs"/>
              </a:rPr>
              <a:t>2</a:t>
            </a:r>
            <a:r>
              <a:rPr kumimoji="0" lang="en-GB" sz="1000" b="0" i="0" u="none" strike="noStrike" kern="1200" cap="none" spc="0" normalizeH="0" baseline="30000" noProof="0" dirty="0">
                <a:ln>
                  <a:noFill/>
                </a:ln>
                <a:solidFill>
                  <a:srgbClr val="000000"/>
                </a:solidFill>
                <a:effectLst/>
                <a:uLnTx/>
                <a:uFillTx/>
                <a:latin typeface="Arial" pitchFamily="34" charset="0"/>
                <a:ea typeface="+mn-ea"/>
                <a:cs typeface="+mn-cs"/>
              </a:rPr>
              <a:t>nd</a:t>
            </a:r>
            <a:r>
              <a:rPr kumimoji="0" lang="en-GB" sz="1000" b="0" i="0" u="none" strike="noStrike" kern="1200" cap="none" spc="0" normalizeH="0" baseline="0" noProof="0" dirty="0">
                <a:ln>
                  <a:noFill/>
                </a:ln>
                <a:solidFill>
                  <a:srgbClr val="000000"/>
                </a:solidFill>
                <a:effectLst/>
                <a:uLnTx/>
                <a:uFillTx/>
                <a:latin typeface="Arial" pitchFamily="34" charset="0"/>
                <a:ea typeface="+mn-ea"/>
                <a:cs typeface="+mn-cs"/>
              </a:rPr>
              <a:t> quarter = &gt;</a:t>
            </a:r>
          </a:p>
        </p:txBody>
      </p:sp>
      <p:sp>
        <p:nvSpPr>
          <p:cNvPr id="4" name="Slide Number Placeholder 3"/>
          <p:cNvSpPr>
            <a:spLocks noGrp="1"/>
          </p:cNvSpPr>
          <p:nvPr>
            <p:ph type="sldNum" sz="quarter" idx="10"/>
          </p:nvPr>
        </p:nvSpPr>
        <p:spPr/>
        <p:txBody>
          <a:bodyPr/>
          <a:lstStyle/>
          <a:p>
            <a:fld id="{37955F3F-D304-4C54-8F34-545DF52D31FF}" type="slidenum">
              <a:rPr lang="en-GB" smtClean="0"/>
              <a:pPr/>
              <a:t>21</a:t>
            </a:fld>
            <a:endParaRPr lang="en-GB"/>
          </a:p>
        </p:txBody>
      </p:sp>
    </p:spTree>
    <p:extLst>
      <p:ext uri="{BB962C8B-B14F-4D97-AF65-F5344CB8AC3E}">
        <p14:creationId xmlns:p14="http://schemas.microsoft.com/office/powerpoint/2010/main" val="4043399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433" name="Rectangle 25"/>
          <p:cNvSpPr>
            <a:spLocks noGrp="1" noChangeArrowheads="1"/>
          </p:cNvSpPr>
          <p:nvPr>
            <p:ph type="ctrTitle" sz="quarter"/>
          </p:nvPr>
        </p:nvSpPr>
        <p:spPr>
          <a:xfrm>
            <a:off x="464417" y="5584825"/>
            <a:ext cx="9259572" cy="615950"/>
          </a:xfrm>
          <a:extLst>
            <a:ext uri="{91240B29-F687-4F45-9708-019B960494DF}">
              <a14:hiddenLine xmlns:a14="http://schemas.microsoft.com/office/drawing/2010/main" w="12700">
                <a:solidFill>
                  <a:schemeClr val="tx1"/>
                </a:solidFill>
                <a:miter lim="800000"/>
                <a:headEnd/>
                <a:tailEnd/>
              </a14:hiddenLine>
            </a:ext>
          </a:extLst>
        </p:spPr>
        <p:txBody>
          <a:bodyPr wrap="none" lIns="90000" tIns="46800" rIns="90000" bIns="46800" anchor="t"/>
          <a:lstStyle>
            <a:lvl1pPr>
              <a:defRPr sz="2100">
                <a:solidFill>
                  <a:schemeClr val="tx1"/>
                </a:solidFill>
              </a:defRPr>
            </a:lvl1pPr>
          </a:lstStyle>
          <a:p>
            <a:pPr lvl="0"/>
            <a:r>
              <a:rPr lang="en-US" noProof="0"/>
              <a:t>Click to edit Master title style</a:t>
            </a:r>
            <a:endParaRPr lang="en-GB" noProof="0" dirty="0"/>
          </a:p>
        </p:txBody>
      </p:sp>
      <p:sp>
        <p:nvSpPr>
          <p:cNvPr id="17434" name="Rectangle 26"/>
          <p:cNvSpPr>
            <a:spLocks noGrp="1" noChangeArrowheads="1"/>
          </p:cNvSpPr>
          <p:nvPr>
            <p:ph type="subTitle" sz="quarter" idx="1"/>
          </p:nvPr>
        </p:nvSpPr>
        <p:spPr>
          <a:xfrm>
            <a:off x="464418" y="6087324"/>
            <a:ext cx="9259572" cy="376237"/>
          </a:xfrm>
          <a:extLst>
            <a:ext uri="{91240B29-F687-4F45-9708-019B960494DF}">
              <a14:hiddenLine xmlns:a14="http://schemas.microsoft.com/office/drawing/2010/main" w="12700">
                <a:solidFill>
                  <a:schemeClr val="tx1"/>
                </a:solidFill>
                <a:miter lim="800000"/>
                <a:headEnd/>
                <a:tailEnd/>
              </a14:hiddenLine>
            </a:ext>
          </a:extLst>
        </p:spPr>
        <p:txBody>
          <a:bodyPr lIns="90000" tIns="46800" rIns="90000" bIns="46800"/>
          <a:lstStyle>
            <a:lvl1pPr marL="0" indent="0">
              <a:buFontTx/>
              <a:buNone/>
              <a:defRPr sz="1600" b="1">
                <a:solidFill>
                  <a:schemeClr val="tx1"/>
                </a:solidFill>
              </a:defRPr>
            </a:lvl1pPr>
          </a:lstStyle>
          <a:p>
            <a:pPr lvl="0"/>
            <a:r>
              <a:rPr lang="en-US" noProof="0"/>
              <a:t>Click to edit Master subtitle style</a:t>
            </a:r>
            <a:endParaRPr lang="en-GB" noProof="0" dirty="0"/>
          </a:p>
        </p:txBody>
      </p:sp>
      <p:sp>
        <p:nvSpPr>
          <p:cNvPr id="5" name="Text Placeholder 4"/>
          <p:cNvSpPr>
            <a:spLocks noGrp="1"/>
          </p:cNvSpPr>
          <p:nvPr>
            <p:ph type="body" sz="quarter" idx="10"/>
          </p:nvPr>
        </p:nvSpPr>
        <p:spPr>
          <a:xfrm>
            <a:off x="464418" y="6404103"/>
            <a:ext cx="5488360" cy="2698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None/>
              <a:defRPr lang="en-US" sz="1400" b="1" i="0" kern="1200" smtClean="0">
                <a:solidFill>
                  <a:schemeClr val="tx2"/>
                </a:solidFill>
                <a:latin typeface="Arial" pitchFamily="34" charset="0"/>
              </a:defRPr>
            </a:lvl1pPr>
            <a:lvl2pPr>
              <a:defRPr lang="en-US" sz="1200" i="1" kern="1200" smtClean="0">
                <a:solidFill>
                  <a:srgbClr val="000000"/>
                </a:solidFill>
                <a:latin typeface="Arial" pitchFamily="34" charset="0"/>
                <a:ea typeface="+mn-ea"/>
                <a:cs typeface="+mn-cs"/>
              </a:defRPr>
            </a:lvl2pPr>
            <a:lvl3pPr>
              <a:defRPr lang="en-US" sz="1200" i="1" kern="1200" smtClean="0">
                <a:solidFill>
                  <a:srgbClr val="000000"/>
                </a:solidFill>
                <a:latin typeface="Arial" pitchFamily="34" charset="0"/>
                <a:ea typeface="+mn-ea"/>
                <a:cs typeface="+mn-cs"/>
              </a:defRPr>
            </a:lvl3pPr>
            <a:lvl4pPr>
              <a:defRPr lang="en-US" sz="1200" i="1" kern="1200" smtClean="0">
                <a:solidFill>
                  <a:srgbClr val="000000"/>
                </a:solidFill>
                <a:latin typeface="Arial" pitchFamily="34" charset="0"/>
                <a:ea typeface="+mn-ea"/>
                <a:cs typeface="+mn-cs"/>
              </a:defRPr>
            </a:lvl4pPr>
            <a:lvl5pPr>
              <a:defRPr lang="en-GB" sz="1200" i="1" kern="1200">
                <a:solidFill>
                  <a:srgbClr val="000000"/>
                </a:solidFill>
                <a:latin typeface="Arial" pitchFamily="34" charset="0"/>
                <a:ea typeface="+mn-ea"/>
                <a:cs typeface="+mn-cs"/>
              </a:defRPr>
            </a:lvl5pPr>
          </a:lstStyle>
          <a:p>
            <a:pPr lvl="0" eaLnBrk="0" hangingPunct="0"/>
            <a:r>
              <a:rPr lang="en-US"/>
              <a:t>Click to edit Master text styles</a:t>
            </a:r>
          </a:p>
        </p:txBody>
      </p:sp>
    </p:spTree>
    <p:extLst>
      <p:ext uri="{BB962C8B-B14F-4D97-AF65-F5344CB8AC3E}">
        <p14:creationId xmlns:p14="http://schemas.microsoft.com/office/powerpoint/2010/main" val="1582046456"/>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3843" y="-3965"/>
            <a:ext cx="11310500" cy="812800"/>
          </a:xfrm>
        </p:spPr>
        <p:txBody>
          <a:bodyPr/>
          <a:lstStyle>
            <a:lvl1pPr>
              <a:defRPr>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45053" y="1336940"/>
            <a:ext cx="9855661" cy="3390900"/>
          </a:xfrm>
        </p:spPr>
        <p:txBody>
          <a:bodyPr/>
          <a:lstStyle>
            <a:lvl1pPr>
              <a:spcBef>
                <a:spcPts val="600"/>
              </a:spcBef>
              <a:spcAft>
                <a:spcPts val="1200"/>
              </a:spcAft>
              <a:buClr>
                <a:srgbClr val="9EA900"/>
              </a:buClr>
              <a:defRPr>
                <a:solidFill>
                  <a:schemeClr val="tx1"/>
                </a:solidFill>
              </a:defRPr>
            </a:lvl1pPr>
            <a:lvl2pPr>
              <a:spcBef>
                <a:spcPts val="600"/>
              </a:spcBef>
              <a:spcAft>
                <a:spcPts val="1200"/>
              </a:spcAft>
              <a:buClr>
                <a:srgbClr val="9EA900"/>
              </a:buClr>
              <a:defRPr>
                <a:solidFill>
                  <a:schemeClr val="tx1"/>
                </a:solidFill>
              </a:defRPr>
            </a:lvl2pPr>
            <a:lvl3pPr marL="711154" indent="-253984">
              <a:spcBef>
                <a:spcPts val="600"/>
              </a:spcBef>
              <a:spcAft>
                <a:spcPts val="1200"/>
              </a:spcAft>
              <a:buClr>
                <a:srgbClr val="9EA900"/>
              </a:buClr>
              <a:buSzPct val="80000"/>
              <a:buFont typeface="Courier New" pitchFamily="49" charset="0"/>
              <a:buChar char="o"/>
              <a:defRPr>
                <a:solidFill>
                  <a:schemeClr val="tx1"/>
                </a:solidFill>
              </a:defRPr>
            </a:lvl3pPr>
            <a:lvl4pPr>
              <a:spcBef>
                <a:spcPts val="600"/>
              </a:spcBef>
              <a:spcAft>
                <a:spcPts val="1200"/>
              </a:spcAft>
              <a:buClr>
                <a:srgbClr val="9EA900"/>
              </a:buClr>
              <a:defRPr>
                <a:solidFill>
                  <a:schemeClr val="tx1"/>
                </a:solidFill>
              </a:defRPr>
            </a:lvl4pPr>
            <a:lvl5pPr>
              <a:spcBef>
                <a:spcPts val="600"/>
              </a:spcBef>
              <a:spcAft>
                <a:spcPts val="1200"/>
              </a:spcAft>
              <a:buClr>
                <a:srgbClr val="9EA900"/>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10" hasCustomPrompt="1"/>
          </p:nvPr>
        </p:nvSpPr>
        <p:spPr>
          <a:xfrm>
            <a:off x="459821" y="6587600"/>
            <a:ext cx="9840889" cy="287339"/>
          </a:xfrm>
        </p:spPr>
        <p:txBody>
          <a:bodyPr/>
          <a:lstStyle>
            <a:lvl1pPr marL="0" indent="0">
              <a:buNone/>
              <a:defRPr sz="800" i="1">
                <a:solidFill>
                  <a:schemeClr val="tx1"/>
                </a:solidFill>
              </a:defRPr>
            </a:lvl1pPr>
            <a:lvl2pPr marL="185725" indent="0">
              <a:buNone/>
              <a:defRPr sz="800" i="1"/>
            </a:lvl2pPr>
            <a:lvl3pPr marL="457171" indent="0">
              <a:buNone/>
              <a:defRPr sz="800" i="1"/>
            </a:lvl3pPr>
            <a:lvl4pPr marL="711154" indent="0">
              <a:buNone/>
              <a:defRPr sz="800" i="1"/>
            </a:lvl4pPr>
            <a:lvl5pPr marL="990536" indent="0">
              <a:buNone/>
              <a:defRPr sz="800" i="1"/>
            </a:lvl5pPr>
          </a:lstStyle>
          <a:p>
            <a:pPr lvl="0"/>
            <a:r>
              <a:rPr lang="en-US" dirty="0"/>
              <a:t>Click to edit Master text styles </a:t>
            </a:r>
            <a:endParaRPr lang="en-GB" dirty="0"/>
          </a:p>
        </p:txBody>
      </p:sp>
      <p:sp>
        <p:nvSpPr>
          <p:cNvPr id="7" name="Text Placeholder 6"/>
          <p:cNvSpPr>
            <a:spLocks noGrp="1"/>
          </p:cNvSpPr>
          <p:nvPr>
            <p:ph type="body" sz="quarter" idx="11"/>
          </p:nvPr>
        </p:nvSpPr>
        <p:spPr>
          <a:xfrm>
            <a:off x="453843" y="551125"/>
            <a:ext cx="11310500" cy="457732"/>
          </a:xfrm>
        </p:spPr>
        <p:txBody>
          <a:bodyPr/>
          <a:lstStyle>
            <a:lvl1pPr marL="0" indent="0">
              <a:buNone/>
              <a:defRPr sz="2200" b="1">
                <a:solidFill>
                  <a:schemeClr val="tx1"/>
                </a:solidFill>
                <a:latin typeface="+mj-lt"/>
              </a:defRPr>
            </a:lvl1pPr>
            <a:lvl2pPr marL="185725" indent="0">
              <a:buNone/>
              <a:defRPr b="1">
                <a:latin typeface="+mj-lt"/>
              </a:defRPr>
            </a:lvl2pPr>
            <a:lvl3pPr marL="457171" indent="0">
              <a:buNone/>
              <a:defRPr b="1">
                <a:latin typeface="+mj-lt"/>
              </a:defRPr>
            </a:lvl3pPr>
            <a:lvl4pPr marL="711154" indent="0">
              <a:buNone/>
              <a:defRPr b="1">
                <a:latin typeface="+mj-lt"/>
              </a:defRPr>
            </a:lvl4pPr>
            <a:lvl5pPr marL="990536" indent="0">
              <a:buNone/>
              <a:defRPr b="1">
                <a:latin typeface="+mj-lt"/>
              </a:defRPr>
            </a:lvl5pPr>
          </a:lstStyle>
          <a:p>
            <a:pPr lvl="0"/>
            <a:r>
              <a:rPr lang="en-US" dirty="0"/>
              <a:t>Click to edit Master text styles</a:t>
            </a:r>
            <a:endParaRPr lang="en-GB" dirty="0"/>
          </a:p>
        </p:txBody>
      </p:sp>
      <p:sp>
        <p:nvSpPr>
          <p:cNvPr id="9" name="Text Placeholder 8"/>
          <p:cNvSpPr>
            <a:spLocks noGrp="1"/>
          </p:cNvSpPr>
          <p:nvPr>
            <p:ph type="body" sz="quarter" idx="12"/>
          </p:nvPr>
        </p:nvSpPr>
        <p:spPr>
          <a:xfrm>
            <a:off x="464753" y="5892810"/>
            <a:ext cx="9516960" cy="390525"/>
          </a:xfrm>
        </p:spPr>
        <p:txBody>
          <a:bodyPr/>
          <a:lstStyle>
            <a:lvl1pPr marL="0" indent="0">
              <a:buNone/>
              <a:defRPr sz="2000" b="1" i="1">
                <a:solidFill>
                  <a:schemeClr val="tx1"/>
                </a:solidFill>
              </a:defRPr>
            </a:lvl1pPr>
            <a:lvl2pPr marL="185725" indent="0">
              <a:buNone/>
              <a:defRPr sz="2000" b="1" i="1"/>
            </a:lvl2pPr>
            <a:lvl3pPr marL="457171" indent="0">
              <a:buNone/>
              <a:defRPr sz="2000" b="1" i="1"/>
            </a:lvl3pPr>
            <a:lvl4pPr marL="711154" indent="0">
              <a:buNone/>
              <a:defRPr sz="2000" b="1" i="1"/>
            </a:lvl4pPr>
            <a:lvl5pPr marL="990536" indent="0">
              <a:buNone/>
              <a:defRPr sz="2000" b="1" i="1"/>
            </a:lvl5pPr>
          </a:lstStyle>
          <a:p>
            <a:pPr lvl="0"/>
            <a:r>
              <a:rPr lang="en-US" dirty="0"/>
              <a:t>Click to edit Master text styles</a:t>
            </a:r>
            <a:endParaRPr lang="en-GB" dirty="0"/>
          </a:p>
        </p:txBody>
      </p:sp>
    </p:spTree>
    <p:extLst>
      <p:ext uri="{BB962C8B-B14F-4D97-AF65-F5344CB8AC3E}">
        <p14:creationId xmlns:p14="http://schemas.microsoft.com/office/powerpoint/2010/main" val="1856749907"/>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5249" y="-3965"/>
            <a:ext cx="11314725" cy="812800"/>
          </a:xfrm>
        </p:spPr>
        <p:txBody>
          <a:bodyPr/>
          <a:lstStyle>
            <a:lvl1pPr>
              <a:defRPr>
                <a:solidFill>
                  <a:schemeClr val="tx2"/>
                </a:solidFill>
              </a:defRPr>
            </a:lvl1pPr>
          </a:lstStyle>
          <a:p>
            <a:r>
              <a:rPr lang="en-US" dirty="0"/>
              <a:t>Click to edit Master title style</a:t>
            </a:r>
            <a:endParaRPr lang="en-GB" dirty="0"/>
          </a:p>
        </p:txBody>
      </p:sp>
      <p:sp>
        <p:nvSpPr>
          <p:cNvPr id="3" name="Text Placeholder 4"/>
          <p:cNvSpPr>
            <a:spLocks noGrp="1"/>
          </p:cNvSpPr>
          <p:nvPr>
            <p:ph type="body" sz="quarter" idx="10" hasCustomPrompt="1"/>
          </p:nvPr>
        </p:nvSpPr>
        <p:spPr>
          <a:xfrm>
            <a:off x="459821" y="6587600"/>
            <a:ext cx="9840889" cy="287339"/>
          </a:xfrm>
        </p:spPr>
        <p:txBody>
          <a:bodyPr/>
          <a:lstStyle>
            <a:lvl1pPr marL="0" indent="0">
              <a:buNone/>
              <a:defRPr sz="800" i="1">
                <a:solidFill>
                  <a:schemeClr val="tx1"/>
                </a:solidFill>
              </a:defRPr>
            </a:lvl1pPr>
            <a:lvl2pPr marL="185725" indent="0">
              <a:buNone/>
              <a:defRPr sz="800" i="1"/>
            </a:lvl2pPr>
            <a:lvl3pPr marL="457171" indent="0">
              <a:buNone/>
              <a:defRPr sz="800" i="1"/>
            </a:lvl3pPr>
            <a:lvl4pPr marL="711154" indent="0">
              <a:buNone/>
              <a:defRPr sz="800" i="1"/>
            </a:lvl4pPr>
            <a:lvl5pPr marL="990536" indent="0">
              <a:buNone/>
              <a:defRPr sz="800" i="1"/>
            </a:lvl5pPr>
          </a:lstStyle>
          <a:p>
            <a:pPr lvl="0"/>
            <a:r>
              <a:rPr lang="en-US" dirty="0"/>
              <a:t>Click to edit Master text styles </a:t>
            </a:r>
            <a:endParaRPr lang="en-GB" dirty="0"/>
          </a:p>
        </p:txBody>
      </p:sp>
    </p:spTree>
    <p:extLst>
      <p:ext uri="{BB962C8B-B14F-4D97-AF65-F5344CB8AC3E}">
        <p14:creationId xmlns:p14="http://schemas.microsoft.com/office/powerpoint/2010/main" val="3403590867"/>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646782"/>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433" name="Rectangle 25"/>
          <p:cNvSpPr>
            <a:spLocks noGrp="1" noChangeArrowheads="1"/>
          </p:cNvSpPr>
          <p:nvPr>
            <p:ph type="ctrTitle" sz="quarter"/>
          </p:nvPr>
        </p:nvSpPr>
        <p:spPr>
          <a:xfrm>
            <a:off x="464417" y="5584825"/>
            <a:ext cx="9259572" cy="615950"/>
          </a:xfrm>
          <a:extLst>
            <a:ext uri="{91240B29-F687-4F45-9708-019B960494DF}">
              <a14:hiddenLine xmlns:a14="http://schemas.microsoft.com/office/drawing/2010/main" w="12700">
                <a:solidFill>
                  <a:schemeClr val="tx1"/>
                </a:solidFill>
                <a:miter lim="800000"/>
                <a:headEnd/>
                <a:tailEnd/>
              </a14:hiddenLine>
            </a:ext>
          </a:extLst>
        </p:spPr>
        <p:txBody>
          <a:bodyPr wrap="none" lIns="90000" tIns="46800" rIns="90000" bIns="46800" anchor="t"/>
          <a:lstStyle>
            <a:lvl1pPr>
              <a:defRPr sz="2100">
                <a:solidFill>
                  <a:schemeClr val="tx1"/>
                </a:solidFill>
              </a:defRPr>
            </a:lvl1pPr>
          </a:lstStyle>
          <a:p>
            <a:pPr lvl="0"/>
            <a:r>
              <a:rPr lang="en-US" noProof="0"/>
              <a:t>Click to edit Master title style</a:t>
            </a:r>
            <a:endParaRPr lang="en-GB" noProof="0" dirty="0"/>
          </a:p>
        </p:txBody>
      </p:sp>
      <p:sp>
        <p:nvSpPr>
          <p:cNvPr id="17434" name="Rectangle 26"/>
          <p:cNvSpPr>
            <a:spLocks noGrp="1" noChangeArrowheads="1"/>
          </p:cNvSpPr>
          <p:nvPr>
            <p:ph type="subTitle" sz="quarter" idx="1"/>
          </p:nvPr>
        </p:nvSpPr>
        <p:spPr>
          <a:xfrm>
            <a:off x="464418" y="6087324"/>
            <a:ext cx="9259572" cy="376237"/>
          </a:xfrm>
          <a:extLst>
            <a:ext uri="{91240B29-F687-4F45-9708-019B960494DF}">
              <a14:hiddenLine xmlns:a14="http://schemas.microsoft.com/office/drawing/2010/main" w="12700">
                <a:solidFill>
                  <a:schemeClr val="tx1"/>
                </a:solidFill>
                <a:miter lim="800000"/>
                <a:headEnd/>
                <a:tailEnd/>
              </a14:hiddenLine>
            </a:ext>
          </a:extLst>
        </p:spPr>
        <p:txBody>
          <a:bodyPr lIns="90000" tIns="46800" rIns="90000" bIns="46800"/>
          <a:lstStyle>
            <a:lvl1pPr marL="0" indent="0">
              <a:buFontTx/>
              <a:buNone/>
              <a:defRPr sz="1600" b="1">
                <a:solidFill>
                  <a:schemeClr val="tx1"/>
                </a:solidFill>
              </a:defRPr>
            </a:lvl1pPr>
          </a:lstStyle>
          <a:p>
            <a:pPr lvl="0"/>
            <a:r>
              <a:rPr lang="en-US" noProof="0"/>
              <a:t>Click to edit Master subtitle style</a:t>
            </a:r>
            <a:endParaRPr lang="en-GB" noProof="0" dirty="0"/>
          </a:p>
        </p:txBody>
      </p:sp>
      <p:sp>
        <p:nvSpPr>
          <p:cNvPr id="5" name="Text Placeholder 4"/>
          <p:cNvSpPr>
            <a:spLocks noGrp="1"/>
          </p:cNvSpPr>
          <p:nvPr>
            <p:ph type="body" sz="quarter" idx="10"/>
          </p:nvPr>
        </p:nvSpPr>
        <p:spPr>
          <a:xfrm>
            <a:off x="464418" y="6404103"/>
            <a:ext cx="5488360" cy="2698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None/>
              <a:defRPr lang="en-US" sz="1400" b="1" i="0" kern="1200" smtClean="0">
                <a:solidFill>
                  <a:schemeClr val="tx2"/>
                </a:solidFill>
                <a:latin typeface="Arial" pitchFamily="34" charset="0"/>
              </a:defRPr>
            </a:lvl1pPr>
            <a:lvl2pPr>
              <a:defRPr lang="en-US" sz="1200" i="1" kern="1200" smtClean="0">
                <a:solidFill>
                  <a:srgbClr val="000000"/>
                </a:solidFill>
                <a:latin typeface="Arial" pitchFamily="34" charset="0"/>
                <a:ea typeface="+mn-ea"/>
                <a:cs typeface="+mn-cs"/>
              </a:defRPr>
            </a:lvl2pPr>
            <a:lvl3pPr>
              <a:defRPr lang="en-US" sz="1200" i="1" kern="1200" smtClean="0">
                <a:solidFill>
                  <a:srgbClr val="000000"/>
                </a:solidFill>
                <a:latin typeface="Arial" pitchFamily="34" charset="0"/>
                <a:ea typeface="+mn-ea"/>
                <a:cs typeface="+mn-cs"/>
              </a:defRPr>
            </a:lvl3pPr>
            <a:lvl4pPr>
              <a:defRPr lang="en-US" sz="1200" i="1" kern="1200" smtClean="0">
                <a:solidFill>
                  <a:srgbClr val="000000"/>
                </a:solidFill>
                <a:latin typeface="Arial" pitchFamily="34" charset="0"/>
                <a:ea typeface="+mn-ea"/>
                <a:cs typeface="+mn-cs"/>
              </a:defRPr>
            </a:lvl4pPr>
            <a:lvl5pPr>
              <a:defRPr lang="en-GB" sz="1200" i="1" kern="1200">
                <a:solidFill>
                  <a:srgbClr val="000000"/>
                </a:solidFill>
                <a:latin typeface="Arial" pitchFamily="34" charset="0"/>
                <a:ea typeface="+mn-ea"/>
                <a:cs typeface="+mn-cs"/>
              </a:defRPr>
            </a:lvl5pPr>
          </a:lstStyle>
          <a:p>
            <a:pPr lvl="0" eaLnBrk="0" hangingPunct="0"/>
            <a:r>
              <a:rPr lang="en-US"/>
              <a:t>Click to edit Master text styles</a:t>
            </a:r>
          </a:p>
        </p:txBody>
      </p:sp>
    </p:spTree>
    <p:extLst>
      <p:ext uri="{BB962C8B-B14F-4D97-AF65-F5344CB8AC3E}">
        <p14:creationId xmlns:p14="http://schemas.microsoft.com/office/powerpoint/2010/main" val="2500796779"/>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pendice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6021" y="2235200"/>
            <a:ext cx="11137272" cy="1820863"/>
          </a:xfrm>
          <a:noFill/>
        </p:spPr>
        <p:txBody>
          <a:bodyPr vert="horz" wrap="none" lIns="64770" tIns="64770" rIns="64770" bIns="64770" rtlCol="0" anchor="ctr" anchorCtr="0">
            <a:noAutofit/>
          </a:bodyPr>
          <a:lstStyle>
            <a:lvl1pPr marL="0" indent="0">
              <a:buNone/>
              <a:defRPr lang="en-US" sz="3200" b="1" i="0" kern="1200" dirty="0" smtClean="0">
                <a:solidFill>
                  <a:schemeClr val="tx1"/>
                </a:solidFill>
                <a:latin typeface="Arial"/>
              </a:defRPr>
            </a:lvl1pPr>
            <a:lvl2pPr>
              <a:defRPr lang="en-US" sz="1200" i="1" kern="1200" dirty="0" smtClean="0">
                <a:solidFill>
                  <a:srgbClr val="000000"/>
                </a:solidFill>
                <a:latin typeface="Arial" pitchFamily="34" charset="0"/>
                <a:ea typeface="+mn-ea"/>
                <a:cs typeface="+mn-cs"/>
              </a:defRPr>
            </a:lvl2pPr>
            <a:lvl3pPr>
              <a:defRPr lang="en-US" sz="1200" i="1" kern="1200" dirty="0" smtClean="0">
                <a:solidFill>
                  <a:srgbClr val="000000"/>
                </a:solidFill>
                <a:latin typeface="Arial" pitchFamily="34" charset="0"/>
                <a:ea typeface="+mn-ea"/>
                <a:cs typeface="+mn-cs"/>
              </a:defRPr>
            </a:lvl3pPr>
            <a:lvl4pPr>
              <a:defRPr lang="en-US" sz="1200" i="1" kern="1200" dirty="0" smtClean="0">
                <a:solidFill>
                  <a:srgbClr val="000000"/>
                </a:solidFill>
                <a:latin typeface="Arial" pitchFamily="34" charset="0"/>
                <a:ea typeface="+mn-ea"/>
                <a:cs typeface="+mn-cs"/>
              </a:defRPr>
            </a:lvl4pPr>
            <a:lvl5pPr>
              <a:defRPr lang="en-GB" sz="1200" i="1" kern="1200" dirty="0">
                <a:solidFill>
                  <a:srgbClr val="000000"/>
                </a:solidFill>
                <a:latin typeface="Arial" pitchFamily="34" charset="0"/>
                <a:ea typeface="+mn-ea"/>
                <a:cs typeface="+mn-cs"/>
              </a:defRPr>
            </a:lvl5pPr>
          </a:lstStyle>
          <a:p>
            <a:pPr lvl="0" eaLnBrk="0" hangingPunct="0">
              <a:spcBef>
                <a:spcPct val="0"/>
              </a:spcBef>
              <a:spcAft>
                <a:spcPct val="0"/>
              </a:spcAft>
            </a:pPr>
            <a:r>
              <a:rPr lang="en-US"/>
              <a:t>Click to edit Master text styles</a:t>
            </a:r>
          </a:p>
        </p:txBody>
      </p:sp>
    </p:spTree>
    <p:extLst>
      <p:ext uri="{BB962C8B-B14F-4D97-AF65-F5344CB8AC3E}">
        <p14:creationId xmlns:p14="http://schemas.microsoft.com/office/powerpoint/2010/main" val="2495934082"/>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3843" y="-3965"/>
            <a:ext cx="11310500" cy="812800"/>
          </a:xfrm>
        </p:spPr>
        <p:txBody>
          <a:bodyPr/>
          <a:lstStyle>
            <a:lvl1pPr>
              <a:defRPr>
                <a:solidFill>
                  <a:schemeClr val="tx2"/>
                </a:solidFill>
              </a:defRPr>
            </a:lvl1pPr>
          </a:lstStyle>
          <a:p>
            <a:r>
              <a:rPr lang="en-US"/>
              <a:t>Click to edit Master title style</a:t>
            </a:r>
            <a:endParaRPr lang="en-GB" dirty="0"/>
          </a:p>
        </p:txBody>
      </p:sp>
      <p:sp>
        <p:nvSpPr>
          <p:cNvPr id="3" name="Content Placeholder 2"/>
          <p:cNvSpPr>
            <a:spLocks noGrp="1"/>
          </p:cNvSpPr>
          <p:nvPr>
            <p:ph idx="1"/>
          </p:nvPr>
        </p:nvSpPr>
        <p:spPr>
          <a:xfrm>
            <a:off x="453901" y="1336939"/>
            <a:ext cx="9855661" cy="3390900"/>
          </a:xfrm>
        </p:spPr>
        <p:txBody>
          <a:bodyPr/>
          <a:lstStyle>
            <a:lvl1pPr>
              <a:spcBef>
                <a:spcPts val="600"/>
              </a:spcBef>
              <a:spcAft>
                <a:spcPts val="1200"/>
              </a:spcAft>
              <a:buClr>
                <a:srgbClr val="9EA900"/>
              </a:buClr>
              <a:defRPr>
                <a:solidFill>
                  <a:schemeClr val="tx1"/>
                </a:solidFill>
              </a:defRPr>
            </a:lvl1pPr>
            <a:lvl2pPr>
              <a:spcBef>
                <a:spcPts val="600"/>
              </a:spcBef>
              <a:spcAft>
                <a:spcPts val="1200"/>
              </a:spcAft>
              <a:buClr>
                <a:srgbClr val="9EA900"/>
              </a:buClr>
              <a:defRPr>
                <a:solidFill>
                  <a:schemeClr val="tx1"/>
                </a:solidFill>
              </a:defRPr>
            </a:lvl2pPr>
            <a:lvl3pPr marL="711215" indent="-254005">
              <a:spcBef>
                <a:spcPts val="600"/>
              </a:spcBef>
              <a:spcAft>
                <a:spcPts val="1200"/>
              </a:spcAft>
              <a:buClr>
                <a:srgbClr val="9EA900"/>
              </a:buClr>
              <a:buSzPct val="80000"/>
              <a:buFont typeface="Courier New" pitchFamily="49" charset="0"/>
              <a:buChar char="o"/>
              <a:defRPr>
                <a:solidFill>
                  <a:schemeClr val="tx1"/>
                </a:solidFill>
              </a:defRPr>
            </a:lvl3pPr>
            <a:lvl4pPr>
              <a:spcBef>
                <a:spcPts val="600"/>
              </a:spcBef>
              <a:spcAft>
                <a:spcPts val="1200"/>
              </a:spcAft>
              <a:buClr>
                <a:srgbClr val="9EA900"/>
              </a:buClr>
              <a:defRPr>
                <a:solidFill>
                  <a:schemeClr val="tx1"/>
                </a:solidFill>
              </a:defRPr>
            </a:lvl4pPr>
            <a:lvl5pPr>
              <a:spcBef>
                <a:spcPts val="600"/>
              </a:spcBef>
              <a:spcAft>
                <a:spcPts val="1200"/>
              </a:spcAft>
              <a:buClr>
                <a:srgbClr val="9EA90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10" hasCustomPrompt="1"/>
          </p:nvPr>
        </p:nvSpPr>
        <p:spPr>
          <a:xfrm>
            <a:off x="459821" y="6587599"/>
            <a:ext cx="9840889" cy="287339"/>
          </a:xfrm>
        </p:spPr>
        <p:txBody>
          <a:bodyPr/>
          <a:lstStyle>
            <a:lvl1pPr marL="0" indent="0">
              <a:buNone/>
              <a:defRPr sz="800" i="1">
                <a:solidFill>
                  <a:schemeClr val="tx1"/>
                </a:solidFill>
              </a:defRPr>
            </a:lvl1pPr>
            <a:lvl2pPr marL="185741" indent="0">
              <a:buNone/>
              <a:defRPr sz="800" i="1"/>
            </a:lvl2pPr>
            <a:lvl3pPr marL="457210" indent="0">
              <a:buNone/>
              <a:defRPr sz="800" i="1"/>
            </a:lvl3pPr>
            <a:lvl4pPr marL="711215" indent="0">
              <a:buNone/>
              <a:defRPr sz="800" i="1"/>
            </a:lvl4pPr>
            <a:lvl5pPr marL="990621" indent="0">
              <a:buNone/>
              <a:defRPr sz="800" i="1"/>
            </a:lvl5pPr>
          </a:lstStyle>
          <a:p>
            <a:pPr lvl="0"/>
            <a:r>
              <a:rPr lang="en-US" dirty="0"/>
              <a:t>Click to edit Master text styles </a:t>
            </a:r>
            <a:endParaRPr lang="en-GB" dirty="0"/>
          </a:p>
        </p:txBody>
      </p:sp>
      <p:sp>
        <p:nvSpPr>
          <p:cNvPr id="7" name="Text Placeholder 6"/>
          <p:cNvSpPr>
            <a:spLocks noGrp="1"/>
          </p:cNvSpPr>
          <p:nvPr>
            <p:ph type="body" sz="quarter" idx="11"/>
          </p:nvPr>
        </p:nvSpPr>
        <p:spPr>
          <a:xfrm>
            <a:off x="462691" y="551125"/>
            <a:ext cx="11310500" cy="457732"/>
          </a:xfrm>
        </p:spPr>
        <p:txBody>
          <a:bodyPr/>
          <a:lstStyle>
            <a:lvl1pPr marL="0" indent="0">
              <a:buNone/>
              <a:defRPr sz="2200" b="1">
                <a:solidFill>
                  <a:schemeClr val="tx1"/>
                </a:solidFill>
                <a:latin typeface="+mj-lt"/>
              </a:defRPr>
            </a:lvl1pPr>
            <a:lvl2pPr marL="185741" indent="0">
              <a:buNone/>
              <a:defRPr b="1">
                <a:latin typeface="+mj-lt"/>
              </a:defRPr>
            </a:lvl2pPr>
            <a:lvl3pPr marL="457210" indent="0">
              <a:buNone/>
              <a:defRPr b="1">
                <a:latin typeface="+mj-lt"/>
              </a:defRPr>
            </a:lvl3pPr>
            <a:lvl4pPr marL="711215" indent="0">
              <a:buNone/>
              <a:defRPr b="1">
                <a:latin typeface="+mj-lt"/>
              </a:defRPr>
            </a:lvl4pPr>
            <a:lvl5pPr marL="990621" indent="0">
              <a:buNone/>
              <a:defRPr b="1">
                <a:latin typeface="+mj-lt"/>
              </a:defRPr>
            </a:lvl5pPr>
          </a:lstStyle>
          <a:p>
            <a:pPr lvl="0"/>
            <a:r>
              <a:rPr lang="en-US"/>
              <a:t>Click to edit Master text styles</a:t>
            </a:r>
          </a:p>
        </p:txBody>
      </p:sp>
      <p:sp>
        <p:nvSpPr>
          <p:cNvPr id="9" name="Text Placeholder 8"/>
          <p:cNvSpPr>
            <a:spLocks noGrp="1"/>
          </p:cNvSpPr>
          <p:nvPr>
            <p:ph type="body" sz="quarter" idx="12"/>
          </p:nvPr>
        </p:nvSpPr>
        <p:spPr>
          <a:xfrm>
            <a:off x="464752" y="5892809"/>
            <a:ext cx="9516960" cy="390525"/>
          </a:xfrm>
        </p:spPr>
        <p:txBody>
          <a:bodyPr/>
          <a:lstStyle>
            <a:lvl1pPr marL="0" indent="0">
              <a:buNone/>
              <a:defRPr sz="2000" b="1" i="1">
                <a:solidFill>
                  <a:schemeClr val="tx1"/>
                </a:solidFill>
              </a:defRPr>
            </a:lvl1pPr>
            <a:lvl2pPr marL="185741" indent="0">
              <a:buNone/>
              <a:defRPr sz="2000" b="1" i="1"/>
            </a:lvl2pPr>
            <a:lvl3pPr marL="457210" indent="0">
              <a:buNone/>
              <a:defRPr sz="2000" b="1" i="1"/>
            </a:lvl3pPr>
            <a:lvl4pPr marL="711215" indent="0">
              <a:buNone/>
              <a:defRPr sz="2000" b="1" i="1"/>
            </a:lvl4pPr>
            <a:lvl5pPr marL="990621" indent="0">
              <a:buNone/>
              <a:defRPr sz="2000" b="1" i="1"/>
            </a:lvl5pPr>
          </a:lstStyle>
          <a:p>
            <a:pPr lvl="0"/>
            <a:r>
              <a:rPr lang="en-US"/>
              <a:t>Click to edit Master text styles</a:t>
            </a:r>
          </a:p>
        </p:txBody>
      </p:sp>
    </p:spTree>
    <p:extLst>
      <p:ext uri="{BB962C8B-B14F-4D97-AF65-F5344CB8AC3E}">
        <p14:creationId xmlns:p14="http://schemas.microsoft.com/office/powerpoint/2010/main" val="4154534266"/>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5249" y="-3965"/>
            <a:ext cx="11314725" cy="812800"/>
          </a:xfrm>
        </p:spPr>
        <p:txBody>
          <a:bodyPr/>
          <a:lstStyle>
            <a:lvl1pPr>
              <a:defRPr>
                <a:solidFill>
                  <a:schemeClr val="tx2"/>
                </a:solidFill>
              </a:defRPr>
            </a:lvl1pPr>
          </a:lstStyle>
          <a:p>
            <a:r>
              <a:rPr lang="en-US"/>
              <a:t>Click to edit Master title style</a:t>
            </a:r>
            <a:endParaRPr lang="en-GB" dirty="0"/>
          </a:p>
        </p:txBody>
      </p:sp>
      <p:sp>
        <p:nvSpPr>
          <p:cNvPr id="3" name="Text Placeholder 4"/>
          <p:cNvSpPr>
            <a:spLocks noGrp="1"/>
          </p:cNvSpPr>
          <p:nvPr>
            <p:ph type="body" sz="quarter" idx="10" hasCustomPrompt="1"/>
          </p:nvPr>
        </p:nvSpPr>
        <p:spPr>
          <a:xfrm>
            <a:off x="459821" y="6587599"/>
            <a:ext cx="9840889" cy="287339"/>
          </a:xfrm>
        </p:spPr>
        <p:txBody>
          <a:bodyPr/>
          <a:lstStyle>
            <a:lvl1pPr marL="0" indent="0">
              <a:buNone/>
              <a:defRPr sz="800" i="1">
                <a:solidFill>
                  <a:schemeClr val="tx1"/>
                </a:solidFill>
              </a:defRPr>
            </a:lvl1pPr>
            <a:lvl2pPr marL="185741" indent="0">
              <a:buNone/>
              <a:defRPr sz="800" i="1"/>
            </a:lvl2pPr>
            <a:lvl3pPr marL="457210" indent="0">
              <a:buNone/>
              <a:defRPr sz="800" i="1"/>
            </a:lvl3pPr>
            <a:lvl4pPr marL="711215" indent="0">
              <a:buNone/>
              <a:defRPr sz="800" i="1"/>
            </a:lvl4pPr>
            <a:lvl5pPr marL="990621" indent="0">
              <a:buNone/>
              <a:defRPr sz="800" i="1"/>
            </a:lvl5pPr>
          </a:lstStyle>
          <a:p>
            <a:pPr lvl="0"/>
            <a:r>
              <a:rPr lang="en-US" dirty="0"/>
              <a:t>Click to edit Master text styles </a:t>
            </a:r>
            <a:endParaRPr lang="en-GB" dirty="0"/>
          </a:p>
        </p:txBody>
      </p:sp>
    </p:spTree>
    <p:extLst>
      <p:ext uri="{BB962C8B-B14F-4D97-AF65-F5344CB8AC3E}">
        <p14:creationId xmlns:p14="http://schemas.microsoft.com/office/powerpoint/2010/main" val="1713283606"/>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00088"/>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34" y="-5289"/>
            <a:ext cx="11314725" cy="812800"/>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11500103"/>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433" name="Rectangle 25"/>
          <p:cNvSpPr>
            <a:spLocks noGrp="1" noChangeArrowheads="1"/>
          </p:cNvSpPr>
          <p:nvPr>
            <p:ph type="ctrTitle" sz="quarter"/>
          </p:nvPr>
        </p:nvSpPr>
        <p:spPr>
          <a:xfrm>
            <a:off x="464417" y="5584825"/>
            <a:ext cx="9259572" cy="615950"/>
          </a:xfrm>
          <a:extLst>
            <a:ext uri="{91240B29-F687-4F45-9708-019B960494DF}">
              <a14:hiddenLine xmlns:a14="http://schemas.microsoft.com/office/drawing/2010/main" w="12700">
                <a:solidFill>
                  <a:schemeClr val="tx1"/>
                </a:solidFill>
                <a:miter lim="800000"/>
                <a:headEnd/>
                <a:tailEnd/>
              </a14:hiddenLine>
            </a:ext>
          </a:extLst>
        </p:spPr>
        <p:txBody>
          <a:bodyPr wrap="none" lIns="90000" tIns="46800" rIns="90000" bIns="46800" anchor="t"/>
          <a:lstStyle>
            <a:lvl1pPr>
              <a:defRPr sz="2100">
                <a:solidFill>
                  <a:schemeClr val="tx1"/>
                </a:solidFill>
              </a:defRPr>
            </a:lvl1pPr>
          </a:lstStyle>
          <a:p>
            <a:pPr lvl="0"/>
            <a:r>
              <a:rPr lang="en-US" noProof="0"/>
              <a:t>Click to edit Master title style</a:t>
            </a:r>
            <a:endParaRPr lang="en-GB" noProof="0" dirty="0"/>
          </a:p>
        </p:txBody>
      </p:sp>
      <p:sp>
        <p:nvSpPr>
          <p:cNvPr id="17434" name="Rectangle 26"/>
          <p:cNvSpPr>
            <a:spLocks noGrp="1" noChangeArrowheads="1"/>
          </p:cNvSpPr>
          <p:nvPr>
            <p:ph type="subTitle" sz="quarter" idx="1"/>
          </p:nvPr>
        </p:nvSpPr>
        <p:spPr>
          <a:xfrm>
            <a:off x="464418" y="6087324"/>
            <a:ext cx="9259572" cy="376237"/>
          </a:xfrm>
          <a:extLst>
            <a:ext uri="{91240B29-F687-4F45-9708-019B960494DF}">
              <a14:hiddenLine xmlns:a14="http://schemas.microsoft.com/office/drawing/2010/main" w="12700">
                <a:solidFill>
                  <a:schemeClr val="tx1"/>
                </a:solidFill>
                <a:miter lim="800000"/>
                <a:headEnd/>
                <a:tailEnd/>
              </a14:hiddenLine>
            </a:ext>
          </a:extLst>
        </p:spPr>
        <p:txBody>
          <a:bodyPr lIns="90000" tIns="46800" rIns="90000" bIns="46800"/>
          <a:lstStyle>
            <a:lvl1pPr marL="0" indent="0">
              <a:buFontTx/>
              <a:buNone/>
              <a:defRPr sz="1600" b="1">
                <a:solidFill>
                  <a:schemeClr val="tx1"/>
                </a:solidFill>
              </a:defRPr>
            </a:lvl1pPr>
          </a:lstStyle>
          <a:p>
            <a:pPr lvl="0"/>
            <a:r>
              <a:rPr lang="en-US" noProof="0"/>
              <a:t>Click to edit Master subtitle style</a:t>
            </a:r>
            <a:endParaRPr lang="en-GB" noProof="0" dirty="0"/>
          </a:p>
        </p:txBody>
      </p:sp>
      <p:sp>
        <p:nvSpPr>
          <p:cNvPr id="5" name="Text Placeholder 4"/>
          <p:cNvSpPr>
            <a:spLocks noGrp="1"/>
          </p:cNvSpPr>
          <p:nvPr>
            <p:ph type="body" sz="quarter" idx="10"/>
          </p:nvPr>
        </p:nvSpPr>
        <p:spPr>
          <a:xfrm>
            <a:off x="464418" y="6404103"/>
            <a:ext cx="5488360" cy="2698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None/>
              <a:defRPr lang="en-US" sz="1400" b="1" i="0" kern="1200" smtClean="0">
                <a:solidFill>
                  <a:schemeClr val="tx2"/>
                </a:solidFill>
                <a:latin typeface="Arial" pitchFamily="34" charset="0"/>
              </a:defRPr>
            </a:lvl1pPr>
            <a:lvl2pPr>
              <a:defRPr lang="en-US" sz="1200" i="1" kern="1200" smtClean="0">
                <a:solidFill>
                  <a:srgbClr val="000000"/>
                </a:solidFill>
                <a:latin typeface="Arial" pitchFamily="34" charset="0"/>
                <a:ea typeface="+mn-ea"/>
                <a:cs typeface="+mn-cs"/>
              </a:defRPr>
            </a:lvl2pPr>
            <a:lvl3pPr>
              <a:defRPr lang="en-US" sz="1200" i="1" kern="1200" smtClean="0">
                <a:solidFill>
                  <a:srgbClr val="000000"/>
                </a:solidFill>
                <a:latin typeface="Arial" pitchFamily="34" charset="0"/>
                <a:ea typeface="+mn-ea"/>
                <a:cs typeface="+mn-cs"/>
              </a:defRPr>
            </a:lvl3pPr>
            <a:lvl4pPr>
              <a:defRPr lang="en-US" sz="1200" i="1" kern="1200" smtClean="0">
                <a:solidFill>
                  <a:srgbClr val="000000"/>
                </a:solidFill>
                <a:latin typeface="Arial" pitchFamily="34" charset="0"/>
                <a:ea typeface="+mn-ea"/>
                <a:cs typeface="+mn-cs"/>
              </a:defRPr>
            </a:lvl4pPr>
            <a:lvl5pPr>
              <a:defRPr lang="en-GB" sz="1200" i="1" kern="1200">
                <a:solidFill>
                  <a:srgbClr val="000000"/>
                </a:solidFill>
                <a:latin typeface="Arial" pitchFamily="34" charset="0"/>
                <a:ea typeface="+mn-ea"/>
                <a:cs typeface="+mn-cs"/>
              </a:defRPr>
            </a:lvl5pPr>
          </a:lstStyle>
          <a:p>
            <a:pPr lvl="0" eaLnBrk="0" hangingPunct="0"/>
            <a:r>
              <a:rPr lang="en-US"/>
              <a:t>Click to edit Master text styles</a:t>
            </a:r>
          </a:p>
        </p:txBody>
      </p:sp>
    </p:spTree>
    <p:extLst>
      <p:ext uri="{BB962C8B-B14F-4D97-AF65-F5344CB8AC3E}">
        <p14:creationId xmlns:p14="http://schemas.microsoft.com/office/powerpoint/2010/main" val="166459324"/>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pendice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6021" y="2235200"/>
            <a:ext cx="11137272" cy="1820863"/>
          </a:xfrm>
          <a:noFill/>
        </p:spPr>
        <p:txBody>
          <a:bodyPr vert="horz" wrap="none" lIns="64770" tIns="64770" rIns="64770" bIns="64770" rtlCol="0" anchor="ctr" anchorCtr="0">
            <a:noAutofit/>
          </a:bodyPr>
          <a:lstStyle>
            <a:lvl1pPr marL="0" indent="0">
              <a:buNone/>
              <a:defRPr lang="en-US" sz="3200" b="1" i="0" kern="1200" dirty="0" smtClean="0">
                <a:solidFill>
                  <a:schemeClr val="tx1"/>
                </a:solidFill>
                <a:latin typeface="Arial"/>
              </a:defRPr>
            </a:lvl1pPr>
            <a:lvl2pPr>
              <a:defRPr lang="en-US" sz="1200" i="1" kern="1200" dirty="0" smtClean="0">
                <a:solidFill>
                  <a:srgbClr val="000000"/>
                </a:solidFill>
                <a:latin typeface="Arial" pitchFamily="34" charset="0"/>
                <a:ea typeface="+mn-ea"/>
                <a:cs typeface="+mn-cs"/>
              </a:defRPr>
            </a:lvl2pPr>
            <a:lvl3pPr>
              <a:defRPr lang="en-US" sz="1200" i="1" kern="1200" dirty="0" smtClean="0">
                <a:solidFill>
                  <a:srgbClr val="000000"/>
                </a:solidFill>
                <a:latin typeface="Arial" pitchFamily="34" charset="0"/>
                <a:ea typeface="+mn-ea"/>
                <a:cs typeface="+mn-cs"/>
              </a:defRPr>
            </a:lvl3pPr>
            <a:lvl4pPr>
              <a:defRPr lang="en-US" sz="1200" i="1" kern="1200" dirty="0" smtClean="0">
                <a:solidFill>
                  <a:srgbClr val="000000"/>
                </a:solidFill>
                <a:latin typeface="Arial" pitchFamily="34" charset="0"/>
                <a:ea typeface="+mn-ea"/>
                <a:cs typeface="+mn-cs"/>
              </a:defRPr>
            </a:lvl4pPr>
            <a:lvl5pPr>
              <a:defRPr lang="en-GB" sz="1200" i="1" kern="1200" dirty="0">
                <a:solidFill>
                  <a:srgbClr val="000000"/>
                </a:solidFill>
                <a:latin typeface="Arial" pitchFamily="34" charset="0"/>
                <a:ea typeface="+mn-ea"/>
                <a:cs typeface="+mn-cs"/>
              </a:defRPr>
            </a:lvl5pPr>
          </a:lstStyle>
          <a:p>
            <a:pPr lvl="0" eaLnBrk="0" hangingPunct="0">
              <a:spcBef>
                <a:spcPct val="0"/>
              </a:spcBef>
              <a:spcAft>
                <a:spcPct val="0"/>
              </a:spcAft>
            </a:pPr>
            <a:r>
              <a:rPr lang="en-US"/>
              <a:t>Click to edit Master text styles</a:t>
            </a:r>
          </a:p>
        </p:txBody>
      </p:sp>
    </p:spTree>
    <p:extLst>
      <p:ext uri="{BB962C8B-B14F-4D97-AF65-F5344CB8AC3E}">
        <p14:creationId xmlns:p14="http://schemas.microsoft.com/office/powerpoint/2010/main" val="3757015249"/>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ppendice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6021" y="2235200"/>
            <a:ext cx="11137272" cy="1820863"/>
          </a:xfrm>
          <a:noFill/>
        </p:spPr>
        <p:txBody>
          <a:bodyPr vert="horz" wrap="none" lIns="64770" tIns="64770" rIns="64770" bIns="64770" rtlCol="0" anchor="ctr" anchorCtr="0">
            <a:noAutofit/>
          </a:bodyPr>
          <a:lstStyle>
            <a:lvl1pPr marL="0" indent="0">
              <a:buNone/>
              <a:defRPr lang="en-US" sz="3200" b="1" i="0" kern="1200" dirty="0" smtClean="0">
                <a:solidFill>
                  <a:schemeClr val="tx1"/>
                </a:solidFill>
                <a:latin typeface="Arial"/>
              </a:defRPr>
            </a:lvl1pPr>
            <a:lvl2pPr>
              <a:defRPr lang="en-US" sz="1200" i="1" kern="1200" dirty="0" smtClean="0">
                <a:solidFill>
                  <a:srgbClr val="000000"/>
                </a:solidFill>
                <a:latin typeface="Arial" pitchFamily="34" charset="0"/>
                <a:ea typeface="+mn-ea"/>
                <a:cs typeface="+mn-cs"/>
              </a:defRPr>
            </a:lvl2pPr>
            <a:lvl3pPr>
              <a:defRPr lang="en-US" sz="1200" i="1" kern="1200" dirty="0" smtClean="0">
                <a:solidFill>
                  <a:srgbClr val="000000"/>
                </a:solidFill>
                <a:latin typeface="Arial" pitchFamily="34" charset="0"/>
                <a:ea typeface="+mn-ea"/>
                <a:cs typeface="+mn-cs"/>
              </a:defRPr>
            </a:lvl3pPr>
            <a:lvl4pPr>
              <a:defRPr lang="en-US" sz="1200" i="1" kern="1200" dirty="0" smtClean="0">
                <a:solidFill>
                  <a:srgbClr val="000000"/>
                </a:solidFill>
                <a:latin typeface="Arial" pitchFamily="34" charset="0"/>
                <a:ea typeface="+mn-ea"/>
                <a:cs typeface="+mn-cs"/>
              </a:defRPr>
            </a:lvl4pPr>
            <a:lvl5pPr>
              <a:defRPr lang="en-GB" sz="1200" i="1" kern="1200" dirty="0">
                <a:solidFill>
                  <a:srgbClr val="000000"/>
                </a:solidFill>
                <a:latin typeface="Arial" pitchFamily="34" charset="0"/>
                <a:ea typeface="+mn-ea"/>
                <a:cs typeface="+mn-cs"/>
              </a:defRPr>
            </a:lvl5pPr>
          </a:lstStyle>
          <a:p>
            <a:pPr lvl="0" eaLnBrk="0" hangingPunct="0">
              <a:spcBef>
                <a:spcPct val="0"/>
              </a:spcBef>
              <a:spcAft>
                <a:spcPct val="0"/>
              </a:spcAft>
            </a:pPr>
            <a:r>
              <a:rPr lang="en-US"/>
              <a:t>Click to edit Master text styles</a:t>
            </a:r>
          </a:p>
        </p:txBody>
      </p:sp>
    </p:spTree>
    <p:extLst>
      <p:ext uri="{BB962C8B-B14F-4D97-AF65-F5344CB8AC3E}">
        <p14:creationId xmlns:p14="http://schemas.microsoft.com/office/powerpoint/2010/main" val="4001167480"/>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3843" y="-3965"/>
            <a:ext cx="11310500" cy="812800"/>
          </a:xfrm>
        </p:spPr>
        <p:txBody>
          <a:bodyPr/>
          <a:lstStyle>
            <a:lvl1pPr>
              <a:defRPr>
                <a:solidFill>
                  <a:schemeClr val="tx2"/>
                </a:solidFill>
              </a:defRPr>
            </a:lvl1pPr>
          </a:lstStyle>
          <a:p>
            <a:r>
              <a:rPr lang="en-US"/>
              <a:t>Click to edit Master title style</a:t>
            </a:r>
            <a:endParaRPr lang="en-GB" dirty="0"/>
          </a:p>
        </p:txBody>
      </p:sp>
      <p:sp>
        <p:nvSpPr>
          <p:cNvPr id="3" name="Content Placeholder 2"/>
          <p:cNvSpPr>
            <a:spLocks noGrp="1"/>
          </p:cNvSpPr>
          <p:nvPr>
            <p:ph idx="1"/>
          </p:nvPr>
        </p:nvSpPr>
        <p:spPr>
          <a:xfrm>
            <a:off x="453901" y="1336939"/>
            <a:ext cx="9855661" cy="3390900"/>
          </a:xfrm>
        </p:spPr>
        <p:txBody>
          <a:bodyPr/>
          <a:lstStyle>
            <a:lvl1pPr>
              <a:spcBef>
                <a:spcPts val="600"/>
              </a:spcBef>
              <a:spcAft>
                <a:spcPts val="1200"/>
              </a:spcAft>
              <a:buClr>
                <a:srgbClr val="9EA900"/>
              </a:buClr>
              <a:defRPr>
                <a:solidFill>
                  <a:schemeClr val="tx1"/>
                </a:solidFill>
              </a:defRPr>
            </a:lvl1pPr>
            <a:lvl2pPr>
              <a:spcBef>
                <a:spcPts val="600"/>
              </a:spcBef>
              <a:spcAft>
                <a:spcPts val="1200"/>
              </a:spcAft>
              <a:buClr>
                <a:srgbClr val="9EA900"/>
              </a:buClr>
              <a:defRPr>
                <a:solidFill>
                  <a:schemeClr val="tx1"/>
                </a:solidFill>
              </a:defRPr>
            </a:lvl2pPr>
            <a:lvl3pPr marL="711215" indent="-254005">
              <a:spcBef>
                <a:spcPts val="600"/>
              </a:spcBef>
              <a:spcAft>
                <a:spcPts val="1200"/>
              </a:spcAft>
              <a:buClr>
                <a:srgbClr val="9EA900"/>
              </a:buClr>
              <a:buSzPct val="80000"/>
              <a:buFont typeface="Courier New" pitchFamily="49" charset="0"/>
              <a:buChar char="o"/>
              <a:defRPr>
                <a:solidFill>
                  <a:schemeClr val="tx1"/>
                </a:solidFill>
              </a:defRPr>
            </a:lvl3pPr>
            <a:lvl4pPr>
              <a:spcBef>
                <a:spcPts val="600"/>
              </a:spcBef>
              <a:spcAft>
                <a:spcPts val="1200"/>
              </a:spcAft>
              <a:buClr>
                <a:srgbClr val="9EA900"/>
              </a:buClr>
              <a:defRPr>
                <a:solidFill>
                  <a:schemeClr val="tx1"/>
                </a:solidFill>
              </a:defRPr>
            </a:lvl4pPr>
            <a:lvl5pPr>
              <a:spcBef>
                <a:spcPts val="600"/>
              </a:spcBef>
              <a:spcAft>
                <a:spcPts val="1200"/>
              </a:spcAft>
              <a:buClr>
                <a:srgbClr val="9EA90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10" hasCustomPrompt="1"/>
          </p:nvPr>
        </p:nvSpPr>
        <p:spPr>
          <a:xfrm>
            <a:off x="459821" y="6587599"/>
            <a:ext cx="9840889" cy="287339"/>
          </a:xfrm>
        </p:spPr>
        <p:txBody>
          <a:bodyPr/>
          <a:lstStyle>
            <a:lvl1pPr marL="0" indent="0">
              <a:buNone/>
              <a:defRPr sz="800" i="1">
                <a:solidFill>
                  <a:schemeClr val="tx1"/>
                </a:solidFill>
              </a:defRPr>
            </a:lvl1pPr>
            <a:lvl2pPr marL="185741" indent="0">
              <a:buNone/>
              <a:defRPr sz="800" i="1"/>
            </a:lvl2pPr>
            <a:lvl3pPr marL="457210" indent="0">
              <a:buNone/>
              <a:defRPr sz="800" i="1"/>
            </a:lvl3pPr>
            <a:lvl4pPr marL="711215" indent="0">
              <a:buNone/>
              <a:defRPr sz="800" i="1"/>
            </a:lvl4pPr>
            <a:lvl5pPr marL="990621" indent="0">
              <a:buNone/>
              <a:defRPr sz="800" i="1"/>
            </a:lvl5pPr>
          </a:lstStyle>
          <a:p>
            <a:pPr lvl="0"/>
            <a:r>
              <a:rPr lang="en-US" dirty="0"/>
              <a:t>Click to edit Master text styles </a:t>
            </a:r>
            <a:endParaRPr lang="en-GB" dirty="0"/>
          </a:p>
        </p:txBody>
      </p:sp>
      <p:sp>
        <p:nvSpPr>
          <p:cNvPr id="7" name="Text Placeholder 6"/>
          <p:cNvSpPr>
            <a:spLocks noGrp="1"/>
          </p:cNvSpPr>
          <p:nvPr>
            <p:ph type="body" sz="quarter" idx="11"/>
          </p:nvPr>
        </p:nvSpPr>
        <p:spPr>
          <a:xfrm>
            <a:off x="462691" y="551125"/>
            <a:ext cx="11310500" cy="457732"/>
          </a:xfrm>
        </p:spPr>
        <p:txBody>
          <a:bodyPr/>
          <a:lstStyle>
            <a:lvl1pPr marL="0" indent="0">
              <a:buNone/>
              <a:defRPr sz="2200" b="1">
                <a:solidFill>
                  <a:schemeClr val="tx1"/>
                </a:solidFill>
                <a:latin typeface="+mj-lt"/>
              </a:defRPr>
            </a:lvl1pPr>
            <a:lvl2pPr marL="185741" indent="0">
              <a:buNone/>
              <a:defRPr b="1">
                <a:latin typeface="+mj-lt"/>
              </a:defRPr>
            </a:lvl2pPr>
            <a:lvl3pPr marL="457210" indent="0">
              <a:buNone/>
              <a:defRPr b="1">
                <a:latin typeface="+mj-lt"/>
              </a:defRPr>
            </a:lvl3pPr>
            <a:lvl4pPr marL="711215" indent="0">
              <a:buNone/>
              <a:defRPr b="1">
                <a:latin typeface="+mj-lt"/>
              </a:defRPr>
            </a:lvl4pPr>
            <a:lvl5pPr marL="990621" indent="0">
              <a:buNone/>
              <a:defRPr b="1">
                <a:latin typeface="+mj-lt"/>
              </a:defRPr>
            </a:lvl5pPr>
          </a:lstStyle>
          <a:p>
            <a:pPr lvl="0"/>
            <a:r>
              <a:rPr lang="en-US"/>
              <a:t>Click to edit Master text styles</a:t>
            </a:r>
          </a:p>
        </p:txBody>
      </p:sp>
      <p:sp>
        <p:nvSpPr>
          <p:cNvPr id="9" name="Text Placeholder 8"/>
          <p:cNvSpPr>
            <a:spLocks noGrp="1"/>
          </p:cNvSpPr>
          <p:nvPr>
            <p:ph type="body" sz="quarter" idx="12"/>
          </p:nvPr>
        </p:nvSpPr>
        <p:spPr>
          <a:xfrm>
            <a:off x="464752" y="5892809"/>
            <a:ext cx="9516960" cy="390525"/>
          </a:xfrm>
        </p:spPr>
        <p:txBody>
          <a:bodyPr/>
          <a:lstStyle>
            <a:lvl1pPr marL="0" indent="0">
              <a:buNone/>
              <a:defRPr sz="2000" b="1" i="1">
                <a:solidFill>
                  <a:schemeClr val="tx1"/>
                </a:solidFill>
              </a:defRPr>
            </a:lvl1pPr>
            <a:lvl2pPr marL="185741" indent="0">
              <a:buNone/>
              <a:defRPr sz="2000" b="1" i="1"/>
            </a:lvl2pPr>
            <a:lvl3pPr marL="457210" indent="0">
              <a:buNone/>
              <a:defRPr sz="2000" b="1" i="1"/>
            </a:lvl3pPr>
            <a:lvl4pPr marL="711215" indent="0">
              <a:buNone/>
              <a:defRPr sz="2000" b="1" i="1"/>
            </a:lvl4pPr>
            <a:lvl5pPr marL="990621" indent="0">
              <a:buNone/>
              <a:defRPr sz="2000" b="1" i="1"/>
            </a:lvl5pPr>
          </a:lstStyle>
          <a:p>
            <a:pPr lvl="0"/>
            <a:r>
              <a:rPr lang="en-US"/>
              <a:t>Click to edit Master text styles</a:t>
            </a:r>
          </a:p>
        </p:txBody>
      </p:sp>
    </p:spTree>
    <p:extLst>
      <p:ext uri="{BB962C8B-B14F-4D97-AF65-F5344CB8AC3E}">
        <p14:creationId xmlns:p14="http://schemas.microsoft.com/office/powerpoint/2010/main" val="1115155488"/>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5249" y="-3965"/>
            <a:ext cx="11314725" cy="812800"/>
          </a:xfrm>
        </p:spPr>
        <p:txBody>
          <a:bodyPr/>
          <a:lstStyle>
            <a:lvl1pPr>
              <a:defRPr>
                <a:solidFill>
                  <a:schemeClr val="tx2"/>
                </a:solidFill>
              </a:defRPr>
            </a:lvl1pPr>
          </a:lstStyle>
          <a:p>
            <a:r>
              <a:rPr lang="en-US"/>
              <a:t>Click to edit Master title style</a:t>
            </a:r>
            <a:endParaRPr lang="en-GB" dirty="0"/>
          </a:p>
        </p:txBody>
      </p:sp>
      <p:sp>
        <p:nvSpPr>
          <p:cNvPr id="3" name="Text Placeholder 4"/>
          <p:cNvSpPr>
            <a:spLocks noGrp="1"/>
          </p:cNvSpPr>
          <p:nvPr>
            <p:ph type="body" sz="quarter" idx="10" hasCustomPrompt="1"/>
          </p:nvPr>
        </p:nvSpPr>
        <p:spPr>
          <a:xfrm>
            <a:off x="459821" y="6587599"/>
            <a:ext cx="9840889" cy="287339"/>
          </a:xfrm>
        </p:spPr>
        <p:txBody>
          <a:bodyPr/>
          <a:lstStyle>
            <a:lvl1pPr marL="0" indent="0">
              <a:buNone/>
              <a:defRPr sz="800" i="1">
                <a:solidFill>
                  <a:schemeClr val="tx1"/>
                </a:solidFill>
              </a:defRPr>
            </a:lvl1pPr>
            <a:lvl2pPr marL="185741" indent="0">
              <a:buNone/>
              <a:defRPr sz="800" i="1"/>
            </a:lvl2pPr>
            <a:lvl3pPr marL="457210" indent="0">
              <a:buNone/>
              <a:defRPr sz="800" i="1"/>
            </a:lvl3pPr>
            <a:lvl4pPr marL="711215" indent="0">
              <a:buNone/>
              <a:defRPr sz="800" i="1"/>
            </a:lvl4pPr>
            <a:lvl5pPr marL="990621" indent="0">
              <a:buNone/>
              <a:defRPr sz="800" i="1"/>
            </a:lvl5pPr>
          </a:lstStyle>
          <a:p>
            <a:pPr lvl="0"/>
            <a:r>
              <a:rPr lang="en-US" dirty="0"/>
              <a:t>Click to edit Master text styles </a:t>
            </a:r>
            <a:endParaRPr lang="en-GB" dirty="0"/>
          </a:p>
        </p:txBody>
      </p:sp>
    </p:spTree>
    <p:extLst>
      <p:ext uri="{BB962C8B-B14F-4D97-AF65-F5344CB8AC3E}">
        <p14:creationId xmlns:p14="http://schemas.microsoft.com/office/powerpoint/2010/main" val="2266910887"/>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481216"/>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433" name="Rectangle 25"/>
          <p:cNvSpPr>
            <a:spLocks noGrp="1" noChangeArrowheads="1"/>
          </p:cNvSpPr>
          <p:nvPr>
            <p:ph type="ctrTitle" sz="quarter"/>
          </p:nvPr>
        </p:nvSpPr>
        <p:spPr>
          <a:xfrm>
            <a:off x="464417" y="5584825"/>
            <a:ext cx="9259572" cy="615950"/>
          </a:xfrm>
          <a:extLst>
            <a:ext uri="{91240B29-F687-4F45-9708-019B960494DF}">
              <a14:hiddenLine xmlns:a14="http://schemas.microsoft.com/office/drawing/2010/main" w="12700">
                <a:solidFill>
                  <a:schemeClr val="tx1"/>
                </a:solidFill>
                <a:miter lim="800000"/>
                <a:headEnd/>
                <a:tailEnd/>
              </a14:hiddenLine>
            </a:ext>
          </a:extLst>
        </p:spPr>
        <p:txBody>
          <a:bodyPr wrap="none" lIns="89992" tIns="46796" rIns="89992" bIns="46796" anchor="t"/>
          <a:lstStyle>
            <a:lvl1pPr>
              <a:defRPr sz="2100">
                <a:solidFill>
                  <a:schemeClr val="tx1"/>
                </a:solidFill>
              </a:defRPr>
            </a:lvl1pPr>
          </a:lstStyle>
          <a:p>
            <a:pPr lvl="0"/>
            <a:r>
              <a:rPr lang="en-US" noProof="0" dirty="0"/>
              <a:t>Click to edit Master title style</a:t>
            </a:r>
            <a:endParaRPr lang="en-GB" noProof="0" dirty="0"/>
          </a:p>
        </p:txBody>
      </p:sp>
      <p:sp>
        <p:nvSpPr>
          <p:cNvPr id="17434" name="Rectangle 26"/>
          <p:cNvSpPr>
            <a:spLocks noGrp="1" noChangeArrowheads="1"/>
          </p:cNvSpPr>
          <p:nvPr>
            <p:ph type="subTitle" sz="quarter" idx="1"/>
          </p:nvPr>
        </p:nvSpPr>
        <p:spPr>
          <a:xfrm>
            <a:off x="464418" y="6087322"/>
            <a:ext cx="9259572" cy="376237"/>
          </a:xfrm>
          <a:extLst>
            <a:ext uri="{91240B29-F687-4F45-9708-019B960494DF}">
              <a14:hiddenLine xmlns:a14="http://schemas.microsoft.com/office/drawing/2010/main" w="12700">
                <a:solidFill>
                  <a:schemeClr val="tx1"/>
                </a:solidFill>
                <a:miter lim="800000"/>
                <a:headEnd/>
                <a:tailEnd/>
              </a14:hiddenLine>
            </a:ext>
          </a:extLst>
        </p:spPr>
        <p:txBody>
          <a:bodyPr lIns="89992" tIns="46796" rIns="89992" bIns="46796"/>
          <a:lstStyle>
            <a:lvl1pPr marL="0" indent="0">
              <a:buFontTx/>
              <a:buNone/>
              <a:defRPr sz="1600" b="1">
                <a:solidFill>
                  <a:schemeClr val="tx1"/>
                </a:solidFill>
              </a:defRPr>
            </a:lvl1pPr>
          </a:lstStyle>
          <a:p>
            <a:pPr lvl="0"/>
            <a:r>
              <a:rPr lang="en-US" noProof="0" dirty="0"/>
              <a:t>Click to edit Master subtitle style</a:t>
            </a:r>
            <a:endParaRPr lang="en-GB" noProof="0" dirty="0"/>
          </a:p>
        </p:txBody>
      </p:sp>
      <p:sp>
        <p:nvSpPr>
          <p:cNvPr id="5" name="Text Placeholder 4"/>
          <p:cNvSpPr>
            <a:spLocks noGrp="1"/>
          </p:cNvSpPr>
          <p:nvPr>
            <p:ph type="body" sz="quarter" idx="10"/>
          </p:nvPr>
        </p:nvSpPr>
        <p:spPr>
          <a:xfrm>
            <a:off x="464418" y="6404102"/>
            <a:ext cx="5488360" cy="2698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None/>
              <a:defRPr lang="en-US" sz="1400" b="1" i="0" kern="1200" smtClean="0">
                <a:solidFill>
                  <a:schemeClr val="tx2"/>
                </a:solidFill>
                <a:latin typeface="Arial" pitchFamily="34" charset="0"/>
              </a:defRPr>
            </a:lvl1pPr>
            <a:lvl2pPr>
              <a:defRPr lang="en-US" sz="1200" i="1" kern="1200" smtClean="0">
                <a:solidFill>
                  <a:srgbClr val="000000"/>
                </a:solidFill>
                <a:latin typeface="Arial" pitchFamily="34" charset="0"/>
                <a:ea typeface="+mn-ea"/>
                <a:cs typeface="+mn-cs"/>
              </a:defRPr>
            </a:lvl2pPr>
            <a:lvl3pPr>
              <a:defRPr lang="en-US" sz="1200" i="1" kern="1200" smtClean="0">
                <a:solidFill>
                  <a:srgbClr val="000000"/>
                </a:solidFill>
                <a:latin typeface="Arial" pitchFamily="34" charset="0"/>
                <a:ea typeface="+mn-ea"/>
                <a:cs typeface="+mn-cs"/>
              </a:defRPr>
            </a:lvl3pPr>
            <a:lvl4pPr>
              <a:defRPr lang="en-US" sz="1200" i="1" kern="1200" smtClean="0">
                <a:solidFill>
                  <a:srgbClr val="000000"/>
                </a:solidFill>
                <a:latin typeface="Arial" pitchFamily="34" charset="0"/>
                <a:ea typeface="+mn-ea"/>
                <a:cs typeface="+mn-cs"/>
              </a:defRPr>
            </a:lvl4pPr>
            <a:lvl5pPr>
              <a:defRPr lang="en-GB" sz="1200" i="1" kern="1200">
                <a:solidFill>
                  <a:srgbClr val="000000"/>
                </a:solidFill>
                <a:latin typeface="Arial" pitchFamily="34" charset="0"/>
                <a:ea typeface="+mn-ea"/>
                <a:cs typeface="+mn-cs"/>
              </a:defRPr>
            </a:lvl5pPr>
          </a:lstStyle>
          <a:p>
            <a:pPr lvl="0" eaLnBrk="0" hangingPunct="0"/>
            <a:r>
              <a:rPr lang="en-US" dirty="0"/>
              <a:t>Click to edit Master text styles</a:t>
            </a:r>
            <a:endParaRPr lang="en-GB" dirty="0"/>
          </a:p>
        </p:txBody>
      </p:sp>
    </p:spTree>
    <p:extLst>
      <p:ext uri="{BB962C8B-B14F-4D97-AF65-F5344CB8AC3E}">
        <p14:creationId xmlns:p14="http://schemas.microsoft.com/office/powerpoint/2010/main" val="1308506836"/>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ppendice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6019" y="2235199"/>
            <a:ext cx="11137272" cy="1820863"/>
          </a:xfrm>
          <a:noFill/>
        </p:spPr>
        <p:txBody>
          <a:bodyPr vert="horz" wrap="none" lIns="64764" tIns="64764" rIns="64764" bIns="64764" rtlCol="0" anchor="ctr" anchorCtr="0">
            <a:noAutofit/>
          </a:bodyPr>
          <a:lstStyle>
            <a:lvl1pPr marL="0" indent="0">
              <a:buNone/>
              <a:defRPr lang="en-US" sz="3200" b="1" i="0" kern="1200" dirty="0" smtClean="0">
                <a:solidFill>
                  <a:schemeClr val="tx1"/>
                </a:solidFill>
                <a:latin typeface="Arial"/>
              </a:defRPr>
            </a:lvl1pPr>
            <a:lvl2pPr>
              <a:defRPr lang="en-US" sz="1200" i="1" kern="1200" dirty="0" smtClean="0">
                <a:solidFill>
                  <a:srgbClr val="000000"/>
                </a:solidFill>
                <a:latin typeface="Arial" pitchFamily="34" charset="0"/>
                <a:ea typeface="+mn-ea"/>
                <a:cs typeface="+mn-cs"/>
              </a:defRPr>
            </a:lvl2pPr>
            <a:lvl3pPr>
              <a:defRPr lang="en-US" sz="1200" i="1" kern="1200" dirty="0" smtClean="0">
                <a:solidFill>
                  <a:srgbClr val="000000"/>
                </a:solidFill>
                <a:latin typeface="Arial" pitchFamily="34" charset="0"/>
                <a:ea typeface="+mn-ea"/>
                <a:cs typeface="+mn-cs"/>
              </a:defRPr>
            </a:lvl3pPr>
            <a:lvl4pPr>
              <a:defRPr lang="en-US" sz="1200" i="1" kern="1200" dirty="0" smtClean="0">
                <a:solidFill>
                  <a:srgbClr val="000000"/>
                </a:solidFill>
                <a:latin typeface="Arial" pitchFamily="34" charset="0"/>
                <a:ea typeface="+mn-ea"/>
                <a:cs typeface="+mn-cs"/>
              </a:defRPr>
            </a:lvl4pPr>
            <a:lvl5pPr>
              <a:defRPr lang="en-GB" sz="1200" i="1" kern="1200" dirty="0">
                <a:solidFill>
                  <a:srgbClr val="000000"/>
                </a:solidFill>
                <a:latin typeface="Arial" pitchFamily="34" charset="0"/>
                <a:ea typeface="+mn-ea"/>
                <a:cs typeface="+mn-cs"/>
              </a:defRPr>
            </a:lvl5pPr>
          </a:lstStyle>
          <a:p>
            <a:pPr lvl="0" eaLnBrk="0" hangingPunct="0">
              <a:spcBef>
                <a:spcPct val="0"/>
              </a:spcBef>
              <a:spcAft>
                <a:spcPct val="0"/>
              </a:spcAft>
            </a:pPr>
            <a:r>
              <a:rPr lang="en-US" dirty="0"/>
              <a:t>Click to edit Master text styles</a:t>
            </a:r>
            <a:endParaRPr lang="en-GB" dirty="0"/>
          </a:p>
        </p:txBody>
      </p:sp>
    </p:spTree>
    <p:extLst>
      <p:ext uri="{BB962C8B-B14F-4D97-AF65-F5344CB8AC3E}">
        <p14:creationId xmlns:p14="http://schemas.microsoft.com/office/powerpoint/2010/main" val="537753963"/>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3843" y="-3965"/>
            <a:ext cx="11310500" cy="812800"/>
          </a:xfrm>
        </p:spPr>
        <p:txBody>
          <a:bodyPr/>
          <a:lstStyle>
            <a:lvl1pPr>
              <a:defRPr>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45051" y="1336940"/>
            <a:ext cx="9855661" cy="3390900"/>
          </a:xfrm>
        </p:spPr>
        <p:txBody>
          <a:bodyPr/>
          <a:lstStyle>
            <a:lvl1pPr>
              <a:spcBef>
                <a:spcPts val="600"/>
              </a:spcBef>
              <a:spcAft>
                <a:spcPts val="1200"/>
              </a:spcAft>
              <a:buClr>
                <a:srgbClr val="9EA900"/>
              </a:buClr>
              <a:defRPr>
                <a:solidFill>
                  <a:schemeClr val="tx1"/>
                </a:solidFill>
              </a:defRPr>
            </a:lvl1pPr>
            <a:lvl2pPr>
              <a:spcBef>
                <a:spcPts val="600"/>
              </a:spcBef>
              <a:spcAft>
                <a:spcPts val="1200"/>
              </a:spcAft>
              <a:buClr>
                <a:srgbClr val="9EA900"/>
              </a:buClr>
              <a:defRPr>
                <a:solidFill>
                  <a:schemeClr val="tx1"/>
                </a:solidFill>
              </a:defRPr>
            </a:lvl2pPr>
            <a:lvl3pPr marL="711154" indent="-253984">
              <a:spcBef>
                <a:spcPts val="600"/>
              </a:spcBef>
              <a:spcAft>
                <a:spcPts val="1200"/>
              </a:spcAft>
              <a:buClr>
                <a:srgbClr val="9EA900"/>
              </a:buClr>
              <a:buSzPct val="80000"/>
              <a:buFont typeface="Courier New" pitchFamily="49" charset="0"/>
              <a:buChar char="o"/>
              <a:defRPr>
                <a:solidFill>
                  <a:schemeClr val="tx1"/>
                </a:solidFill>
              </a:defRPr>
            </a:lvl3pPr>
            <a:lvl4pPr>
              <a:spcBef>
                <a:spcPts val="600"/>
              </a:spcBef>
              <a:spcAft>
                <a:spcPts val="1200"/>
              </a:spcAft>
              <a:buClr>
                <a:srgbClr val="9EA900"/>
              </a:buClr>
              <a:defRPr>
                <a:solidFill>
                  <a:schemeClr val="tx1"/>
                </a:solidFill>
              </a:defRPr>
            </a:lvl4pPr>
            <a:lvl5pPr>
              <a:spcBef>
                <a:spcPts val="600"/>
              </a:spcBef>
              <a:spcAft>
                <a:spcPts val="1200"/>
              </a:spcAft>
              <a:buClr>
                <a:srgbClr val="9EA900"/>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10" hasCustomPrompt="1"/>
          </p:nvPr>
        </p:nvSpPr>
        <p:spPr>
          <a:xfrm>
            <a:off x="459820" y="6587598"/>
            <a:ext cx="9840889" cy="287339"/>
          </a:xfrm>
        </p:spPr>
        <p:txBody>
          <a:bodyPr/>
          <a:lstStyle>
            <a:lvl1pPr marL="0" indent="0">
              <a:buNone/>
              <a:defRPr sz="800" i="1">
                <a:solidFill>
                  <a:schemeClr val="tx1"/>
                </a:solidFill>
              </a:defRPr>
            </a:lvl1pPr>
            <a:lvl2pPr marL="185725" indent="0">
              <a:buNone/>
              <a:defRPr sz="800" i="1"/>
            </a:lvl2pPr>
            <a:lvl3pPr marL="457171" indent="0">
              <a:buNone/>
              <a:defRPr sz="800" i="1"/>
            </a:lvl3pPr>
            <a:lvl4pPr marL="711154" indent="0">
              <a:buNone/>
              <a:defRPr sz="800" i="1"/>
            </a:lvl4pPr>
            <a:lvl5pPr marL="990536" indent="0">
              <a:buNone/>
              <a:defRPr sz="800" i="1"/>
            </a:lvl5pPr>
          </a:lstStyle>
          <a:p>
            <a:pPr lvl="0"/>
            <a:r>
              <a:rPr lang="en-US" dirty="0"/>
              <a:t>Click to edit Master text styles </a:t>
            </a:r>
            <a:endParaRPr lang="en-GB" dirty="0"/>
          </a:p>
        </p:txBody>
      </p:sp>
      <p:sp>
        <p:nvSpPr>
          <p:cNvPr id="7" name="Text Placeholder 6"/>
          <p:cNvSpPr>
            <a:spLocks noGrp="1"/>
          </p:cNvSpPr>
          <p:nvPr>
            <p:ph type="body" sz="quarter" idx="11"/>
          </p:nvPr>
        </p:nvSpPr>
        <p:spPr>
          <a:xfrm>
            <a:off x="453843" y="551125"/>
            <a:ext cx="11310500" cy="457732"/>
          </a:xfrm>
        </p:spPr>
        <p:txBody>
          <a:bodyPr/>
          <a:lstStyle>
            <a:lvl1pPr marL="0" indent="0">
              <a:buNone/>
              <a:defRPr sz="2200" b="1">
                <a:solidFill>
                  <a:schemeClr val="tx1"/>
                </a:solidFill>
                <a:latin typeface="+mj-lt"/>
              </a:defRPr>
            </a:lvl1pPr>
            <a:lvl2pPr marL="185725" indent="0">
              <a:buNone/>
              <a:defRPr b="1">
                <a:latin typeface="+mj-lt"/>
              </a:defRPr>
            </a:lvl2pPr>
            <a:lvl3pPr marL="457171" indent="0">
              <a:buNone/>
              <a:defRPr b="1">
                <a:latin typeface="+mj-lt"/>
              </a:defRPr>
            </a:lvl3pPr>
            <a:lvl4pPr marL="711154" indent="0">
              <a:buNone/>
              <a:defRPr b="1">
                <a:latin typeface="+mj-lt"/>
              </a:defRPr>
            </a:lvl4pPr>
            <a:lvl5pPr marL="990536" indent="0">
              <a:buNone/>
              <a:defRPr b="1">
                <a:latin typeface="+mj-lt"/>
              </a:defRPr>
            </a:lvl5pPr>
          </a:lstStyle>
          <a:p>
            <a:pPr lvl="0"/>
            <a:r>
              <a:rPr lang="en-US" dirty="0"/>
              <a:t>Click to edit Master text styles</a:t>
            </a:r>
            <a:endParaRPr lang="en-GB" dirty="0"/>
          </a:p>
        </p:txBody>
      </p:sp>
      <p:sp>
        <p:nvSpPr>
          <p:cNvPr id="9" name="Text Placeholder 8"/>
          <p:cNvSpPr>
            <a:spLocks noGrp="1"/>
          </p:cNvSpPr>
          <p:nvPr>
            <p:ph type="body" sz="quarter" idx="12"/>
          </p:nvPr>
        </p:nvSpPr>
        <p:spPr>
          <a:xfrm>
            <a:off x="464753" y="5892808"/>
            <a:ext cx="9516960" cy="390525"/>
          </a:xfrm>
        </p:spPr>
        <p:txBody>
          <a:bodyPr/>
          <a:lstStyle>
            <a:lvl1pPr marL="0" indent="0">
              <a:buNone/>
              <a:defRPr sz="2000" b="1" i="1">
                <a:solidFill>
                  <a:schemeClr val="tx1"/>
                </a:solidFill>
              </a:defRPr>
            </a:lvl1pPr>
            <a:lvl2pPr marL="185725" indent="0">
              <a:buNone/>
              <a:defRPr sz="2000" b="1" i="1"/>
            </a:lvl2pPr>
            <a:lvl3pPr marL="457171" indent="0">
              <a:buNone/>
              <a:defRPr sz="2000" b="1" i="1"/>
            </a:lvl3pPr>
            <a:lvl4pPr marL="711154" indent="0">
              <a:buNone/>
              <a:defRPr sz="2000" b="1" i="1"/>
            </a:lvl4pPr>
            <a:lvl5pPr marL="990536" indent="0">
              <a:buNone/>
              <a:defRPr sz="2000" b="1" i="1"/>
            </a:lvl5pPr>
          </a:lstStyle>
          <a:p>
            <a:pPr lvl="0"/>
            <a:r>
              <a:rPr lang="en-US" dirty="0"/>
              <a:t>Click to edit Master text styles</a:t>
            </a:r>
            <a:endParaRPr lang="en-GB" dirty="0"/>
          </a:p>
        </p:txBody>
      </p:sp>
    </p:spTree>
    <p:extLst>
      <p:ext uri="{BB962C8B-B14F-4D97-AF65-F5344CB8AC3E}">
        <p14:creationId xmlns:p14="http://schemas.microsoft.com/office/powerpoint/2010/main" val="14354823"/>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5249" y="-3965"/>
            <a:ext cx="11314725" cy="812800"/>
          </a:xfrm>
        </p:spPr>
        <p:txBody>
          <a:bodyPr/>
          <a:lstStyle>
            <a:lvl1pPr>
              <a:defRPr>
                <a:solidFill>
                  <a:schemeClr val="tx2"/>
                </a:solidFill>
              </a:defRPr>
            </a:lvl1pPr>
          </a:lstStyle>
          <a:p>
            <a:r>
              <a:rPr lang="en-US" dirty="0"/>
              <a:t>Click to edit Master title style</a:t>
            </a:r>
            <a:endParaRPr lang="en-GB" dirty="0"/>
          </a:p>
        </p:txBody>
      </p:sp>
      <p:sp>
        <p:nvSpPr>
          <p:cNvPr id="3" name="Text Placeholder 4"/>
          <p:cNvSpPr>
            <a:spLocks noGrp="1"/>
          </p:cNvSpPr>
          <p:nvPr>
            <p:ph type="body" sz="quarter" idx="10" hasCustomPrompt="1"/>
          </p:nvPr>
        </p:nvSpPr>
        <p:spPr>
          <a:xfrm>
            <a:off x="459820" y="6587598"/>
            <a:ext cx="9840889" cy="287339"/>
          </a:xfrm>
        </p:spPr>
        <p:txBody>
          <a:bodyPr/>
          <a:lstStyle>
            <a:lvl1pPr marL="0" indent="0">
              <a:buNone/>
              <a:defRPr sz="800" i="1">
                <a:solidFill>
                  <a:schemeClr val="tx1"/>
                </a:solidFill>
              </a:defRPr>
            </a:lvl1pPr>
            <a:lvl2pPr marL="185725" indent="0">
              <a:buNone/>
              <a:defRPr sz="800" i="1"/>
            </a:lvl2pPr>
            <a:lvl3pPr marL="457171" indent="0">
              <a:buNone/>
              <a:defRPr sz="800" i="1"/>
            </a:lvl3pPr>
            <a:lvl4pPr marL="711154" indent="0">
              <a:buNone/>
              <a:defRPr sz="800" i="1"/>
            </a:lvl4pPr>
            <a:lvl5pPr marL="990536" indent="0">
              <a:buNone/>
              <a:defRPr sz="800" i="1"/>
            </a:lvl5pPr>
          </a:lstStyle>
          <a:p>
            <a:pPr lvl="0"/>
            <a:r>
              <a:rPr lang="en-US" dirty="0"/>
              <a:t>Click to edit Master text styles </a:t>
            </a:r>
            <a:endParaRPr lang="en-GB" dirty="0"/>
          </a:p>
        </p:txBody>
      </p:sp>
    </p:spTree>
    <p:extLst>
      <p:ext uri="{BB962C8B-B14F-4D97-AF65-F5344CB8AC3E}">
        <p14:creationId xmlns:p14="http://schemas.microsoft.com/office/powerpoint/2010/main" val="3356957874"/>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838925"/>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433" name="Rectangle 25"/>
          <p:cNvSpPr>
            <a:spLocks noGrp="1" noChangeArrowheads="1"/>
          </p:cNvSpPr>
          <p:nvPr>
            <p:ph type="ctrTitle" sz="quarter"/>
          </p:nvPr>
        </p:nvSpPr>
        <p:spPr>
          <a:xfrm>
            <a:off x="464417" y="5584825"/>
            <a:ext cx="9259572" cy="615950"/>
          </a:xfrm>
          <a:extLst>
            <a:ext uri="{91240B29-F687-4F45-9708-019B960494DF}">
              <a14:hiddenLine xmlns:a14="http://schemas.microsoft.com/office/drawing/2010/main" w="12700">
                <a:solidFill>
                  <a:schemeClr val="tx1"/>
                </a:solidFill>
                <a:miter lim="800000"/>
                <a:headEnd/>
                <a:tailEnd/>
              </a14:hiddenLine>
            </a:ext>
          </a:extLst>
        </p:spPr>
        <p:txBody>
          <a:bodyPr wrap="none" lIns="90000" tIns="46800" rIns="90000" bIns="46800" anchor="t"/>
          <a:lstStyle>
            <a:lvl1pPr>
              <a:defRPr sz="2100">
                <a:solidFill>
                  <a:schemeClr val="tx1"/>
                </a:solidFill>
              </a:defRPr>
            </a:lvl1pPr>
          </a:lstStyle>
          <a:p>
            <a:pPr lvl="0"/>
            <a:r>
              <a:rPr lang="en-US" noProof="0"/>
              <a:t>Click to edit Master title style</a:t>
            </a:r>
            <a:endParaRPr lang="en-GB" noProof="0" dirty="0"/>
          </a:p>
        </p:txBody>
      </p:sp>
      <p:sp>
        <p:nvSpPr>
          <p:cNvPr id="17434" name="Rectangle 26"/>
          <p:cNvSpPr>
            <a:spLocks noGrp="1" noChangeArrowheads="1"/>
          </p:cNvSpPr>
          <p:nvPr>
            <p:ph type="subTitle" sz="quarter" idx="1"/>
          </p:nvPr>
        </p:nvSpPr>
        <p:spPr>
          <a:xfrm>
            <a:off x="464417" y="6087322"/>
            <a:ext cx="9259572" cy="376237"/>
          </a:xfrm>
          <a:extLst>
            <a:ext uri="{91240B29-F687-4F45-9708-019B960494DF}">
              <a14:hiddenLine xmlns:a14="http://schemas.microsoft.com/office/drawing/2010/main" w="12700">
                <a:solidFill>
                  <a:schemeClr val="tx1"/>
                </a:solidFill>
                <a:miter lim="800000"/>
                <a:headEnd/>
                <a:tailEnd/>
              </a14:hiddenLine>
            </a:ext>
          </a:extLst>
        </p:spPr>
        <p:txBody>
          <a:bodyPr lIns="90000" tIns="46800" rIns="90000" bIns="46800"/>
          <a:lstStyle>
            <a:lvl1pPr marL="0" indent="0">
              <a:buFontTx/>
              <a:buNone/>
              <a:defRPr sz="1600" b="1">
                <a:solidFill>
                  <a:schemeClr val="tx1"/>
                </a:solidFill>
              </a:defRPr>
            </a:lvl1pPr>
          </a:lstStyle>
          <a:p>
            <a:pPr lvl="0"/>
            <a:r>
              <a:rPr lang="en-US" noProof="0"/>
              <a:t>Click to edit Master subtitle style</a:t>
            </a:r>
            <a:endParaRPr lang="en-GB" noProof="0" dirty="0"/>
          </a:p>
        </p:txBody>
      </p:sp>
      <p:sp>
        <p:nvSpPr>
          <p:cNvPr id="5" name="Text Placeholder 4"/>
          <p:cNvSpPr>
            <a:spLocks noGrp="1"/>
          </p:cNvSpPr>
          <p:nvPr>
            <p:ph type="body" sz="quarter" idx="10"/>
          </p:nvPr>
        </p:nvSpPr>
        <p:spPr>
          <a:xfrm>
            <a:off x="464417" y="6404101"/>
            <a:ext cx="5488360" cy="2698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None/>
              <a:defRPr lang="en-US" sz="1400" b="1" i="0" kern="1200" smtClean="0">
                <a:solidFill>
                  <a:schemeClr val="tx2"/>
                </a:solidFill>
                <a:latin typeface="Arial" pitchFamily="34" charset="0"/>
              </a:defRPr>
            </a:lvl1pPr>
            <a:lvl2pPr>
              <a:defRPr lang="en-US" sz="1200" i="1" kern="1200" smtClean="0">
                <a:solidFill>
                  <a:srgbClr val="000000"/>
                </a:solidFill>
                <a:latin typeface="Arial" pitchFamily="34" charset="0"/>
                <a:ea typeface="+mn-ea"/>
                <a:cs typeface="+mn-cs"/>
              </a:defRPr>
            </a:lvl2pPr>
            <a:lvl3pPr>
              <a:defRPr lang="en-US" sz="1200" i="1" kern="1200" smtClean="0">
                <a:solidFill>
                  <a:srgbClr val="000000"/>
                </a:solidFill>
                <a:latin typeface="Arial" pitchFamily="34" charset="0"/>
                <a:ea typeface="+mn-ea"/>
                <a:cs typeface="+mn-cs"/>
              </a:defRPr>
            </a:lvl3pPr>
            <a:lvl4pPr>
              <a:defRPr lang="en-US" sz="1200" i="1" kern="1200" smtClean="0">
                <a:solidFill>
                  <a:srgbClr val="000000"/>
                </a:solidFill>
                <a:latin typeface="Arial" pitchFamily="34" charset="0"/>
                <a:ea typeface="+mn-ea"/>
                <a:cs typeface="+mn-cs"/>
              </a:defRPr>
            </a:lvl4pPr>
            <a:lvl5pPr>
              <a:defRPr lang="en-GB" sz="1200" i="1" kern="1200">
                <a:solidFill>
                  <a:srgbClr val="000000"/>
                </a:solidFill>
                <a:latin typeface="Arial" pitchFamily="34" charset="0"/>
                <a:ea typeface="+mn-ea"/>
                <a:cs typeface="+mn-cs"/>
              </a:defRPr>
            </a:lvl5pPr>
          </a:lstStyle>
          <a:p>
            <a:pPr lvl="0" eaLnBrk="0" hangingPunct="0"/>
            <a:r>
              <a:rPr lang="en-US"/>
              <a:t>Edit Master text styles</a:t>
            </a:r>
          </a:p>
        </p:txBody>
      </p:sp>
    </p:spTree>
    <p:extLst>
      <p:ext uri="{BB962C8B-B14F-4D97-AF65-F5344CB8AC3E}">
        <p14:creationId xmlns:p14="http://schemas.microsoft.com/office/powerpoint/2010/main" val="46521454"/>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2310" y="-3965"/>
            <a:ext cx="11310500" cy="812800"/>
          </a:xfrm>
        </p:spPr>
        <p:txBody>
          <a:bodyPr/>
          <a:lstStyle>
            <a:lvl1pPr>
              <a:defRPr>
                <a:solidFill>
                  <a:schemeClr val="tx2"/>
                </a:solidFill>
              </a:defRPr>
            </a:lvl1pPr>
          </a:lstStyle>
          <a:p>
            <a:r>
              <a:rPr lang="en-US"/>
              <a:t>Click to edit Master title style</a:t>
            </a:r>
            <a:endParaRPr lang="en-GB" dirty="0"/>
          </a:p>
        </p:txBody>
      </p:sp>
      <p:sp>
        <p:nvSpPr>
          <p:cNvPr id="3" name="Content Placeholder 2"/>
          <p:cNvSpPr>
            <a:spLocks noGrp="1"/>
          </p:cNvSpPr>
          <p:nvPr>
            <p:ph idx="1"/>
          </p:nvPr>
        </p:nvSpPr>
        <p:spPr>
          <a:xfrm>
            <a:off x="453901" y="1336939"/>
            <a:ext cx="9855661" cy="3390900"/>
          </a:xfrm>
        </p:spPr>
        <p:txBody>
          <a:bodyPr/>
          <a:lstStyle>
            <a:lvl1pPr>
              <a:spcBef>
                <a:spcPts val="600"/>
              </a:spcBef>
              <a:spcAft>
                <a:spcPts val="1200"/>
              </a:spcAft>
              <a:buClr>
                <a:srgbClr val="9EA900"/>
              </a:buClr>
              <a:defRPr>
                <a:solidFill>
                  <a:schemeClr val="tx1"/>
                </a:solidFill>
              </a:defRPr>
            </a:lvl1pPr>
            <a:lvl2pPr>
              <a:spcBef>
                <a:spcPts val="600"/>
              </a:spcBef>
              <a:spcAft>
                <a:spcPts val="1200"/>
              </a:spcAft>
              <a:buClr>
                <a:srgbClr val="9EA900"/>
              </a:buClr>
              <a:defRPr>
                <a:solidFill>
                  <a:schemeClr val="tx1"/>
                </a:solidFill>
              </a:defRPr>
            </a:lvl2pPr>
            <a:lvl3pPr marL="711215" indent="-254005">
              <a:spcBef>
                <a:spcPts val="600"/>
              </a:spcBef>
              <a:spcAft>
                <a:spcPts val="1200"/>
              </a:spcAft>
              <a:buClr>
                <a:srgbClr val="9EA900"/>
              </a:buClr>
              <a:buSzPct val="80000"/>
              <a:buFont typeface="Courier New" pitchFamily="49" charset="0"/>
              <a:buChar char="o"/>
              <a:defRPr>
                <a:solidFill>
                  <a:schemeClr val="tx1"/>
                </a:solidFill>
              </a:defRPr>
            </a:lvl3pPr>
            <a:lvl4pPr>
              <a:spcBef>
                <a:spcPts val="600"/>
              </a:spcBef>
              <a:spcAft>
                <a:spcPts val="1200"/>
              </a:spcAft>
              <a:buClr>
                <a:srgbClr val="9EA900"/>
              </a:buClr>
              <a:defRPr>
                <a:solidFill>
                  <a:schemeClr val="tx1"/>
                </a:solidFill>
              </a:defRPr>
            </a:lvl4pPr>
            <a:lvl5pPr>
              <a:spcBef>
                <a:spcPts val="600"/>
              </a:spcBef>
              <a:spcAft>
                <a:spcPts val="1200"/>
              </a:spcAft>
              <a:buClr>
                <a:srgbClr val="9EA90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10" hasCustomPrompt="1"/>
          </p:nvPr>
        </p:nvSpPr>
        <p:spPr>
          <a:xfrm>
            <a:off x="459821" y="6587599"/>
            <a:ext cx="9840889" cy="287339"/>
          </a:xfrm>
        </p:spPr>
        <p:txBody>
          <a:bodyPr/>
          <a:lstStyle>
            <a:lvl1pPr marL="0" indent="0">
              <a:buNone/>
              <a:defRPr sz="800" i="1">
                <a:solidFill>
                  <a:schemeClr val="tx1"/>
                </a:solidFill>
              </a:defRPr>
            </a:lvl1pPr>
            <a:lvl2pPr marL="185741" indent="0">
              <a:buNone/>
              <a:defRPr sz="800" i="1"/>
            </a:lvl2pPr>
            <a:lvl3pPr marL="457210" indent="0">
              <a:buNone/>
              <a:defRPr sz="800" i="1"/>
            </a:lvl3pPr>
            <a:lvl4pPr marL="711215" indent="0">
              <a:buNone/>
              <a:defRPr sz="800" i="1"/>
            </a:lvl4pPr>
            <a:lvl5pPr marL="990621" indent="0">
              <a:buNone/>
              <a:defRPr sz="800" i="1"/>
            </a:lvl5pPr>
          </a:lstStyle>
          <a:p>
            <a:pPr lvl="0"/>
            <a:r>
              <a:rPr lang="en-US" dirty="0"/>
              <a:t>Click to edit Master text styles </a:t>
            </a:r>
            <a:endParaRPr lang="en-GB" dirty="0"/>
          </a:p>
        </p:txBody>
      </p:sp>
      <p:sp>
        <p:nvSpPr>
          <p:cNvPr id="7" name="Text Placeholder 6"/>
          <p:cNvSpPr>
            <a:spLocks noGrp="1"/>
          </p:cNvSpPr>
          <p:nvPr>
            <p:ph type="body" sz="quarter" idx="11"/>
          </p:nvPr>
        </p:nvSpPr>
        <p:spPr>
          <a:xfrm>
            <a:off x="461282" y="551125"/>
            <a:ext cx="11310500" cy="457732"/>
          </a:xfrm>
        </p:spPr>
        <p:txBody>
          <a:bodyPr/>
          <a:lstStyle>
            <a:lvl1pPr marL="0" indent="0">
              <a:buNone/>
              <a:defRPr sz="2200" b="1">
                <a:solidFill>
                  <a:schemeClr val="tx1"/>
                </a:solidFill>
                <a:latin typeface="+mj-lt"/>
              </a:defRPr>
            </a:lvl1pPr>
            <a:lvl2pPr marL="185741" indent="0">
              <a:buNone/>
              <a:defRPr b="1">
                <a:latin typeface="+mj-lt"/>
              </a:defRPr>
            </a:lvl2pPr>
            <a:lvl3pPr marL="457210" indent="0">
              <a:buNone/>
              <a:defRPr b="1">
                <a:latin typeface="+mj-lt"/>
              </a:defRPr>
            </a:lvl3pPr>
            <a:lvl4pPr marL="711215" indent="0">
              <a:buNone/>
              <a:defRPr b="1">
                <a:latin typeface="+mj-lt"/>
              </a:defRPr>
            </a:lvl4pPr>
            <a:lvl5pPr marL="990621" indent="0">
              <a:buNone/>
              <a:defRPr b="1">
                <a:latin typeface="+mj-lt"/>
              </a:defRPr>
            </a:lvl5pPr>
          </a:lstStyle>
          <a:p>
            <a:pPr lvl="0"/>
            <a:r>
              <a:rPr lang="en-US"/>
              <a:t>Click to edit Master text styles</a:t>
            </a:r>
          </a:p>
        </p:txBody>
      </p:sp>
      <p:sp>
        <p:nvSpPr>
          <p:cNvPr id="9" name="Text Placeholder 8"/>
          <p:cNvSpPr>
            <a:spLocks noGrp="1"/>
          </p:cNvSpPr>
          <p:nvPr>
            <p:ph type="body" sz="quarter" idx="12"/>
          </p:nvPr>
        </p:nvSpPr>
        <p:spPr>
          <a:xfrm>
            <a:off x="464752" y="5892809"/>
            <a:ext cx="9516960" cy="390525"/>
          </a:xfrm>
        </p:spPr>
        <p:txBody>
          <a:bodyPr/>
          <a:lstStyle>
            <a:lvl1pPr marL="0" indent="0">
              <a:buNone/>
              <a:defRPr sz="2000" b="1" i="1">
                <a:solidFill>
                  <a:schemeClr val="tx1"/>
                </a:solidFill>
              </a:defRPr>
            </a:lvl1pPr>
            <a:lvl2pPr marL="185741" indent="0">
              <a:buNone/>
              <a:defRPr sz="2000" b="1" i="1"/>
            </a:lvl2pPr>
            <a:lvl3pPr marL="457210" indent="0">
              <a:buNone/>
              <a:defRPr sz="2000" b="1" i="1"/>
            </a:lvl3pPr>
            <a:lvl4pPr marL="711215" indent="0">
              <a:buNone/>
              <a:defRPr sz="2000" b="1" i="1"/>
            </a:lvl4pPr>
            <a:lvl5pPr marL="990621" indent="0">
              <a:buNone/>
              <a:defRPr sz="2000" b="1" i="1"/>
            </a:lvl5pPr>
          </a:lstStyle>
          <a:p>
            <a:pPr lvl="0"/>
            <a:r>
              <a:rPr lang="en-US"/>
              <a:t>Click to edit Master text styles</a:t>
            </a:r>
          </a:p>
        </p:txBody>
      </p:sp>
    </p:spTree>
    <p:extLst>
      <p:ext uri="{BB962C8B-B14F-4D97-AF65-F5344CB8AC3E}">
        <p14:creationId xmlns:p14="http://schemas.microsoft.com/office/powerpoint/2010/main" val="3563516532"/>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ppendice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6019" y="2235198"/>
            <a:ext cx="11137272" cy="1820863"/>
          </a:xfrm>
          <a:noFill/>
        </p:spPr>
        <p:txBody>
          <a:bodyPr vert="horz" wrap="none" lIns="64770" tIns="64770" rIns="64770" bIns="64770" rtlCol="0" anchor="ctr" anchorCtr="0">
            <a:noAutofit/>
          </a:bodyPr>
          <a:lstStyle>
            <a:lvl1pPr marL="0" indent="0">
              <a:buNone/>
              <a:defRPr lang="en-US" sz="3200" b="1" i="0" kern="1200" dirty="0" smtClean="0">
                <a:solidFill>
                  <a:schemeClr val="tx1"/>
                </a:solidFill>
                <a:latin typeface="Arial"/>
              </a:defRPr>
            </a:lvl1pPr>
            <a:lvl2pPr>
              <a:defRPr lang="en-US" sz="1200" i="1" kern="1200" dirty="0" smtClean="0">
                <a:solidFill>
                  <a:srgbClr val="000000"/>
                </a:solidFill>
                <a:latin typeface="Arial" pitchFamily="34" charset="0"/>
                <a:ea typeface="+mn-ea"/>
                <a:cs typeface="+mn-cs"/>
              </a:defRPr>
            </a:lvl2pPr>
            <a:lvl3pPr>
              <a:defRPr lang="en-US" sz="1200" i="1" kern="1200" dirty="0" smtClean="0">
                <a:solidFill>
                  <a:srgbClr val="000000"/>
                </a:solidFill>
                <a:latin typeface="Arial" pitchFamily="34" charset="0"/>
                <a:ea typeface="+mn-ea"/>
                <a:cs typeface="+mn-cs"/>
              </a:defRPr>
            </a:lvl3pPr>
            <a:lvl4pPr>
              <a:defRPr lang="en-US" sz="1200" i="1" kern="1200" dirty="0" smtClean="0">
                <a:solidFill>
                  <a:srgbClr val="000000"/>
                </a:solidFill>
                <a:latin typeface="Arial" pitchFamily="34" charset="0"/>
                <a:ea typeface="+mn-ea"/>
                <a:cs typeface="+mn-cs"/>
              </a:defRPr>
            </a:lvl4pPr>
            <a:lvl5pPr>
              <a:defRPr lang="en-GB" sz="1200" i="1" kern="1200" dirty="0">
                <a:solidFill>
                  <a:srgbClr val="000000"/>
                </a:solidFill>
                <a:latin typeface="Arial" pitchFamily="34" charset="0"/>
                <a:ea typeface="+mn-ea"/>
                <a:cs typeface="+mn-cs"/>
              </a:defRPr>
            </a:lvl5pPr>
          </a:lstStyle>
          <a:p>
            <a:pPr lvl="0" eaLnBrk="0" hangingPunct="0">
              <a:spcBef>
                <a:spcPct val="0"/>
              </a:spcBef>
              <a:spcAft>
                <a:spcPct val="0"/>
              </a:spcAft>
            </a:pPr>
            <a:r>
              <a:rPr lang="en-US"/>
              <a:t>Edit Master text styles</a:t>
            </a:r>
          </a:p>
        </p:txBody>
      </p:sp>
    </p:spTree>
    <p:extLst>
      <p:ext uri="{BB962C8B-B14F-4D97-AF65-F5344CB8AC3E}">
        <p14:creationId xmlns:p14="http://schemas.microsoft.com/office/powerpoint/2010/main" val="543616667"/>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3840" y="-3965"/>
            <a:ext cx="11310500" cy="812800"/>
          </a:xfrm>
        </p:spPr>
        <p:txBody>
          <a:bodyPr/>
          <a:lstStyle>
            <a:lvl1pPr>
              <a:defRPr>
                <a:solidFill>
                  <a:schemeClr val="tx2"/>
                </a:solidFill>
              </a:defRPr>
            </a:lvl1pPr>
          </a:lstStyle>
          <a:p>
            <a:r>
              <a:rPr lang="en-US"/>
              <a:t>Click to edit Master title style</a:t>
            </a:r>
            <a:endParaRPr lang="en-GB" dirty="0"/>
          </a:p>
        </p:txBody>
      </p:sp>
      <p:sp>
        <p:nvSpPr>
          <p:cNvPr id="3" name="Content Placeholder 2"/>
          <p:cNvSpPr>
            <a:spLocks noGrp="1"/>
          </p:cNvSpPr>
          <p:nvPr>
            <p:ph idx="1"/>
          </p:nvPr>
        </p:nvSpPr>
        <p:spPr>
          <a:xfrm>
            <a:off x="453899" y="1336939"/>
            <a:ext cx="9855661" cy="3390900"/>
          </a:xfrm>
        </p:spPr>
        <p:txBody>
          <a:bodyPr/>
          <a:lstStyle>
            <a:lvl1pPr>
              <a:spcBef>
                <a:spcPts val="600"/>
              </a:spcBef>
              <a:spcAft>
                <a:spcPts val="1200"/>
              </a:spcAft>
              <a:buClr>
                <a:srgbClr val="9EA900"/>
              </a:buClr>
              <a:defRPr>
                <a:solidFill>
                  <a:schemeClr val="tx1"/>
                </a:solidFill>
              </a:defRPr>
            </a:lvl1pPr>
            <a:lvl2pPr>
              <a:spcBef>
                <a:spcPts val="600"/>
              </a:spcBef>
              <a:spcAft>
                <a:spcPts val="1200"/>
              </a:spcAft>
              <a:buClr>
                <a:srgbClr val="9EA900"/>
              </a:buClr>
              <a:defRPr>
                <a:solidFill>
                  <a:schemeClr val="tx1"/>
                </a:solidFill>
              </a:defRPr>
            </a:lvl2pPr>
            <a:lvl3pPr marL="711215" indent="-254005">
              <a:spcBef>
                <a:spcPts val="600"/>
              </a:spcBef>
              <a:spcAft>
                <a:spcPts val="1200"/>
              </a:spcAft>
              <a:buClr>
                <a:srgbClr val="9EA900"/>
              </a:buClr>
              <a:buSzPct val="80000"/>
              <a:buFont typeface="Courier New" pitchFamily="49" charset="0"/>
              <a:buChar char="o"/>
              <a:defRPr>
                <a:solidFill>
                  <a:schemeClr val="tx1"/>
                </a:solidFill>
              </a:defRPr>
            </a:lvl3pPr>
            <a:lvl4pPr>
              <a:spcBef>
                <a:spcPts val="600"/>
              </a:spcBef>
              <a:spcAft>
                <a:spcPts val="1200"/>
              </a:spcAft>
              <a:buClr>
                <a:srgbClr val="9EA900"/>
              </a:buClr>
              <a:defRPr>
                <a:solidFill>
                  <a:schemeClr val="tx1"/>
                </a:solidFill>
              </a:defRPr>
            </a:lvl4pPr>
            <a:lvl5pPr>
              <a:spcBef>
                <a:spcPts val="600"/>
              </a:spcBef>
              <a:spcAft>
                <a:spcPts val="1200"/>
              </a:spcAft>
              <a:buClr>
                <a:srgbClr val="9EA900"/>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10" hasCustomPrompt="1"/>
          </p:nvPr>
        </p:nvSpPr>
        <p:spPr>
          <a:xfrm>
            <a:off x="459820" y="6587597"/>
            <a:ext cx="9840889" cy="287339"/>
          </a:xfrm>
        </p:spPr>
        <p:txBody>
          <a:bodyPr/>
          <a:lstStyle>
            <a:lvl1pPr marL="0" indent="0">
              <a:buNone/>
              <a:defRPr sz="800" i="1">
                <a:solidFill>
                  <a:schemeClr val="tx1"/>
                </a:solidFill>
              </a:defRPr>
            </a:lvl1pPr>
            <a:lvl2pPr marL="185741" indent="0">
              <a:buNone/>
              <a:defRPr sz="800" i="1"/>
            </a:lvl2pPr>
            <a:lvl3pPr marL="457210" indent="0">
              <a:buNone/>
              <a:defRPr sz="800" i="1"/>
            </a:lvl3pPr>
            <a:lvl4pPr marL="711215" indent="0">
              <a:buNone/>
              <a:defRPr sz="800" i="1"/>
            </a:lvl4pPr>
            <a:lvl5pPr marL="990621" indent="0">
              <a:buNone/>
              <a:defRPr sz="800" i="1"/>
            </a:lvl5pPr>
          </a:lstStyle>
          <a:p>
            <a:pPr lvl="0"/>
            <a:r>
              <a:rPr lang="en-US" dirty="0"/>
              <a:t>Click to edit Master text styles </a:t>
            </a:r>
            <a:endParaRPr lang="en-GB" dirty="0"/>
          </a:p>
        </p:txBody>
      </p:sp>
      <p:sp>
        <p:nvSpPr>
          <p:cNvPr id="7" name="Text Placeholder 6"/>
          <p:cNvSpPr>
            <a:spLocks noGrp="1"/>
          </p:cNvSpPr>
          <p:nvPr>
            <p:ph type="body" sz="quarter" idx="11"/>
          </p:nvPr>
        </p:nvSpPr>
        <p:spPr>
          <a:xfrm>
            <a:off x="462691" y="551125"/>
            <a:ext cx="11310500" cy="457732"/>
          </a:xfrm>
        </p:spPr>
        <p:txBody>
          <a:bodyPr/>
          <a:lstStyle>
            <a:lvl1pPr marL="0" indent="0">
              <a:buNone/>
              <a:defRPr sz="2200" b="1">
                <a:solidFill>
                  <a:schemeClr val="tx1"/>
                </a:solidFill>
                <a:latin typeface="+mj-lt"/>
              </a:defRPr>
            </a:lvl1pPr>
            <a:lvl2pPr marL="185741" indent="0">
              <a:buNone/>
              <a:defRPr b="1">
                <a:latin typeface="+mj-lt"/>
              </a:defRPr>
            </a:lvl2pPr>
            <a:lvl3pPr marL="457210" indent="0">
              <a:buNone/>
              <a:defRPr b="1">
                <a:latin typeface="+mj-lt"/>
              </a:defRPr>
            </a:lvl3pPr>
            <a:lvl4pPr marL="711215" indent="0">
              <a:buNone/>
              <a:defRPr b="1">
                <a:latin typeface="+mj-lt"/>
              </a:defRPr>
            </a:lvl4pPr>
            <a:lvl5pPr marL="990621" indent="0">
              <a:buNone/>
              <a:defRPr b="1">
                <a:latin typeface="+mj-lt"/>
              </a:defRPr>
            </a:lvl5pPr>
          </a:lstStyle>
          <a:p>
            <a:pPr lvl="0"/>
            <a:r>
              <a:rPr lang="en-US"/>
              <a:t>Edit Master text styles</a:t>
            </a:r>
          </a:p>
        </p:txBody>
      </p:sp>
      <p:sp>
        <p:nvSpPr>
          <p:cNvPr id="9" name="Text Placeholder 8"/>
          <p:cNvSpPr>
            <a:spLocks noGrp="1"/>
          </p:cNvSpPr>
          <p:nvPr>
            <p:ph type="body" sz="quarter" idx="12"/>
          </p:nvPr>
        </p:nvSpPr>
        <p:spPr>
          <a:xfrm>
            <a:off x="464752" y="5892807"/>
            <a:ext cx="9516960" cy="390525"/>
          </a:xfrm>
        </p:spPr>
        <p:txBody>
          <a:bodyPr/>
          <a:lstStyle>
            <a:lvl1pPr marL="0" indent="0">
              <a:buNone/>
              <a:defRPr sz="2000" b="1" i="1">
                <a:solidFill>
                  <a:schemeClr val="tx1"/>
                </a:solidFill>
              </a:defRPr>
            </a:lvl1pPr>
            <a:lvl2pPr marL="185741" indent="0">
              <a:buNone/>
              <a:defRPr sz="2000" b="1" i="1"/>
            </a:lvl2pPr>
            <a:lvl3pPr marL="457210" indent="0">
              <a:buNone/>
              <a:defRPr sz="2000" b="1" i="1"/>
            </a:lvl3pPr>
            <a:lvl4pPr marL="711215" indent="0">
              <a:buNone/>
              <a:defRPr sz="2000" b="1" i="1"/>
            </a:lvl4pPr>
            <a:lvl5pPr marL="990621" indent="0">
              <a:buNone/>
              <a:defRPr sz="2000" b="1" i="1"/>
            </a:lvl5pPr>
          </a:lstStyle>
          <a:p>
            <a:pPr lvl="0"/>
            <a:r>
              <a:rPr lang="en-US"/>
              <a:t>Edit Master text styles</a:t>
            </a:r>
          </a:p>
        </p:txBody>
      </p:sp>
    </p:spTree>
    <p:extLst>
      <p:ext uri="{BB962C8B-B14F-4D97-AF65-F5344CB8AC3E}">
        <p14:creationId xmlns:p14="http://schemas.microsoft.com/office/powerpoint/2010/main" val="1441106214"/>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5249" y="-3965"/>
            <a:ext cx="11314725" cy="812800"/>
          </a:xfrm>
        </p:spPr>
        <p:txBody>
          <a:bodyPr/>
          <a:lstStyle>
            <a:lvl1pPr>
              <a:defRPr>
                <a:solidFill>
                  <a:schemeClr val="tx2"/>
                </a:solidFill>
              </a:defRPr>
            </a:lvl1pPr>
          </a:lstStyle>
          <a:p>
            <a:r>
              <a:rPr lang="en-US"/>
              <a:t>Click to edit Master title style</a:t>
            </a:r>
            <a:endParaRPr lang="en-GB" dirty="0"/>
          </a:p>
        </p:txBody>
      </p:sp>
      <p:sp>
        <p:nvSpPr>
          <p:cNvPr id="3" name="Text Placeholder 4"/>
          <p:cNvSpPr>
            <a:spLocks noGrp="1"/>
          </p:cNvSpPr>
          <p:nvPr>
            <p:ph type="body" sz="quarter" idx="10" hasCustomPrompt="1"/>
          </p:nvPr>
        </p:nvSpPr>
        <p:spPr>
          <a:xfrm>
            <a:off x="459820" y="6587597"/>
            <a:ext cx="9840889" cy="287339"/>
          </a:xfrm>
        </p:spPr>
        <p:txBody>
          <a:bodyPr/>
          <a:lstStyle>
            <a:lvl1pPr marL="0" indent="0">
              <a:buNone/>
              <a:defRPr sz="800" i="1">
                <a:solidFill>
                  <a:schemeClr val="tx1"/>
                </a:solidFill>
              </a:defRPr>
            </a:lvl1pPr>
            <a:lvl2pPr marL="185741" indent="0">
              <a:buNone/>
              <a:defRPr sz="800" i="1"/>
            </a:lvl2pPr>
            <a:lvl3pPr marL="457210" indent="0">
              <a:buNone/>
              <a:defRPr sz="800" i="1"/>
            </a:lvl3pPr>
            <a:lvl4pPr marL="711215" indent="0">
              <a:buNone/>
              <a:defRPr sz="800" i="1"/>
            </a:lvl4pPr>
            <a:lvl5pPr marL="990621" indent="0">
              <a:buNone/>
              <a:defRPr sz="800" i="1"/>
            </a:lvl5pPr>
          </a:lstStyle>
          <a:p>
            <a:pPr lvl="0"/>
            <a:r>
              <a:rPr lang="en-US" dirty="0"/>
              <a:t>Click to edit Master text styles </a:t>
            </a:r>
            <a:endParaRPr lang="en-GB" dirty="0"/>
          </a:p>
        </p:txBody>
      </p:sp>
    </p:spTree>
    <p:extLst>
      <p:ext uri="{BB962C8B-B14F-4D97-AF65-F5344CB8AC3E}">
        <p14:creationId xmlns:p14="http://schemas.microsoft.com/office/powerpoint/2010/main" val="1404342890"/>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33" y="-5289"/>
            <a:ext cx="11314725" cy="812800"/>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1448631"/>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862684"/>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433" name="Rectangle 25"/>
          <p:cNvSpPr>
            <a:spLocks noGrp="1" noChangeArrowheads="1"/>
          </p:cNvSpPr>
          <p:nvPr>
            <p:ph type="ctrTitle" sz="quarter"/>
          </p:nvPr>
        </p:nvSpPr>
        <p:spPr>
          <a:xfrm>
            <a:off x="464417" y="5584825"/>
            <a:ext cx="9259572" cy="615950"/>
          </a:xfrm>
          <a:extLst>
            <a:ext uri="{91240B29-F687-4F45-9708-019B960494DF}">
              <a14:hiddenLine xmlns:a14="http://schemas.microsoft.com/office/drawing/2010/main" w="12700">
                <a:solidFill>
                  <a:schemeClr val="tx1"/>
                </a:solidFill>
                <a:miter lim="800000"/>
                <a:headEnd/>
                <a:tailEnd/>
              </a14:hiddenLine>
            </a:ext>
          </a:extLst>
        </p:spPr>
        <p:txBody>
          <a:bodyPr wrap="none" lIns="90000" tIns="46800" rIns="90000" bIns="46800" anchor="t"/>
          <a:lstStyle>
            <a:lvl1pPr>
              <a:defRPr sz="2100">
                <a:solidFill>
                  <a:schemeClr val="tx1"/>
                </a:solidFill>
              </a:defRPr>
            </a:lvl1pPr>
          </a:lstStyle>
          <a:p>
            <a:pPr lvl="0"/>
            <a:r>
              <a:rPr lang="en-US" noProof="0"/>
              <a:t>Click to edit Master title style</a:t>
            </a:r>
            <a:endParaRPr lang="en-GB" noProof="0" dirty="0"/>
          </a:p>
        </p:txBody>
      </p:sp>
      <p:sp>
        <p:nvSpPr>
          <p:cNvPr id="17434" name="Rectangle 26"/>
          <p:cNvSpPr>
            <a:spLocks noGrp="1" noChangeArrowheads="1"/>
          </p:cNvSpPr>
          <p:nvPr>
            <p:ph type="subTitle" sz="quarter" idx="1"/>
          </p:nvPr>
        </p:nvSpPr>
        <p:spPr>
          <a:xfrm>
            <a:off x="464417" y="6087322"/>
            <a:ext cx="9259572" cy="376237"/>
          </a:xfrm>
          <a:extLst>
            <a:ext uri="{91240B29-F687-4F45-9708-019B960494DF}">
              <a14:hiddenLine xmlns:a14="http://schemas.microsoft.com/office/drawing/2010/main" w="12700">
                <a:solidFill>
                  <a:schemeClr val="tx1"/>
                </a:solidFill>
                <a:miter lim="800000"/>
                <a:headEnd/>
                <a:tailEnd/>
              </a14:hiddenLine>
            </a:ext>
          </a:extLst>
        </p:spPr>
        <p:txBody>
          <a:bodyPr lIns="90000" tIns="46800" rIns="90000" bIns="46800"/>
          <a:lstStyle>
            <a:lvl1pPr marL="0" indent="0">
              <a:buFontTx/>
              <a:buNone/>
              <a:defRPr sz="1600" b="1">
                <a:solidFill>
                  <a:schemeClr val="tx1"/>
                </a:solidFill>
              </a:defRPr>
            </a:lvl1pPr>
          </a:lstStyle>
          <a:p>
            <a:pPr lvl="0"/>
            <a:r>
              <a:rPr lang="en-US" noProof="0"/>
              <a:t>Click to edit Master subtitle style</a:t>
            </a:r>
            <a:endParaRPr lang="en-GB" noProof="0" dirty="0"/>
          </a:p>
        </p:txBody>
      </p:sp>
      <p:sp>
        <p:nvSpPr>
          <p:cNvPr id="5" name="Text Placeholder 4"/>
          <p:cNvSpPr>
            <a:spLocks noGrp="1"/>
          </p:cNvSpPr>
          <p:nvPr>
            <p:ph type="body" sz="quarter" idx="10"/>
          </p:nvPr>
        </p:nvSpPr>
        <p:spPr>
          <a:xfrm>
            <a:off x="464417" y="6404101"/>
            <a:ext cx="5488360" cy="2698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None/>
              <a:defRPr lang="en-US" sz="1400" b="1" i="0" kern="1200" smtClean="0">
                <a:solidFill>
                  <a:schemeClr val="tx2"/>
                </a:solidFill>
                <a:latin typeface="Arial" pitchFamily="34" charset="0"/>
              </a:defRPr>
            </a:lvl1pPr>
            <a:lvl2pPr>
              <a:defRPr lang="en-US" sz="1200" i="1" kern="1200" smtClean="0">
                <a:solidFill>
                  <a:srgbClr val="000000"/>
                </a:solidFill>
                <a:latin typeface="Arial" pitchFamily="34" charset="0"/>
                <a:ea typeface="+mn-ea"/>
                <a:cs typeface="+mn-cs"/>
              </a:defRPr>
            </a:lvl2pPr>
            <a:lvl3pPr>
              <a:defRPr lang="en-US" sz="1200" i="1" kern="1200" smtClean="0">
                <a:solidFill>
                  <a:srgbClr val="000000"/>
                </a:solidFill>
                <a:latin typeface="Arial" pitchFamily="34" charset="0"/>
                <a:ea typeface="+mn-ea"/>
                <a:cs typeface="+mn-cs"/>
              </a:defRPr>
            </a:lvl3pPr>
            <a:lvl4pPr>
              <a:defRPr lang="en-US" sz="1200" i="1" kern="1200" smtClean="0">
                <a:solidFill>
                  <a:srgbClr val="000000"/>
                </a:solidFill>
                <a:latin typeface="Arial" pitchFamily="34" charset="0"/>
                <a:ea typeface="+mn-ea"/>
                <a:cs typeface="+mn-cs"/>
              </a:defRPr>
            </a:lvl4pPr>
            <a:lvl5pPr>
              <a:defRPr lang="en-GB" sz="1200" i="1" kern="1200">
                <a:solidFill>
                  <a:srgbClr val="000000"/>
                </a:solidFill>
                <a:latin typeface="Arial" pitchFamily="34" charset="0"/>
                <a:ea typeface="+mn-ea"/>
                <a:cs typeface="+mn-cs"/>
              </a:defRPr>
            </a:lvl5pPr>
          </a:lstStyle>
          <a:p>
            <a:pPr lvl="0" eaLnBrk="0" hangingPunct="0"/>
            <a:r>
              <a:rPr lang="en-US"/>
              <a:t>Click to edit Master text styles</a:t>
            </a:r>
          </a:p>
        </p:txBody>
      </p:sp>
    </p:spTree>
    <p:extLst>
      <p:ext uri="{BB962C8B-B14F-4D97-AF65-F5344CB8AC3E}">
        <p14:creationId xmlns:p14="http://schemas.microsoft.com/office/powerpoint/2010/main" val="1729856926"/>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ppendice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6019" y="2235198"/>
            <a:ext cx="11137272" cy="1820863"/>
          </a:xfrm>
          <a:noFill/>
        </p:spPr>
        <p:txBody>
          <a:bodyPr vert="horz" wrap="none" lIns="64770" tIns="64770" rIns="64770" bIns="64770" rtlCol="0" anchor="ctr" anchorCtr="0">
            <a:noAutofit/>
          </a:bodyPr>
          <a:lstStyle>
            <a:lvl1pPr marL="0" indent="0">
              <a:buNone/>
              <a:defRPr lang="en-US" sz="3200" b="1" i="0" kern="1200" dirty="0" smtClean="0">
                <a:solidFill>
                  <a:schemeClr val="tx1"/>
                </a:solidFill>
                <a:latin typeface="Arial"/>
              </a:defRPr>
            </a:lvl1pPr>
            <a:lvl2pPr>
              <a:defRPr lang="en-US" sz="1200" i="1" kern="1200" dirty="0" smtClean="0">
                <a:solidFill>
                  <a:srgbClr val="000000"/>
                </a:solidFill>
                <a:latin typeface="Arial" pitchFamily="34" charset="0"/>
                <a:ea typeface="+mn-ea"/>
                <a:cs typeface="+mn-cs"/>
              </a:defRPr>
            </a:lvl2pPr>
            <a:lvl3pPr>
              <a:defRPr lang="en-US" sz="1200" i="1" kern="1200" dirty="0" smtClean="0">
                <a:solidFill>
                  <a:srgbClr val="000000"/>
                </a:solidFill>
                <a:latin typeface="Arial" pitchFamily="34" charset="0"/>
                <a:ea typeface="+mn-ea"/>
                <a:cs typeface="+mn-cs"/>
              </a:defRPr>
            </a:lvl3pPr>
            <a:lvl4pPr>
              <a:defRPr lang="en-US" sz="1200" i="1" kern="1200" dirty="0" smtClean="0">
                <a:solidFill>
                  <a:srgbClr val="000000"/>
                </a:solidFill>
                <a:latin typeface="Arial" pitchFamily="34" charset="0"/>
                <a:ea typeface="+mn-ea"/>
                <a:cs typeface="+mn-cs"/>
              </a:defRPr>
            </a:lvl4pPr>
            <a:lvl5pPr>
              <a:defRPr lang="en-GB" sz="1200" i="1" kern="1200" dirty="0">
                <a:solidFill>
                  <a:srgbClr val="000000"/>
                </a:solidFill>
                <a:latin typeface="Arial" pitchFamily="34" charset="0"/>
                <a:ea typeface="+mn-ea"/>
                <a:cs typeface="+mn-cs"/>
              </a:defRPr>
            </a:lvl5pPr>
          </a:lstStyle>
          <a:p>
            <a:pPr lvl="0" eaLnBrk="0" hangingPunct="0">
              <a:spcBef>
                <a:spcPct val="0"/>
              </a:spcBef>
              <a:spcAft>
                <a:spcPct val="0"/>
              </a:spcAft>
            </a:pPr>
            <a:r>
              <a:rPr lang="en-US"/>
              <a:t>Click to edit Master text styles</a:t>
            </a:r>
          </a:p>
        </p:txBody>
      </p:sp>
    </p:spTree>
    <p:extLst>
      <p:ext uri="{BB962C8B-B14F-4D97-AF65-F5344CB8AC3E}">
        <p14:creationId xmlns:p14="http://schemas.microsoft.com/office/powerpoint/2010/main" val="2295966274"/>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3840" y="-3965"/>
            <a:ext cx="11310500" cy="812800"/>
          </a:xfrm>
        </p:spPr>
        <p:txBody>
          <a:bodyPr/>
          <a:lstStyle>
            <a:lvl1pPr>
              <a:defRPr>
                <a:solidFill>
                  <a:schemeClr val="tx2"/>
                </a:solidFill>
              </a:defRPr>
            </a:lvl1pPr>
          </a:lstStyle>
          <a:p>
            <a:r>
              <a:rPr lang="en-US"/>
              <a:t>Click to edit Master title style</a:t>
            </a:r>
            <a:endParaRPr lang="en-GB" dirty="0"/>
          </a:p>
        </p:txBody>
      </p:sp>
      <p:sp>
        <p:nvSpPr>
          <p:cNvPr id="3" name="Content Placeholder 2"/>
          <p:cNvSpPr>
            <a:spLocks noGrp="1"/>
          </p:cNvSpPr>
          <p:nvPr>
            <p:ph idx="1"/>
          </p:nvPr>
        </p:nvSpPr>
        <p:spPr>
          <a:xfrm>
            <a:off x="453899" y="1336939"/>
            <a:ext cx="9855661" cy="3390900"/>
          </a:xfrm>
        </p:spPr>
        <p:txBody>
          <a:bodyPr/>
          <a:lstStyle>
            <a:lvl1pPr>
              <a:spcBef>
                <a:spcPts val="600"/>
              </a:spcBef>
              <a:spcAft>
                <a:spcPts val="1200"/>
              </a:spcAft>
              <a:buClr>
                <a:srgbClr val="9EA900"/>
              </a:buClr>
              <a:defRPr>
                <a:solidFill>
                  <a:schemeClr val="tx1"/>
                </a:solidFill>
              </a:defRPr>
            </a:lvl1pPr>
            <a:lvl2pPr>
              <a:spcBef>
                <a:spcPts val="600"/>
              </a:spcBef>
              <a:spcAft>
                <a:spcPts val="1200"/>
              </a:spcAft>
              <a:buClr>
                <a:srgbClr val="9EA900"/>
              </a:buClr>
              <a:defRPr>
                <a:solidFill>
                  <a:schemeClr val="tx1"/>
                </a:solidFill>
              </a:defRPr>
            </a:lvl2pPr>
            <a:lvl3pPr marL="711215" indent="-254005">
              <a:spcBef>
                <a:spcPts val="600"/>
              </a:spcBef>
              <a:spcAft>
                <a:spcPts val="1200"/>
              </a:spcAft>
              <a:buClr>
                <a:srgbClr val="9EA900"/>
              </a:buClr>
              <a:buSzPct val="80000"/>
              <a:buFont typeface="Courier New" pitchFamily="49" charset="0"/>
              <a:buChar char="o"/>
              <a:defRPr>
                <a:solidFill>
                  <a:schemeClr val="tx1"/>
                </a:solidFill>
              </a:defRPr>
            </a:lvl3pPr>
            <a:lvl4pPr>
              <a:spcBef>
                <a:spcPts val="600"/>
              </a:spcBef>
              <a:spcAft>
                <a:spcPts val="1200"/>
              </a:spcAft>
              <a:buClr>
                <a:srgbClr val="9EA900"/>
              </a:buClr>
              <a:defRPr>
                <a:solidFill>
                  <a:schemeClr val="tx1"/>
                </a:solidFill>
              </a:defRPr>
            </a:lvl4pPr>
            <a:lvl5pPr>
              <a:spcBef>
                <a:spcPts val="600"/>
              </a:spcBef>
              <a:spcAft>
                <a:spcPts val="1200"/>
              </a:spcAft>
              <a:buClr>
                <a:srgbClr val="9EA90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10" hasCustomPrompt="1"/>
          </p:nvPr>
        </p:nvSpPr>
        <p:spPr>
          <a:xfrm>
            <a:off x="459820" y="6587597"/>
            <a:ext cx="9840889" cy="287339"/>
          </a:xfrm>
        </p:spPr>
        <p:txBody>
          <a:bodyPr/>
          <a:lstStyle>
            <a:lvl1pPr marL="0" indent="0">
              <a:buNone/>
              <a:defRPr sz="800" i="1">
                <a:solidFill>
                  <a:schemeClr val="tx1"/>
                </a:solidFill>
              </a:defRPr>
            </a:lvl1pPr>
            <a:lvl2pPr marL="185741" indent="0">
              <a:buNone/>
              <a:defRPr sz="800" i="1"/>
            </a:lvl2pPr>
            <a:lvl3pPr marL="457210" indent="0">
              <a:buNone/>
              <a:defRPr sz="800" i="1"/>
            </a:lvl3pPr>
            <a:lvl4pPr marL="711215" indent="0">
              <a:buNone/>
              <a:defRPr sz="800" i="1"/>
            </a:lvl4pPr>
            <a:lvl5pPr marL="990621" indent="0">
              <a:buNone/>
              <a:defRPr sz="800" i="1"/>
            </a:lvl5pPr>
          </a:lstStyle>
          <a:p>
            <a:pPr lvl="0"/>
            <a:r>
              <a:rPr lang="en-US" dirty="0"/>
              <a:t>Click to edit Master text styles </a:t>
            </a:r>
            <a:endParaRPr lang="en-GB" dirty="0"/>
          </a:p>
        </p:txBody>
      </p:sp>
      <p:sp>
        <p:nvSpPr>
          <p:cNvPr id="7" name="Text Placeholder 6"/>
          <p:cNvSpPr>
            <a:spLocks noGrp="1"/>
          </p:cNvSpPr>
          <p:nvPr>
            <p:ph type="body" sz="quarter" idx="11"/>
          </p:nvPr>
        </p:nvSpPr>
        <p:spPr>
          <a:xfrm>
            <a:off x="462691" y="551125"/>
            <a:ext cx="11310500" cy="457732"/>
          </a:xfrm>
        </p:spPr>
        <p:txBody>
          <a:bodyPr/>
          <a:lstStyle>
            <a:lvl1pPr marL="0" indent="0">
              <a:buNone/>
              <a:defRPr sz="2200" b="1">
                <a:solidFill>
                  <a:schemeClr val="tx1"/>
                </a:solidFill>
                <a:latin typeface="+mj-lt"/>
              </a:defRPr>
            </a:lvl1pPr>
            <a:lvl2pPr marL="185741" indent="0">
              <a:buNone/>
              <a:defRPr b="1">
                <a:latin typeface="+mj-lt"/>
              </a:defRPr>
            </a:lvl2pPr>
            <a:lvl3pPr marL="457210" indent="0">
              <a:buNone/>
              <a:defRPr b="1">
                <a:latin typeface="+mj-lt"/>
              </a:defRPr>
            </a:lvl3pPr>
            <a:lvl4pPr marL="711215" indent="0">
              <a:buNone/>
              <a:defRPr b="1">
                <a:latin typeface="+mj-lt"/>
              </a:defRPr>
            </a:lvl4pPr>
            <a:lvl5pPr marL="990621" indent="0">
              <a:buNone/>
              <a:defRPr b="1">
                <a:latin typeface="+mj-lt"/>
              </a:defRPr>
            </a:lvl5pPr>
          </a:lstStyle>
          <a:p>
            <a:pPr lvl="0"/>
            <a:r>
              <a:rPr lang="en-US"/>
              <a:t>Click to edit Master text styles</a:t>
            </a:r>
          </a:p>
        </p:txBody>
      </p:sp>
      <p:sp>
        <p:nvSpPr>
          <p:cNvPr id="9" name="Text Placeholder 8"/>
          <p:cNvSpPr>
            <a:spLocks noGrp="1"/>
          </p:cNvSpPr>
          <p:nvPr>
            <p:ph type="body" sz="quarter" idx="12"/>
          </p:nvPr>
        </p:nvSpPr>
        <p:spPr>
          <a:xfrm>
            <a:off x="464752" y="5892807"/>
            <a:ext cx="9516960" cy="390525"/>
          </a:xfrm>
        </p:spPr>
        <p:txBody>
          <a:bodyPr/>
          <a:lstStyle>
            <a:lvl1pPr marL="0" indent="0">
              <a:buNone/>
              <a:defRPr sz="2000" b="1" i="1">
                <a:solidFill>
                  <a:schemeClr val="tx1"/>
                </a:solidFill>
              </a:defRPr>
            </a:lvl1pPr>
            <a:lvl2pPr marL="185741" indent="0">
              <a:buNone/>
              <a:defRPr sz="2000" b="1" i="1"/>
            </a:lvl2pPr>
            <a:lvl3pPr marL="457210" indent="0">
              <a:buNone/>
              <a:defRPr sz="2000" b="1" i="1"/>
            </a:lvl3pPr>
            <a:lvl4pPr marL="711215" indent="0">
              <a:buNone/>
              <a:defRPr sz="2000" b="1" i="1"/>
            </a:lvl4pPr>
            <a:lvl5pPr marL="990621" indent="0">
              <a:buNone/>
              <a:defRPr sz="2000" b="1" i="1"/>
            </a:lvl5pPr>
          </a:lstStyle>
          <a:p>
            <a:pPr lvl="0"/>
            <a:r>
              <a:rPr lang="en-US"/>
              <a:t>Click to edit Master text styles</a:t>
            </a:r>
          </a:p>
        </p:txBody>
      </p:sp>
    </p:spTree>
    <p:extLst>
      <p:ext uri="{BB962C8B-B14F-4D97-AF65-F5344CB8AC3E}">
        <p14:creationId xmlns:p14="http://schemas.microsoft.com/office/powerpoint/2010/main" val="901511169"/>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5249" y="-3965"/>
            <a:ext cx="11314725" cy="812800"/>
          </a:xfrm>
        </p:spPr>
        <p:txBody>
          <a:bodyPr/>
          <a:lstStyle>
            <a:lvl1pPr>
              <a:defRPr>
                <a:solidFill>
                  <a:schemeClr val="tx2"/>
                </a:solidFill>
              </a:defRPr>
            </a:lvl1pPr>
          </a:lstStyle>
          <a:p>
            <a:r>
              <a:rPr lang="en-US"/>
              <a:t>Click to edit Master title style</a:t>
            </a:r>
            <a:endParaRPr lang="en-GB" dirty="0"/>
          </a:p>
        </p:txBody>
      </p:sp>
      <p:sp>
        <p:nvSpPr>
          <p:cNvPr id="3" name="Text Placeholder 4"/>
          <p:cNvSpPr>
            <a:spLocks noGrp="1"/>
          </p:cNvSpPr>
          <p:nvPr>
            <p:ph type="body" sz="quarter" idx="10" hasCustomPrompt="1"/>
          </p:nvPr>
        </p:nvSpPr>
        <p:spPr>
          <a:xfrm>
            <a:off x="459820" y="6587597"/>
            <a:ext cx="9840889" cy="287339"/>
          </a:xfrm>
        </p:spPr>
        <p:txBody>
          <a:bodyPr/>
          <a:lstStyle>
            <a:lvl1pPr marL="0" indent="0">
              <a:buNone/>
              <a:defRPr sz="800" i="1">
                <a:solidFill>
                  <a:schemeClr val="tx1"/>
                </a:solidFill>
              </a:defRPr>
            </a:lvl1pPr>
            <a:lvl2pPr marL="185741" indent="0">
              <a:buNone/>
              <a:defRPr sz="800" i="1"/>
            </a:lvl2pPr>
            <a:lvl3pPr marL="457210" indent="0">
              <a:buNone/>
              <a:defRPr sz="800" i="1"/>
            </a:lvl3pPr>
            <a:lvl4pPr marL="711215" indent="0">
              <a:buNone/>
              <a:defRPr sz="800" i="1"/>
            </a:lvl4pPr>
            <a:lvl5pPr marL="990621" indent="0">
              <a:buNone/>
              <a:defRPr sz="800" i="1"/>
            </a:lvl5pPr>
          </a:lstStyle>
          <a:p>
            <a:pPr lvl="0"/>
            <a:r>
              <a:rPr lang="en-US" dirty="0"/>
              <a:t>Click to edit Master text styles </a:t>
            </a:r>
            <a:endParaRPr lang="en-GB" dirty="0"/>
          </a:p>
        </p:txBody>
      </p:sp>
    </p:spTree>
    <p:extLst>
      <p:ext uri="{BB962C8B-B14F-4D97-AF65-F5344CB8AC3E}">
        <p14:creationId xmlns:p14="http://schemas.microsoft.com/office/powerpoint/2010/main" val="60363807"/>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92324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5249" y="-3965"/>
            <a:ext cx="11314725" cy="812800"/>
          </a:xfrm>
        </p:spPr>
        <p:txBody>
          <a:bodyPr/>
          <a:lstStyle>
            <a:lvl1pPr>
              <a:defRPr>
                <a:solidFill>
                  <a:schemeClr val="tx2"/>
                </a:solidFill>
              </a:defRPr>
            </a:lvl1pPr>
          </a:lstStyle>
          <a:p>
            <a:r>
              <a:rPr lang="en-US"/>
              <a:t>Click to edit Master title style</a:t>
            </a:r>
            <a:endParaRPr lang="en-GB" dirty="0"/>
          </a:p>
        </p:txBody>
      </p:sp>
      <p:sp>
        <p:nvSpPr>
          <p:cNvPr id="3" name="Text Placeholder 4"/>
          <p:cNvSpPr>
            <a:spLocks noGrp="1"/>
          </p:cNvSpPr>
          <p:nvPr>
            <p:ph type="body" sz="quarter" idx="10" hasCustomPrompt="1"/>
          </p:nvPr>
        </p:nvSpPr>
        <p:spPr>
          <a:xfrm>
            <a:off x="459821" y="6587599"/>
            <a:ext cx="9840889" cy="287339"/>
          </a:xfrm>
        </p:spPr>
        <p:txBody>
          <a:bodyPr/>
          <a:lstStyle>
            <a:lvl1pPr marL="0" indent="0">
              <a:buNone/>
              <a:defRPr sz="800" i="1">
                <a:solidFill>
                  <a:schemeClr val="tx1"/>
                </a:solidFill>
              </a:defRPr>
            </a:lvl1pPr>
            <a:lvl2pPr marL="185741" indent="0">
              <a:buNone/>
              <a:defRPr sz="800" i="1"/>
            </a:lvl2pPr>
            <a:lvl3pPr marL="457210" indent="0">
              <a:buNone/>
              <a:defRPr sz="800" i="1"/>
            </a:lvl3pPr>
            <a:lvl4pPr marL="711215" indent="0">
              <a:buNone/>
              <a:defRPr sz="800" i="1"/>
            </a:lvl4pPr>
            <a:lvl5pPr marL="990621" indent="0">
              <a:buNone/>
              <a:defRPr sz="800" i="1"/>
            </a:lvl5pPr>
          </a:lstStyle>
          <a:p>
            <a:pPr lvl="0"/>
            <a:r>
              <a:rPr lang="en-US" dirty="0"/>
              <a:t>Click to edit Master text styles </a:t>
            </a:r>
            <a:endParaRPr lang="en-GB" dirty="0"/>
          </a:p>
        </p:txBody>
      </p:sp>
    </p:spTree>
    <p:extLst>
      <p:ext uri="{BB962C8B-B14F-4D97-AF65-F5344CB8AC3E}">
        <p14:creationId xmlns:p14="http://schemas.microsoft.com/office/powerpoint/2010/main" val="2810930086"/>
      </p:ext>
    </p:extLst>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26733" y="74613"/>
            <a:ext cx="11314725" cy="812800"/>
          </a:xfrm>
        </p:spPr>
        <p:txBody>
          <a:bodyPr/>
          <a:lstStyle/>
          <a:p>
            <a:r>
              <a:rPr lang="en-US"/>
              <a:t>Click to edit Master title style</a:t>
            </a:r>
            <a:endParaRPr lang="en-GB"/>
          </a:p>
        </p:txBody>
      </p:sp>
      <p:sp>
        <p:nvSpPr>
          <p:cNvPr id="3" name="Chart Placeholder 2"/>
          <p:cNvSpPr>
            <a:spLocks noGrp="1"/>
          </p:cNvSpPr>
          <p:nvPr>
            <p:ph type="chart" sz="half" idx="1"/>
          </p:nvPr>
        </p:nvSpPr>
        <p:spPr>
          <a:xfrm>
            <a:off x="1565389" y="2063752"/>
            <a:ext cx="4404630" cy="3390900"/>
          </a:xfrm>
          <a:prstGeom prst="rect">
            <a:avLst/>
          </a:prstGeom>
        </p:spPr>
        <p:txBody>
          <a:bodyPr/>
          <a:lstStyle/>
          <a:p>
            <a:r>
              <a:rPr lang="en-US"/>
              <a:t>Click icon to add chart</a:t>
            </a:r>
            <a:endParaRPr lang="en-GB"/>
          </a:p>
        </p:txBody>
      </p:sp>
      <p:sp>
        <p:nvSpPr>
          <p:cNvPr id="4" name="Text Placeholder 3"/>
          <p:cNvSpPr>
            <a:spLocks noGrp="1"/>
          </p:cNvSpPr>
          <p:nvPr>
            <p:ph type="body" sz="half" idx="2"/>
          </p:nvPr>
        </p:nvSpPr>
        <p:spPr>
          <a:xfrm>
            <a:off x="6172820" y="2063752"/>
            <a:ext cx="4404631" cy="3390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29647622"/>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59219"/>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6734" y="-5289"/>
            <a:ext cx="11314725" cy="812800"/>
          </a:xfrm>
        </p:spPr>
        <p:txBody>
          <a:bodyPr/>
          <a:lstStyle/>
          <a:p>
            <a:r>
              <a:rPr lang="en-US"/>
              <a:t>Click to edit Master title style</a:t>
            </a:r>
            <a:endParaRPr lang="en-GB" dirty="0"/>
          </a:p>
        </p:txBody>
      </p:sp>
    </p:spTree>
    <p:extLst>
      <p:ext uri="{BB962C8B-B14F-4D97-AF65-F5344CB8AC3E}">
        <p14:creationId xmlns:p14="http://schemas.microsoft.com/office/powerpoint/2010/main" val="3167153961"/>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095A79-D5E0-473A-A38A-B0346633B9D6}" type="datetimeFigureOut">
              <a:rPr lang="en-GB" smtClean="0"/>
              <a:t>20/09/2018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9B52CA-1A88-41C3-BA86-8F50513EA499}" type="slidenum">
              <a:rPr lang="en-GB" smtClean="0"/>
              <a:t>‹#›</a:t>
            </a:fld>
            <a:endParaRPr lang="en-GB"/>
          </a:p>
        </p:txBody>
      </p:sp>
    </p:spTree>
    <p:extLst>
      <p:ext uri="{BB962C8B-B14F-4D97-AF65-F5344CB8AC3E}">
        <p14:creationId xmlns:p14="http://schemas.microsoft.com/office/powerpoint/2010/main" val="2261995956"/>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433" name="Rectangle 25"/>
          <p:cNvSpPr>
            <a:spLocks noGrp="1" noChangeArrowheads="1"/>
          </p:cNvSpPr>
          <p:nvPr>
            <p:ph type="ctrTitle" sz="quarter"/>
          </p:nvPr>
        </p:nvSpPr>
        <p:spPr>
          <a:xfrm>
            <a:off x="464417" y="5584825"/>
            <a:ext cx="9259572" cy="615950"/>
          </a:xfrm>
          <a:extLst>
            <a:ext uri="{91240B29-F687-4F45-9708-019B960494DF}">
              <a14:hiddenLine xmlns:a14="http://schemas.microsoft.com/office/drawing/2010/main" w="12700">
                <a:solidFill>
                  <a:schemeClr val="tx1"/>
                </a:solidFill>
                <a:miter lim="800000"/>
                <a:headEnd/>
                <a:tailEnd/>
              </a14:hiddenLine>
            </a:ext>
          </a:extLst>
        </p:spPr>
        <p:txBody>
          <a:bodyPr wrap="none" lIns="89992" tIns="46796" rIns="89992" bIns="46796" anchor="t"/>
          <a:lstStyle>
            <a:lvl1pPr>
              <a:defRPr sz="2100">
                <a:solidFill>
                  <a:schemeClr val="tx1"/>
                </a:solidFill>
              </a:defRPr>
            </a:lvl1pPr>
          </a:lstStyle>
          <a:p>
            <a:pPr lvl="0"/>
            <a:r>
              <a:rPr lang="en-US" noProof="0" dirty="0"/>
              <a:t>Click to edit Master title style</a:t>
            </a:r>
            <a:endParaRPr lang="en-GB" noProof="0" dirty="0"/>
          </a:p>
        </p:txBody>
      </p:sp>
      <p:sp>
        <p:nvSpPr>
          <p:cNvPr id="17434" name="Rectangle 26"/>
          <p:cNvSpPr>
            <a:spLocks noGrp="1" noChangeArrowheads="1"/>
          </p:cNvSpPr>
          <p:nvPr>
            <p:ph type="subTitle" sz="quarter" idx="1"/>
          </p:nvPr>
        </p:nvSpPr>
        <p:spPr>
          <a:xfrm>
            <a:off x="464418" y="6087324"/>
            <a:ext cx="9259572" cy="376237"/>
          </a:xfrm>
          <a:extLst>
            <a:ext uri="{91240B29-F687-4F45-9708-019B960494DF}">
              <a14:hiddenLine xmlns:a14="http://schemas.microsoft.com/office/drawing/2010/main" w="12700">
                <a:solidFill>
                  <a:schemeClr val="tx1"/>
                </a:solidFill>
                <a:miter lim="800000"/>
                <a:headEnd/>
                <a:tailEnd/>
              </a14:hiddenLine>
            </a:ext>
          </a:extLst>
        </p:spPr>
        <p:txBody>
          <a:bodyPr lIns="89992" tIns="46796" rIns="89992" bIns="46796"/>
          <a:lstStyle>
            <a:lvl1pPr marL="0" indent="0">
              <a:buFontTx/>
              <a:buNone/>
              <a:defRPr sz="1600" b="1">
                <a:solidFill>
                  <a:schemeClr val="tx1"/>
                </a:solidFill>
              </a:defRPr>
            </a:lvl1pPr>
          </a:lstStyle>
          <a:p>
            <a:pPr lvl="0"/>
            <a:r>
              <a:rPr lang="en-US" noProof="0" dirty="0"/>
              <a:t>Click to edit Master subtitle style</a:t>
            </a:r>
            <a:endParaRPr lang="en-GB" noProof="0" dirty="0"/>
          </a:p>
        </p:txBody>
      </p:sp>
      <p:sp>
        <p:nvSpPr>
          <p:cNvPr id="5" name="Text Placeholder 4"/>
          <p:cNvSpPr>
            <a:spLocks noGrp="1"/>
          </p:cNvSpPr>
          <p:nvPr>
            <p:ph type="body" sz="quarter" idx="10"/>
          </p:nvPr>
        </p:nvSpPr>
        <p:spPr>
          <a:xfrm>
            <a:off x="464418" y="6404104"/>
            <a:ext cx="5488360" cy="2698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None/>
              <a:defRPr lang="en-US" sz="1400" b="1" i="0" kern="1200" smtClean="0">
                <a:solidFill>
                  <a:schemeClr val="tx2"/>
                </a:solidFill>
                <a:latin typeface="Arial" pitchFamily="34" charset="0"/>
              </a:defRPr>
            </a:lvl1pPr>
            <a:lvl2pPr>
              <a:defRPr lang="en-US" sz="1200" i="1" kern="1200" smtClean="0">
                <a:solidFill>
                  <a:srgbClr val="000000"/>
                </a:solidFill>
                <a:latin typeface="Arial" pitchFamily="34" charset="0"/>
                <a:ea typeface="+mn-ea"/>
                <a:cs typeface="+mn-cs"/>
              </a:defRPr>
            </a:lvl2pPr>
            <a:lvl3pPr>
              <a:defRPr lang="en-US" sz="1200" i="1" kern="1200" smtClean="0">
                <a:solidFill>
                  <a:srgbClr val="000000"/>
                </a:solidFill>
                <a:latin typeface="Arial" pitchFamily="34" charset="0"/>
                <a:ea typeface="+mn-ea"/>
                <a:cs typeface="+mn-cs"/>
              </a:defRPr>
            </a:lvl3pPr>
            <a:lvl4pPr>
              <a:defRPr lang="en-US" sz="1200" i="1" kern="1200" smtClean="0">
                <a:solidFill>
                  <a:srgbClr val="000000"/>
                </a:solidFill>
                <a:latin typeface="Arial" pitchFamily="34" charset="0"/>
                <a:ea typeface="+mn-ea"/>
                <a:cs typeface="+mn-cs"/>
              </a:defRPr>
            </a:lvl4pPr>
            <a:lvl5pPr>
              <a:defRPr lang="en-GB" sz="1200" i="1" kern="1200">
                <a:solidFill>
                  <a:srgbClr val="000000"/>
                </a:solidFill>
                <a:latin typeface="Arial" pitchFamily="34" charset="0"/>
                <a:ea typeface="+mn-ea"/>
                <a:cs typeface="+mn-cs"/>
              </a:defRPr>
            </a:lvl5pPr>
          </a:lstStyle>
          <a:p>
            <a:pPr lvl="0" eaLnBrk="0" hangingPunct="0"/>
            <a:r>
              <a:rPr lang="en-US" dirty="0"/>
              <a:t>Click to edit Master text styles</a:t>
            </a:r>
            <a:endParaRPr lang="en-GB" dirty="0"/>
          </a:p>
        </p:txBody>
      </p:sp>
    </p:spTree>
    <p:extLst>
      <p:ext uri="{BB962C8B-B14F-4D97-AF65-F5344CB8AC3E}">
        <p14:creationId xmlns:p14="http://schemas.microsoft.com/office/powerpoint/2010/main" val="3331722441"/>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ppendice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6021" y="2235201"/>
            <a:ext cx="11137272" cy="1820863"/>
          </a:xfrm>
          <a:noFill/>
        </p:spPr>
        <p:txBody>
          <a:bodyPr vert="horz" wrap="none" lIns="64764" tIns="64764" rIns="64764" bIns="64764" rtlCol="0" anchor="ctr" anchorCtr="0">
            <a:noAutofit/>
          </a:bodyPr>
          <a:lstStyle>
            <a:lvl1pPr marL="0" indent="0">
              <a:buNone/>
              <a:defRPr lang="en-US" sz="3200" b="1" i="0" kern="1200" dirty="0" smtClean="0">
                <a:solidFill>
                  <a:schemeClr val="tx1"/>
                </a:solidFill>
                <a:latin typeface="Arial"/>
              </a:defRPr>
            </a:lvl1pPr>
            <a:lvl2pPr>
              <a:defRPr lang="en-US" sz="1200" i="1" kern="1200" dirty="0" smtClean="0">
                <a:solidFill>
                  <a:srgbClr val="000000"/>
                </a:solidFill>
                <a:latin typeface="Arial" pitchFamily="34" charset="0"/>
                <a:ea typeface="+mn-ea"/>
                <a:cs typeface="+mn-cs"/>
              </a:defRPr>
            </a:lvl2pPr>
            <a:lvl3pPr>
              <a:defRPr lang="en-US" sz="1200" i="1" kern="1200" dirty="0" smtClean="0">
                <a:solidFill>
                  <a:srgbClr val="000000"/>
                </a:solidFill>
                <a:latin typeface="Arial" pitchFamily="34" charset="0"/>
                <a:ea typeface="+mn-ea"/>
                <a:cs typeface="+mn-cs"/>
              </a:defRPr>
            </a:lvl3pPr>
            <a:lvl4pPr>
              <a:defRPr lang="en-US" sz="1200" i="1" kern="1200" dirty="0" smtClean="0">
                <a:solidFill>
                  <a:srgbClr val="000000"/>
                </a:solidFill>
                <a:latin typeface="Arial" pitchFamily="34" charset="0"/>
                <a:ea typeface="+mn-ea"/>
                <a:cs typeface="+mn-cs"/>
              </a:defRPr>
            </a:lvl4pPr>
            <a:lvl5pPr>
              <a:defRPr lang="en-GB" sz="1200" i="1" kern="1200" dirty="0">
                <a:solidFill>
                  <a:srgbClr val="000000"/>
                </a:solidFill>
                <a:latin typeface="Arial" pitchFamily="34" charset="0"/>
                <a:ea typeface="+mn-ea"/>
                <a:cs typeface="+mn-cs"/>
              </a:defRPr>
            </a:lvl5pPr>
          </a:lstStyle>
          <a:p>
            <a:pPr lvl="0" eaLnBrk="0" hangingPunct="0">
              <a:spcBef>
                <a:spcPct val="0"/>
              </a:spcBef>
              <a:spcAft>
                <a:spcPct val="0"/>
              </a:spcAft>
            </a:pPr>
            <a:r>
              <a:rPr lang="en-US" dirty="0"/>
              <a:t>Click to edit Master text styles</a:t>
            </a:r>
            <a:endParaRPr lang="en-GB" dirty="0"/>
          </a:p>
        </p:txBody>
      </p:sp>
    </p:spTree>
    <p:extLst>
      <p:ext uri="{BB962C8B-B14F-4D97-AF65-F5344CB8AC3E}">
        <p14:creationId xmlns:p14="http://schemas.microsoft.com/office/powerpoint/2010/main" val="2275789256"/>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image" Target="../media/image1.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image" Target="../media/image2.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image" Target="../media/image2.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5.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1.xml"/><Relationship Id="rId7" Type="http://schemas.openxmlformats.org/officeDocument/2006/relationships/theme" Target="../theme/theme6.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theme" Target="../theme/theme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5249" y="-5289"/>
            <a:ext cx="1131472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45050" y="1344082"/>
            <a:ext cx="9855661"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47" name="Rectangle 23"/>
          <p:cNvSpPr>
            <a:spLocks noChangeArrowheads="1"/>
          </p:cNvSpPr>
          <p:nvPr/>
        </p:nvSpPr>
        <p:spPr bwMode="auto">
          <a:xfrm>
            <a:off x="1" y="6586543"/>
            <a:ext cx="2340686"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fld id="{7CD7EC5C-09E4-41A7-9730-D4B3681A44C8}" type="slidenum">
              <a:rPr lang="en-GB" sz="800" i="0">
                <a:solidFill>
                  <a:schemeClr val="tx1"/>
                </a:solidFill>
              </a:rPr>
              <a:pPr/>
              <a:t>‹#›</a:t>
            </a:fld>
            <a:endParaRPr lang="en-GB" sz="800" i="0">
              <a:solidFill>
                <a:schemeClr val="tx1"/>
              </a:solidFill>
            </a:endParaRPr>
          </a:p>
        </p:txBody>
      </p:sp>
      <p:sp>
        <p:nvSpPr>
          <p:cNvPr id="11" name="Rectangle 8"/>
          <p:cNvSpPr>
            <a:spLocks noChangeArrowheads="1"/>
          </p:cNvSpPr>
          <p:nvPr/>
        </p:nvSpPr>
        <p:spPr bwMode="auto">
          <a:xfrm>
            <a:off x="594679" y="1010352"/>
            <a:ext cx="3008246" cy="45719"/>
          </a:xfrm>
          <a:prstGeom prst="rect">
            <a:avLst/>
          </a:prstGeom>
          <a:gradFill flip="none" rotWithShape="1">
            <a:gsLst>
              <a:gs pos="0">
                <a:schemeClr val="tx2"/>
              </a:gs>
              <a:gs pos="100000">
                <a:schemeClr val="bg1"/>
              </a:gs>
            </a:gsLst>
            <a:lin ang="0" scaled="1"/>
            <a:tileRect/>
          </a:gradFill>
          <a:ln>
            <a:noFill/>
          </a:ln>
          <a:effectLst/>
          <a:extLst/>
        </p:spPr>
        <p:txBody>
          <a:bodyPr wrap="square" lIns="0" tIns="0" rIns="0" bIns="0" anchor="ctr">
            <a:noAutofit/>
          </a:bodyPr>
          <a:lstStyle/>
          <a:p>
            <a:endParaRPr lang="en-GB" sz="1800"/>
          </a:p>
        </p:txBody>
      </p:sp>
      <p:grpSp>
        <p:nvGrpSpPr>
          <p:cNvPr id="3" name="Group 2"/>
          <p:cNvGrpSpPr/>
          <p:nvPr/>
        </p:nvGrpSpPr>
        <p:grpSpPr>
          <a:xfrm>
            <a:off x="281503" y="6055186"/>
            <a:ext cx="11455732" cy="556885"/>
            <a:chOff x="211538" y="6055181"/>
            <a:chExt cx="8608612" cy="556885"/>
          </a:xfrm>
        </p:grpSpPr>
        <p:pic>
          <p:nvPicPr>
            <p:cNvPr id="8" name="Picture 3" descr="W:\Data\London\Investment Communications\Work-in-progress presentations\z Graphics\Logos\M&amp;G_Logo_2014\M&amp;G_Logo_CMYK.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999777" y="6055181"/>
              <a:ext cx="820373" cy="5568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W:\Data\London\Investment Marketing\Presentations - admin\Templates-and-Guidelines\Graphics and Logos\M&amp;G Brushstroke.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11538" y="6463434"/>
              <a:ext cx="7399498" cy="1486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2788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720" r:id="rId7"/>
  </p:sldLayoutIdLst>
  <p:transition spd="slow">
    <p:wipe dir="r"/>
  </p:transition>
  <p:txStyles>
    <p:title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bg1"/>
          </a:solidFill>
          <a:latin typeface="Arial Narrow" pitchFamily="34" charset="0"/>
        </a:defRPr>
      </a:lvl2pPr>
      <a:lvl3pPr algn="l" rtl="0" eaLnBrk="1" fontAlgn="base" hangingPunct="1">
        <a:spcBef>
          <a:spcPct val="0"/>
        </a:spcBef>
        <a:spcAft>
          <a:spcPct val="0"/>
        </a:spcAft>
        <a:defRPr sz="3000" b="1">
          <a:solidFill>
            <a:schemeClr val="bg1"/>
          </a:solidFill>
          <a:latin typeface="Arial Narrow" pitchFamily="34" charset="0"/>
        </a:defRPr>
      </a:lvl3pPr>
      <a:lvl4pPr algn="l" rtl="0" eaLnBrk="1" fontAlgn="base" hangingPunct="1">
        <a:spcBef>
          <a:spcPct val="0"/>
        </a:spcBef>
        <a:spcAft>
          <a:spcPct val="0"/>
        </a:spcAft>
        <a:defRPr sz="3000" b="1">
          <a:solidFill>
            <a:schemeClr val="bg1"/>
          </a:solidFill>
          <a:latin typeface="Arial Narrow" pitchFamily="34" charset="0"/>
        </a:defRPr>
      </a:lvl4pPr>
      <a:lvl5pPr algn="l" rtl="0" eaLnBrk="1" fontAlgn="base" hangingPunct="1">
        <a:spcBef>
          <a:spcPct val="0"/>
        </a:spcBef>
        <a:spcAft>
          <a:spcPct val="0"/>
        </a:spcAft>
        <a:defRPr sz="3000" b="1">
          <a:solidFill>
            <a:schemeClr val="bg1"/>
          </a:solidFill>
          <a:latin typeface="Arial Narrow" pitchFamily="34" charset="0"/>
        </a:defRPr>
      </a:lvl5pPr>
      <a:lvl6pPr marL="457210" algn="l" rtl="0" eaLnBrk="1" fontAlgn="base" hangingPunct="1">
        <a:spcBef>
          <a:spcPct val="0"/>
        </a:spcBef>
        <a:spcAft>
          <a:spcPct val="0"/>
        </a:spcAft>
        <a:defRPr sz="3000" b="1">
          <a:solidFill>
            <a:schemeClr val="bg1"/>
          </a:solidFill>
          <a:latin typeface="Arial Narrow" pitchFamily="34" charset="0"/>
        </a:defRPr>
      </a:lvl6pPr>
      <a:lvl7pPr marL="914419" algn="l" rtl="0" eaLnBrk="1" fontAlgn="base" hangingPunct="1">
        <a:spcBef>
          <a:spcPct val="0"/>
        </a:spcBef>
        <a:spcAft>
          <a:spcPct val="0"/>
        </a:spcAft>
        <a:defRPr sz="3000" b="1">
          <a:solidFill>
            <a:schemeClr val="bg1"/>
          </a:solidFill>
          <a:latin typeface="Arial Narrow" pitchFamily="34" charset="0"/>
        </a:defRPr>
      </a:lvl7pPr>
      <a:lvl8pPr marL="1371629" algn="l" rtl="0" eaLnBrk="1" fontAlgn="base" hangingPunct="1">
        <a:spcBef>
          <a:spcPct val="0"/>
        </a:spcBef>
        <a:spcAft>
          <a:spcPct val="0"/>
        </a:spcAft>
        <a:defRPr sz="3000" b="1">
          <a:solidFill>
            <a:schemeClr val="bg1"/>
          </a:solidFill>
          <a:latin typeface="Arial Narrow" pitchFamily="34" charset="0"/>
        </a:defRPr>
      </a:lvl8pPr>
      <a:lvl9pPr marL="1828838" algn="l" rtl="0" eaLnBrk="1" fontAlgn="base" hangingPunct="1">
        <a:spcBef>
          <a:spcPct val="0"/>
        </a:spcBef>
        <a:spcAft>
          <a:spcPct val="0"/>
        </a:spcAft>
        <a:defRPr sz="3000" b="1">
          <a:solidFill>
            <a:schemeClr val="bg1"/>
          </a:solidFill>
          <a:latin typeface="Arial Narrow" pitchFamily="34" charset="0"/>
        </a:defRPr>
      </a:lvl9pPr>
    </p:titleStyle>
    <p:bodyStyle>
      <a:lvl1pPr marL="190504" indent="-190504" algn="l" rtl="0" eaLnBrk="1" fontAlgn="base" hangingPunct="1">
        <a:spcBef>
          <a:spcPts val="600"/>
        </a:spcBef>
        <a:spcAft>
          <a:spcPts val="1200"/>
        </a:spcAft>
        <a:buClr>
          <a:srgbClr val="9EA900"/>
        </a:buClr>
        <a:buSzPct val="130000"/>
        <a:buChar char="•"/>
        <a:defRPr sz="2000">
          <a:solidFill>
            <a:schemeClr val="tx1"/>
          </a:solidFill>
          <a:latin typeface="+mn-lt"/>
          <a:ea typeface="+mn-ea"/>
          <a:cs typeface="+mn-cs"/>
        </a:defRPr>
      </a:lvl1pPr>
      <a:lvl2pPr marL="457210" indent="-271469" algn="l" rtl="0" eaLnBrk="1" fontAlgn="base" hangingPunct="1">
        <a:spcBef>
          <a:spcPts val="600"/>
        </a:spcBef>
        <a:spcAft>
          <a:spcPts val="1200"/>
        </a:spcAft>
        <a:buClr>
          <a:srgbClr val="9EA900"/>
        </a:buClr>
        <a:buSzPct val="130000"/>
        <a:buChar char="–"/>
        <a:defRPr>
          <a:solidFill>
            <a:schemeClr val="tx1"/>
          </a:solidFill>
          <a:latin typeface="+mn-lt"/>
        </a:defRPr>
      </a:lvl2pPr>
      <a:lvl3pPr marL="711215" indent="-254005" algn="l" rtl="0" eaLnBrk="1" fontAlgn="base" hangingPunct="1">
        <a:spcBef>
          <a:spcPts val="600"/>
        </a:spcBef>
        <a:spcAft>
          <a:spcPts val="1200"/>
        </a:spcAft>
        <a:buClr>
          <a:srgbClr val="9EA900"/>
        </a:buClr>
        <a:buSzPct val="80000"/>
        <a:buFont typeface="Courier New" pitchFamily="49" charset="0"/>
        <a:buChar char="o"/>
        <a:defRPr>
          <a:solidFill>
            <a:schemeClr val="tx1"/>
          </a:solidFill>
          <a:latin typeface="+mn-lt"/>
        </a:defRPr>
      </a:lvl3pPr>
      <a:lvl4pPr marL="990621" indent="-279406" algn="l" rtl="0" eaLnBrk="1" fontAlgn="base" hangingPunct="1">
        <a:spcBef>
          <a:spcPts val="600"/>
        </a:spcBef>
        <a:spcAft>
          <a:spcPts val="1200"/>
        </a:spcAft>
        <a:buClr>
          <a:srgbClr val="9EA900"/>
        </a:buClr>
        <a:buSzPct val="130000"/>
        <a:buChar char="–"/>
        <a:defRPr>
          <a:solidFill>
            <a:schemeClr val="tx1"/>
          </a:solidFill>
          <a:latin typeface="+mn-lt"/>
        </a:defRPr>
      </a:lvl4pPr>
      <a:lvl5pPr marL="1277965" indent="-287344" algn="l" rtl="0" eaLnBrk="1" fontAlgn="base" hangingPunct="1">
        <a:spcBef>
          <a:spcPts val="600"/>
        </a:spcBef>
        <a:spcAft>
          <a:spcPts val="1200"/>
        </a:spcAft>
        <a:buClr>
          <a:srgbClr val="9EA900"/>
        </a:buClr>
        <a:buSzPct val="130000"/>
        <a:buChar char="»"/>
        <a:defRPr>
          <a:solidFill>
            <a:schemeClr val="tx1"/>
          </a:solidFill>
          <a:latin typeface="+mn-lt"/>
        </a:defRPr>
      </a:lvl5pPr>
      <a:lvl6pPr marL="2381300" indent="-228605" algn="l" rtl="0" eaLnBrk="1" fontAlgn="base" hangingPunct="1">
        <a:spcBef>
          <a:spcPct val="20000"/>
        </a:spcBef>
        <a:spcAft>
          <a:spcPct val="100000"/>
        </a:spcAft>
        <a:buClr>
          <a:srgbClr val="A2AF2E"/>
        </a:buClr>
        <a:buSzPct val="130000"/>
        <a:buChar char="»"/>
        <a:defRPr>
          <a:solidFill>
            <a:srgbClr val="005E6A"/>
          </a:solidFill>
          <a:latin typeface="+mn-lt"/>
        </a:defRPr>
      </a:lvl6pPr>
      <a:lvl7pPr marL="2838509" indent="-228605" algn="l" rtl="0" eaLnBrk="1" fontAlgn="base" hangingPunct="1">
        <a:spcBef>
          <a:spcPct val="20000"/>
        </a:spcBef>
        <a:spcAft>
          <a:spcPct val="100000"/>
        </a:spcAft>
        <a:buClr>
          <a:srgbClr val="A2AF2E"/>
        </a:buClr>
        <a:buSzPct val="130000"/>
        <a:buChar char="»"/>
        <a:defRPr>
          <a:solidFill>
            <a:srgbClr val="005E6A"/>
          </a:solidFill>
          <a:latin typeface="+mn-lt"/>
        </a:defRPr>
      </a:lvl7pPr>
      <a:lvl8pPr marL="3295719" indent="-228605" algn="l" rtl="0" eaLnBrk="1" fontAlgn="base" hangingPunct="1">
        <a:spcBef>
          <a:spcPct val="20000"/>
        </a:spcBef>
        <a:spcAft>
          <a:spcPct val="100000"/>
        </a:spcAft>
        <a:buClr>
          <a:srgbClr val="A2AF2E"/>
        </a:buClr>
        <a:buSzPct val="130000"/>
        <a:buChar char="»"/>
        <a:defRPr>
          <a:solidFill>
            <a:srgbClr val="005E6A"/>
          </a:solidFill>
          <a:latin typeface="+mn-lt"/>
        </a:defRPr>
      </a:lvl8pPr>
      <a:lvl9pPr marL="3752929" indent="-228605" algn="l" rtl="0" eaLnBrk="1" fontAlgn="base" hangingPunct="1">
        <a:spcBef>
          <a:spcPct val="20000"/>
        </a:spcBef>
        <a:spcAft>
          <a:spcPct val="100000"/>
        </a:spcAft>
        <a:buClr>
          <a:srgbClr val="A2AF2E"/>
        </a:buClr>
        <a:buSzPct val="130000"/>
        <a:buChar char="»"/>
        <a:defRPr>
          <a:solidFill>
            <a:srgbClr val="005E6A"/>
          </a:solidFill>
          <a:latin typeface="+mn-lt"/>
        </a:defRPr>
      </a:lvl9pPr>
    </p:bodyStyle>
    <p:otherStyle>
      <a:defPPr>
        <a:defRPr lang="en-US"/>
      </a:defPPr>
      <a:lvl1pPr marL="0" algn="l" defTabSz="914419" rtl="0" eaLnBrk="1" latinLnBrk="0" hangingPunct="1">
        <a:defRPr sz="1800" kern="1200">
          <a:solidFill>
            <a:schemeClr val="tx1"/>
          </a:solidFill>
          <a:latin typeface="+mn-lt"/>
          <a:ea typeface="+mn-ea"/>
          <a:cs typeface="+mn-cs"/>
        </a:defRPr>
      </a:lvl1pPr>
      <a:lvl2pPr marL="457210" algn="l" defTabSz="914419" rtl="0" eaLnBrk="1" latinLnBrk="0" hangingPunct="1">
        <a:defRPr sz="1800" kern="1200">
          <a:solidFill>
            <a:schemeClr val="tx1"/>
          </a:solidFill>
          <a:latin typeface="+mn-lt"/>
          <a:ea typeface="+mn-ea"/>
          <a:cs typeface="+mn-cs"/>
        </a:defRPr>
      </a:lvl2pPr>
      <a:lvl3pPr marL="914419" algn="l" defTabSz="914419" rtl="0" eaLnBrk="1" latinLnBrk="0" hangingPunct="1">
        <a:defRPr sz="1800" kern="1200">
          <a:solidFill>
            <a:schemeClr val="tx1"/>
          </a:solidFill>
          <a:latin typeface="+mn-lt"/>
          <a:ea typeface="+mn-ea"/>
          <a:cs typeface="+mn-cs"/>
        </a:defRPr>
      </a:lvl3pPr>
      <a:lvl4pPr marL="1371629" algn="l" defTabSz="914419" rtl="0" eaLnBrk="1" latinLnBrk="0" hangingPunct="1">
        <a:defRPr sz="1800" kern="1200">
          <a:solidFill>
            <a:schemeClr val="tx1"/>
          </a:solidFill>
          <a:latin typeface="+mn-lt"/>
          <a:ea typeface="+mn-ea"/>
          <a:cs typeface="+mn-cs"/>
        </a:defRPr>
      </a:lvl4pPr>
      <a:lvl5pPr marL="1828838" algn="l" defTabSz="914419" rtl="0" eaLnBrk="1" latinLnBrk="0" hangingPunct="1">
        <a:defRPr sz="1800" kern="1200">
          <a:solidFill>
            <a:schemeClr val="tx1"/>
          </a:solidFill>
          <a:latin typeface="+mn-lt"/>
          <a:ea typeface="+mn-ea"/>
          <a:cs typeface="+mn-cs"/>
        </a:defRPr>
      </a:lvl5pPr>
      <a:lvl6pPr marL="2286048" algn="l" defTabSz="914419" rtl="0" eaLnBrk="1" latinLnBrk="0" hangingPunct="1">
        <a:defRPr sz="1800" kern="1200">
          <a:solidFill>
            <a:schemeClr val="tx1"/>
          </a:solidFill>
          <a:latin typeface="+mn-lt"/>
          <a:ea typeface="+mn-ea"/>
          <a:cs typeface="+mn-cs"/>
        </a:defRPr>
      </a:lvl6pPr>
      <a:lvl7pPr marL="2743258" algn="l" defTabSz="914419" rtl="0" eaLnBrk="1" latinLnBrk="0" hangingPunct="1">
        <a:defRPr sz="1800" kern="1200">
          <a:solidFill>
            <a:schemeClr val="tx1"/>
          </a:solidFill>
          <a:latin typeface="+mn-lt"/>
          <a:ea typeface="+mn-ea"/>
          <a:cs typeface="+mn-cs"/>
        </a:defRPr>
      </a:lvl7pPr>
      <a:lvl8pPr marL="3200467" algn="l" defTabSz="914419" rtl="0" eaLnBrk="1" latinLnBrk="0" hangingPunct="1">
        <a:defRPr sz="1800" kern="1200">
          <a:solidFill>
            <a:schemeClr val="tx1"/>
          </a:solidFill>
          <a:latin typeface="+mn-lt"/>
          <a:ea typeface="+mn-ea"/>
          <a:cs typeface="+mn-cs"/>
        </a:defRPr>
      </a:lvl8pPr>
      <a:lvl9pPr marL="3657677" algn="l" defTabSz="91441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5249" y="-5289"/>
            <a:ext cx="1131472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en-US" dirty="0"/>
              <a:t>Click to edit Master title style</a:t>
            </a:r>
            <a:endParaRPr lang="en-GB" dirty="0"/>
          </a:p>
        </p:txBody>
      </p:sp>
      <p:sp>
        <p:nvSpPr>
          <p:cNvPr id="1027" name="Rectangle 3"/>
          <p:cNvSpPr>
            <a:spLocks noGrp="1" noChangeArrowheads="1"/>
          </p:cNvSpPr>
          <p:nvPr>
            <p:ph type="body" idx="1"/>
          </p:nvPr>
        </p:nvSpPr>
        <p:spPr bwMode="auto">
          <a:xfrm>
            <a:off x="445053" y="1344082"/>
            <a:ext cx="9855661"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p>
            <a:pPr lvl="0"/>
            <a:r>
              <a:rPr lang="en-US" dirty="0"/>
              <a:t>Click to edit Master text styles</a:t>
            </a:r>
          </a:p>
          <a:p>
            <a:pPr lvl="1"/>
            <a:r>
              <a:rPr lang="en-US" dirty="0"/>
              <a:t>Second level</a:t>
            </a:r>
          </a:p>
          <a:p>
            <a:pPr marL="711154" lvl="2" indent="-253984" algn="l" rtl="0" eaLnBrk="1" fontAlgn="base" hangingPunct="1">
              <a:spcBef>
                <a:spcPts val="600"/>
              </a:spcBef>
              <a:spcAft>
                <a:spcPts val="1200"/>
              </a:spcAft>
              <a:buClr>
                <a:srgbClr val="9EA900"/>
              </a:buClr>
              <a:buSzPct val="80000"/>
              <a:buFont typeface="Courier New" pitchFamily="49" charset="0"/>
              <a:buChar char="o"/>
            </a:pPr>
            <a:r>
              <a:rPr lang="en-US" dirty="0"/>
              <a:t>Third level</a:t>
            </a:r>
          </a:p>
          <a:p>
            <a:pPr lvl="3"/>
            <a:r>
              <a:rPr lang="en-US" dirty="0"/>
              <a:t>Fourth level</a:t>
            </a:r>
          </a:p>
          <a:p>
            <a:pPr lvl="4"/>
            <a:r>
              <a:rPr lang="en-US" dirty="0"/>
              <a:t>Fifth level</a:t>
            </a:r>
            <a:endParaRPr lang="en-GB" dirty="0"/>
          </a:p>
        </p:txBody>
      </p:sp>
      <p:sp>
        <p:nvSpPr>
          <p:cNvPr id="1047" name="Rectangle 23"/>
          <p:cNvSpPr>
            <a:spLocks noChangeArrowheads="1"/>
          </p:cNvSpPr>
          <p:nvPr/>
        </p:nvSpPr>
        <p:spPr bwMode="auto">
          <a:xfrm>
            <a:off x="1" y="6586544"/>
            <a:ext cx="2340686"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pPr defTabSz="914341" eaLnBrk="0" fontAlgn="base" hangingPunct="0">
              <a:spcBef>
                <a:spcPct val="0"/>
              </a:spcBef>
              <a:spcAft>
                <a:spcPct val="0"/>
              </a:spcAft>
            </a:pPr>
            <a:fld id="{7CD7EC5C-09E4-41A7-9730-D4B3681A44C8}" type="slidenum">
              <a:rPr lang="en-GB" sz="800">
                <a:solidFill>
                  <a:srgbClr val="004F5C"/>
                </a:solidFill>
              </a:rPr>
              <a:pPr defTabSz="914341" eaLnBrk="0" fontAlgn="base" hangingPunct="0">
                <a:spcBef>
                  <a:spcPct val="0"/>
                </a:spcBef>
                <a:spcAft>
                  <a:spcPct val="0"/>
                </a:spcAft>
              </a:pPr>
              <a:t>‹#›</a:t>
            </a:fld>
            <a:endParaRPr lang="en-GB" sz="800" dirty="0">
              <a:solidFill>
                <a:srgbClr val="004F5C"/>
              </a:solidFill>
            </a:endParaRPr>
          </a:p>
        </p:txBody>
      </p:sp>
      <p:sp>
        <p:nvSpPr>
          <p:cNvPr id="11" name="Rectangle 8"/>
          <p:cNvSpPr>
            <a:spLocks noChangeArrowheads="1"/>
          </p:cNvSpPr>
          <p:nvPr/>
        </p:nvSpPr>
        <p:spPr bwMode="auto">
          <a:xfrm>
            <a:off x="591511" y="1010352"/>
            <a:ext cx="3008246" cy="45719"/>
          </a:xfrm>
          <a:prstGeom prst="rect">
            <a:avLst/>
          </a:prstGeom>
          <a:gradFill flip="none" rotWithShape="1">
            <a:gsLst>
              <a:gs pos="0">
                <a:schemeClr val="tx2"/>
              </a:gs>
              <a:gs pos="100000">
                <a:schemeClr val="bg1"/>
              </a:gs>
            </a:gsLst>
            <a:lin ang="0" scaled="1"/>
            <a:tileRect/>
          </a:gradFill>
          <a:ln>
            <a:noFill/>
          </a:ln>
          <a:effectLst/>
          <a:extLst/>
        </p:spPr>
        <p:txBody>
          <a:bodyPr wrap="square" lIns="0" tIns="0" rIns="0" bIns="0" anchor="ctr">
            <a:noAutofit/>
          </a:bodyPr>
          <a:lstStyle/>
          <a:p>
            <a:pPr defTabSz="914341" eaLnBrk="0" fontAlgn="base" hangingPunct="0">
              <a:spcBef>
                <a:spcPct val="0"/>
              </a:spcBef>
              <a:spcAft>
                <a:spcPct val="0"/>
              </a:spcAft>
            </a:pPr>
            <a:endParaRPr lang="en-GB" sz="1200" i="1" dirty="0">
              <a:solidFill>
                <a:srgbClr val="000000"/>
              </a:solidFill>
            </a:endParaRPr>
          </a:p>
        </p:txBody>
      </p:sp>
      <p:grpSp>
        <p:nvGrpSpPr>
          <p:cNvPr id="3" name="Group 2"/>
          <p:cNvGrpSpPr/>
          <p:nvPr userDrawn="1"/>
        </p:nvGrpSpPr>
        <p:grpSpPr>
          <a:xfrm>
            <a:off x="281505" y="6055187"/>
            <a:ext cx="11455737" cy="556885"/>
            <a:chOff x="211538" y="6055181"/>
            <a:chExt cx="8608613" cy="556885"/>
          </a:xfrm>
        </p:grpSpPr>
        <p:pic>
          <p:nvPicPr>
            <p:cNvPr id="8" name="Picture 3" descr="W:\Data\London\Investment Communications\Work-in-progress presentations\z Graphics\Logos\M&amp;G_Logo_2014\M&amp;G_Logo_CMYK.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7999777" y="6055181"/>
              <a:ext cx="820374" cy="5568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W:\Data\London\Investment Marketing\Presentations - admin\Templates-and-Guidelines\Graphics and Logos\M&amp;G Brushstroke.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1538" y="6463434"/>
              <a:ext cx="7399498" cy="1486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717091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transition spd="slow">
    <p:wipe dir="r"/>
  </p:transition>
  <p:txStyles>
    <p:title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bg1"/>
          </a:solidFill>
          <a:latin typeface="Arial Narrow" pitchFamily="34" charset="0"/>
        </a:defRPr>
      </a:lvl2pPr>
      <a:lvl3pPr algn="l" rtl="0" eaLnBrk="1" fontAlgn="base" hangingPunct="1">
        <a:spcBef>
          <a:spcPct val="0"/>
        </a:spcBef>
        <a:spcAft>
          <a:spcPct val="0"/>
        </a:spcAft>
        <a:defRPr sz="3000" b="1">
          <a:solidFill>
            <a:schemeClr val="bg1"/>
          </a:solidFill>
          <a:latin typeface="Arial Narrow" pitchFamily="34" charset="0"/>
        </a:defRPr>
      </a:lvl3pPr>
      <a:lvl4pPr algn="l" rtl="0" eaLnBrk="1" fontAlgn="base" hangingPunct="1">
        <a:spcBef>
          <a:spcPct val="0"/>
        </a:spcBef>
        <a:spcAft>
          <a:spcPct val="0"/>
        </a:spcAft>
        <a:defRPr sz="3000" b="1">
          <a:solidFill>
            <a:schemeClr val="bg1"/>
          </a:solidFill>
          <a:latin typeface="Arial Narrow" pitchFamily="34" charset="0"/>
        </a:defRPr>
      </a:lvl4pPr>
      <a:lvl5pPr algn="l" rtl="0" eaLnBrk="1" fontAlgn="base" hangingPunct="1">
        <a:spcBef>
          <a:spcPct val="0"/>
        </a:spcBef>
        <a:spcAft>
          <a:spcPct val="0"/>
        </a:spcAft>
        <a:defRPr sz="3000" b="1">
          <a:solidFill>
            <a:schemeClr val="bg1"/>
          </a:solidFill>
          <a:latin typeface="Arial Narrow" pitchFamily="34" charset="0"/>
        </a:defRPr>
      </a:lvl5pPr>
      <a:lvl6pPr marL="457171" algn="l" rtl="0" eaLnBrk="1" fontAlgn="base" hangingPunct="1">
        <a:spcBef>
          <a:spcPct val="0"/>
        </a:spcBef>
        <a:spcAft>
          <a:spcPct val="0"/>
        </a:spcAft>
        <a:defRPr sz="3000" b="1">
          <a:solidFill>
            <a:schemeClr val="bg1"/>
          </a:solidFill>
          <a:latin typeface="Arial Narrow" pitchFamily="34" charset="0"/>
        </a:defRPr>
      </a:lvl6pPr>
      <a:lvl7pPr marL="914341" algn="l" rtl="0" eaLnBrk="1" fontAlgn="base" hangingPunct="1">
        <a:spcBef>
          <a:spcPct val="0"/>
        </a:spcBef>
        <a:spcAft>
          <a:spcPct val="0"/>
        </a:spcAft>
        <a:defRPr sz="3000" b="1">
          <a:solidFill>
            <a:schemeClr val="bg1"/>
          </a:solidFill>
          <a:latin typeface="Arial Narrow" pitchFamily="34" charset="0"/>
        </a:defRPr>
      </a:lvl7pPr>
      <a:lvl8pPr marL="1371512" algn="l" rtl="0" eaLnBrk="1" fontAlgn="base" hangingPunct="1">
        <a:spcBef>
          <a:spcPct val="0"/>
        </a:spcBef>
        <a:spcAft>
          <a:spcPct val="0"/>
        </a:spcAft>
        <a:defRPr sz="3000" b="1">
          <a:solidFill>
            <a:schemeClr val="bg1"/>
          </a:solidFill>
          <a:latin typeface="Arial Narrow" pitchFamily="34" charset="0"/>
        </a:defRPr>
      </a:lvl8pPr>
      <a:lvl9pPr marL="1828681" algn="l" rtl="0" eaLnBrk="1" fontAlgn="base" hangingPunct="1">
        <a:spcBef>
          <a:spcPct val="0"/>
        </a:spcBef>
        <a:spcAft>
          <a:spcPct val="0"/>
        </a:spcAft>
        <a:defRPr sz="3000" b="1">
          <a:solidFill>
            <a:schemeClr val="bg1"/>
          </a:solidFill>
          <a:latin typeface="Arial Narrow" pitchFamily="34" charset="0"/>
        </a:defRPr>
      </a:lvl9pPr>
    </p:titleStyle>
    <p:bodyStyle>
      <a:lvl1pPr marL="190488" indent="-190488" algn="l" rtl="0" eaLnBrk="1" fontAlgn="base" hangingPunct="1">
        <a:spcBef>
          <a:spcPts val="600"/>
        </a:spcBef>
        <a:spcAft>
          <a:spcPts val="1200"/>
        </a:spcAft>
        <a:buClr>
          <a:srgbClr val="9EA900"/>
        </a:buClr>
        <a:buSzPct val="130000"/>
        <a:buChar char="•"/>
        <a:defRPr sz="2000">
          <a:solidFill>
            <a:schemeClr val="tx1"/>
          </a:solidFill>
          <a:latin typeface="+mn-lt"/>
          <a:ea typeface="+mn-ea"/>
          <a:cs typeface="+mn-cs"/>
        </a:defRPr>
      </a:lvl1pPr>
      <a:lvl2pPr marL="457171" indent="-271446" algn="l" rtl="0" eaLnBrk="1" fontAlgn="base" hangingPunct="1">
        <a:spcBef>
          <a:spcPts val="600"/>
        </a:spcBef>
        <a:spcAft>
          <a:spcPts val="1200"/>
        </a:spcAft>
        <a:buClr>
          <a:srgbClr val="9EA900"/>
        </a:buClr>
        <a:buSzPct val="130000"/>
        <a:buChar char="–"/>
        <a:defRPr>
          <a:solidFill>
            <a:schemeClr val="tx1"/>
          </a:solidFill>
          <a:latin typeface="+mn-lt"/>
        </a:defRPr>
      </a:lvl2pPr>
      <a:lvl3pPr marL="711154" indent="-253984" algn="l" rtl="0" eaLnBrk="1" fontAlgn="base" hangingPunct="1">
        <a:spcBef>
          <a:spcPts val="600"/>
        </a:spcBef>
        <a:spcAft>
          <a:spcPts val="1200"/>
        </a:spcAft>
        <a:buClr>
          <a:srgbClr val="9EA900"/>
        </a:buClr>
        <a:buSzPct val="80000"/>
        <a:buFont typeface="Courier New" pitchFamily="49" charset="0"/>
        <a:buChar char="o"/>
        <a:defRPr>
          <a:solidFill>
            <a:schemeClr val="tx1"/>
          </a:solidFill>
          <a:latin typeface="+mn-lt"/>
        </a:defRPr>
      </a:lvl3pPr>
      <a:lvl4pPr marL="990536" indent="-279382" algn="l" rtl="0" eaLnBrk="1" fontAlgn="base" hangingPunct="1">
        <a:spcBef>
          <a:spcPts val="600"/>
        </a:spcBef>
        <a:spcAft>
          <a:spcPts val="1200"/>
        </a:spcAft>
        <a:buClr>
          <a:srgbClr val="9EA900"/>
        </a:buClr>
        <a:buSzPct val="130000"/>
        <a:buChar char="–"/>
        <a:defRPr>
          <a:solidFill>
            <a:schemeClr val="tx1"/>
          </a:solidFill>
          <a:latin typeface="+mn-lt"/>
        </a:defRPr>
      </a:lvl4pPr>
      <a:lvl5pPr marL="1277855" indent="-287320" algn="l" rtl="0" eaLnBrk="1" fontAlgn="base" hangingPunct="1">
        <a:spcBef>
          <a:spcPts val="600"/>
        </a:spcBef>
        <a:spcAft>
          <a:spcPts val="1200"/>
        </a:spcAft>
        <a:buClr>
          <a:srgbClr val="9EA900"/>
        </a:buClr>
        <a:buSzPct val="130000"/>
        <a:buChar char="»"/>
        <a:defRPr>
          <a:solidFill>
            <a:schemeClr val="tx1"/>
          </a:solidFill>
          <a:latin typeface="+mn-lt"/>
        </a:defRPr>
      </a:lvl5pPr>
      <a:lvl6pPr marL="2381095" indent="-228585" algn="l" rtl="0" eaLnBrk="1" fontAlgn="base" hangingPunct="1">
        <a:spcBef>
          <a:spcPct val="20000"/>
        </a:spcBef>
        <a:spcAft>
          <a:spcPct val="100000"/>
        </a:spcAft>
        <a:buClr>
          <a:srgbClr val="A2AF2E"/>
        </a:buClr>
        <a:buSzPct val="130000"/>
        <a:buChar char="»"/>
        <a:defRPr>
          <a:solidFill>
            <a:srgbClr val="005E6A"/>
          </a:solidFill>
          <a:latin typeface="+mn-lt"/>
        </a:defRPr>
      </a:lvl6pPr>
      <a:lvl7pPr marL="2838267" indent="-228585" algn="l" rtl="0" eaLnBrk="1" fontAlgn="base" hangingPunct="1">
        <a:spcBef>
          <a:spcPct val="20000"/>
        </a:spcBef>
        <a:spcAft>
          <a:spcPct val="100000"/>
        </a:spcAft>
        <a:buClr>
          <a:srgbClr val="A2AF2E"/>
        </a:buClr>
        <a:buSzPct val="130000"/>
        <a:buChar char="»"/>
        <a:defRPr>
          <a:solidFill>
            <a:srgbClr val="005E6A"/>
          </a:solidFill>
          <a:latin typeface="+mn-lt"/>
        </a:defRPr>
      </a:lvl7pPr>
      <a:lvl8pPr marL="3295436" indent="-228585" algn="l" rtl="0" eaLnBrk="1" fontAlgn="base" hangingPunct="1">
        <a:spcBef>
          <a:spcPct val="20000"/>
        </a:spcBef>
        <a:spcAft>
          <a:spcPct val="100000"/>
        </a:spcAft>
        <a:buClr>
          <a:srgbClr val="A2AF2E"/>
        </a:buClr>
        <a:buSzPct val="130000"/>
        <a:buChar char="»"/>
        <a:defRPr>
          <a:solidFill>
            <a:srgbClr val="005E6A"/>
          </a:solidFill>
          <a:latin typeface="+mn-lt"/>
        </a:defRPr>
      </a:lvl8pPr>
      <a:lvl9pPr marL="3752607" indent="-228585" algn="l" rtl="0" eaLnBrk="1" fontAlgn="base" hangingPunct="1">
        <a:spcBef>
          <a:spcPct val="20000"/>
        </a:spcBef>
        <a:spcAft>
          <a:spcPct val="100000"/>
        </a:spcAft>
        <a:buClr>
          <a:srgbClr val="A2AF2E"/>
        </a:buClr>
        <a:buSzPct val="130000"/>
        <a:buChar char="»"/>
        <a:defRPr>
          <a:solidFill>
            <a:srgbClr val="005E6A"/>
          </a:solidFill>
          <a:latin typeface="+mn-lt"/>
        </a:defRPr>
      </a:lvl9pPr>
    </p:bodyStyle>
    <p:otherStyle>
      <a:defPPr>
        <a:defRPr lang="en-US"/>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1" algn="l" defTabSz="914341" rtl="0" eaLnBrk="1" latinLnBrk="0" hangingPunct="1">
        <a:defRPr sz="1800" kern="1200">
          <a:solidFill>
            <a:schemeClr val="tx1"/>
          </a:solidFill>
          <a:latin typeface="+mn-lt"/>
          <a:ea typeface="+mn-ea"/>
          <a:cs typeface="+mn-cs"/>
        </a:defRPr>
      </a:lvl5pPr>
      <a:lvl6pPr marL="2285852" algn="l" defTabSz="914341" rtl="0" eaLnBrk="1" latinLnBrk="0" hangingPunct="1">
        <a:defRPr sz="1800" kern="1200">
          <a:solidFill>
            <a:schemeClr val="tx1"/>
          </a:solidFill>
          <a:latin typeface="+mn-lt"/>
          <a:ea typeface="+mn-ea"/>
          <a:cs typeface="+mn-cs"/>
        </a:defRPr>
      </a:lvl6pPr>
      <a:lvl7pPr marL="2743023" algn="l" defTabSz="914341" rtl="0" eaLnBrk="1" latinLnBrk="0" hangingPunct="1">
        <a:defRPr sz="1800" kern="1200">
          <a:solidFill>
            <a:schemeClr val="tx1"/>
          </a:solidFill>
          <a:latin typeface="+mn-lt"/>
          <a:ea typeface="+mn-ea"/>
          <a:cs typeface="+mn-cs"/>
        </a:defRPr>
      </a:lvl7pPr>
      <a:lvl8pPr marL="3200194" algn="l" defTabSz="914341" rtl="0" eaLnBrk="1" latinLnBrk="0" hangingPunct="1">
        <a:defRPr sz="1800" kern="1200">
          <a:solidFill>
            <a:schemeClr val="tx1"/>
          </a:solidFill>
          <a:latin typeface="+mn-lt"/>
          <a:ea typeface="+mn-ea"/>
          <a:cs typeface="+mn-cs"/>
        </a:defRPr>
      </a:lvl8pPr>
      <a:lvl9pPr marL="3657363" algn="l" defTabSz="91434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5249" y="-5289"/>
            <a:ext cx="1131472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45050" y="1344082"/>
            <a:ext cx="9855661"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47" name="Rectangle 23"/>
          <p:cNvSpPr>
            <a:spLocks noChangeArrowheads="1"/>
          </p:cNvSpPr>
          <p:nvPr/>
        </p:nvSpPr>
        <p:spPr bwMode="auto">
          <a:xfrm>
            <a:off x="1" y="6586543"/>
            <a:ext cx="2340686"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fld id="{7CD7EC5C-09E4-41A7-9730-D4B3681A44C8}" type="slidenum">
              <a:rPr lang="en-GB" sz="800" i="0">
                <a:solidFill>
                  <a:srgbClr val="004F5C"/>
                </a:solidFill>
                <a:latin typeface="Arial"/>
              </a:rPr>
              <a:pPr/>
              <a:t>‹#›</a:t>
            </a:fld>
            <a:endParaRPr lang="en-GB" sz="800" i="0">
              <a:solidFill>
                <a:srgbClr val="004F5C"/>
              </a:solidFill>
              <a:latin typeface="Arial"/>
            </a:endParaRPr>
          </a:p>
        </p:txBody>
      </p:sp>
      <p:sp>
        <p:nvSpPr>
          <p:cNvPr id="11" name="Rectangle 8"/>
          <p:cNvSpPr>
            <a:spLocks noChangeArrowheads="1"/>
          </p:cNvSpPr>
          <p:nvPr/>
        </p:nvSpPr>
        <p:spPr bwMode="auto">
          <a:xfrm>
            <a:off x="591511" y="1010352"/>
            <a:ext cx="3008246" cy="45719"/>
          </a:xfrm>
          <a:prstGeom prst="rect">
            <a:avLst/>
          </a:prstGeom>
          <a:gradFill flip="none" rotWithShape="1">
            <a:gsLst>
              <a:gs pos="0">
                <a:schemeClr val="tx2"/>
              </a:gs>
              <a:gs pos="100000">
                <a:schemeClr val="bg1"/>
              </a:gs>
            </a:gsLst>
            <a:lin ang="0" scaled="1"/>
            <a:tileRect/>
          </a:gradFill>
          <a:ln>
            <a:noFill/>
          </a:ln>
          <a:effectLst/>
          <a:extLst/>
        </p:spPr>
        <p:txBody>
          <a:bodyPr wrap="square" lIns="0" tIns="0" rIns="0" bIns="0" anchor="ctr">
            <a:noAutofit/>
          </a:bodyPr>
          <a:lstStyle/>
          <a:p>
            <a:endParaRPr lang="en-GB" sz="1800">
              <a:latin typeface="Arial"/>
            </a:endParaRPr>
          </a:p>
        </p:txBody>
      </p:sp>
      <p:pic>
        <p:nvPicPr>
          <p:cNvPr id="2" name="Picture 2" descr="W:\Data\London\Investment Marketing\Presentations - admin\Templates-and-Guidelines\Graphics and Logos\M&amp;G Brushstroke.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1503" y="6463439"/>
            <a:ext cx="9846728" cy="148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W:\Data\London\Investment Communications\Work-in-progress presentations\z Graphics\Logos\M&amp;G_Logo_2014\M&amp;G_Logo_CMYK.JPG">
            <a:extLst>
              <a:ext uri="{FF2B5EF4-FFF2-40B4-BE49-F238E27FC236}">
                <a16:creationId xmlns:a16="http://schemas.microsoft.com/office/drawing/2014/main" xmlns="" id="{8815F27A-3FF6-424D-A003-C51E172F32AC}"/>
              </a:ext>
            </a:extLst>
          </p:cNvPr>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0645546" y="6055187"/>
            <a:ext cx="1091696" cy="55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2494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ransition spd="slow">
    <p:wipe dir="r"/>
  </p:transition>
  <p:txStyles>
    <p:title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bg1"/>
          </a:solidFill>
          <a:latin typeface="Arial Narrow" pitchFamily="34" charset="0"/>
        </a:defRPr>
      </a:lvl2pPr>
      <a:lvl3pPr algn="l" rtl="0" eaLnBrk="1" fontAlgn="base" hangingPunct="1">
        <a:spcBef>
          <a:spcPct val="0"/>
        </a:spcBef>
        <a:spcAft>
          <a:spcPct val="0"/>
        </a:spcAft>
        <a:defRPr sz="3000" b="1">
          <a:solidFill>
            <a:schemeClr val="bg1"/>
          </a:solidFill>
          <a:latin typeface="Arial Narrow" pitchFamily="34" charset="0"/>
        </a:defRPr>
      </a:lvl3pPr>
      <a:lvl4pPr algn="l" rtl="0" eaLnBrk="1" fontAlgn="base" hangingPunct="1">
        <a:spcBef>
          <a:spcPct val="0"/>
        </a:spcBef>
        <a:spcAft>
          <a:spcPct val="0"/>
        </a:spcAft>
        <a:defRPr sz="3000" b="1">
          <a:solidFill>
            <a:schemeClr val="bg1"/>
          </a:solidFill>
          <a:latin typeface="Arial Narrow" pitchFamily="34" charset="0"/>
        </a:defRPr>
      </a:lvl4pPr>
      <a:lvl5pPr algn="l" rtl="0" eaLnBrk="1" fontAlgn="base" hangingPunct="1">
        <a:spcBef>
          <a:spcPct val="0"/>
        </a:spcBef>
        <a:spcAft>
          <a:spcPct val="0"/>
        </a:spcAft>
        <a:defRPr sz="3000" b="1">
          <a:solidFill>
            <a:schemeClr val="bg1"/>
          </a:solidFill>
          <a:latin typeface="Arial Narrow" pitchFamily="34" charset="0"/>
        </a:defRPr>
      </a:lvl5pPr>
      <a:lvl6pPr marL="457210" algn="l" rtl="0" eaLnBrk="1" fontAlgn="base" hangingPunct="1">
        <a:spcBef>
          <a:spcPct val="0"/>
        </a:spcBef>
        <a:spcAft>
          <a:spcPct val="0"/>
        </a:spcAft>
        <a:defRPr sz="3000" b="1">
          <a:solidFill>
            <a:schemeClr val="bg1"/>
          </a:solidFill>
          <a:latin typeface="Arial Narrow" pitchFamily="34" charset="0"/>
        </a:defRPr>
      </a:lvl6pPr>
      <a:lvl7pPr marL="914419" algn="l" rtl="0" eaLnBrk="1" fontAlgn="base" hangingPunct="1">
        <a:spcBef>
          <a:spcPct val="0"/>
        </a:spcBef>
        <a:spcAft>
          <a:spcPct val="0"/>
        </a:spcAft>
        <a:defRPr sz="3000" b="1">
          <a:solidFill>
            <a:schemeClr val="bg1"/>
          </a:solidFill>
          <a:latin typeface="Arial Narrow" pitchFamily="34" charset="0"/>
        </a:defRPr>
      </a:lvl7pPr>
      <a:lvl8pPr marL="1371629" algn="l" rtl="0" eaLnBrk="1" fontAlgn="base" hangingPunct="1">
        <a:spcBef>
          <a:spcPct val="0"/>
        </a:spcBef>
        <a:spcAft>
          <a:spcPct val="0"/>
        </a:spcAft>
        <a:defRPr sz="3000" b="1">
          <a:solidFill>
            <a:schemeClr val="bg1"/>
          </a:solidFill>
          <a:latin typeface="Arial Narrow" pitchFamily="34" charset="0"/>
        </a:defRPr>
      </a:lvl8pPr>
      <a:lvl9pPr marL="1828838" algn="l" rtl="0" eaLnBrk="1" fontAlgn="base" hangingPunct="1">
        <a:spcBef>
          <a:spcPct val="0"/>
        </a:spcBef>
        <a:spcAft>
          <a:spcPct val="0"/>
        </a:spcAft>
        <a:defRPr sz="3000" b="1">
          <a:solidFill>
            <a:schemeClr val="bg1"/>
          </a:solidFill>
          <a:latin typeface="Arial Narrow" pitchFamily="34" charset="0"/>
        </a:defRPr>
      </a:lvl9pPr>
    </p:titleStyle>
    <p:bodyStyle>
      <a:lvl1pPr marL="190504" indent="-190504" algn="l" rtl="0" eaLnBrk="1" fontAlgn="base" hangingPunct="1">
        <a:spcBef>
          <a:spcPts val="600"/>
        </a:spcBef>
        <a:spcAft>
          <a:spcPts val="1200"/>
        </a:spcAft>
        <a:buClr>
          <a:srgbClr val="9EA900"/>
        </a:buClr>
        <a:buSzPct val="130000"/>
        <a:buChar char="•"/>
        <a:defRPr sz="2000">
          <a:solidFill>
            <a:schemeClr val="tx1"/>
          </a:solidFill>
          <a:latin typeface="+mn-lt"/>
          <a:ea typeface="+mn-ea"/>
          <a:cs typeface="+mn-cs"/>
        </a:defRPr>
      </a:lvl1pPr>
      <a:lvl2pPr marL="457210" indent="-271469" algn="l" rtl="0" eaLnBrk="1" fontAlgn="base" hangingPunct="1">
        <a:spcBef>
          <a:spcPts val="600"/>
        </a:spcBef>
        <a:spcAft>
          <a:spcPts val="1200"/>
        </a:spcAft>
        <a:buClr>
          <a:srgbClr val="9EA900"/>
        </a:buClr>
        <a:buSzPct val="130000"/>
        <a:buChar char="–"/>
        <a:defRPr>
          <a:solidFill>
            <a:schemeClr val="tx1"/>
          </a:solidFill>
          <a:latin typeface="+mn-lt"/>
        </a:defRPr>
      </a:lvl2pPr>
      <a:lvl3pPr marL="711215" indent="-254005" algn="l" rtl="0" eaLnBrk="1" fontAlgn="base" hangingPunct="1">
        <a:spcBef>
          <a:spcPts val="600"/>
        </a:spcBef>
        <a:spcAft>
          <a:spcPts val="1200"/>
        </a:spcAft>
        <a:buClr>
          <a:srgbClr val="9EA900"/>
        </a:buClr>
        <a:buSzPct val="80000"/>
        <a:buFont typeface="Courier New" pitchFamily="49" charset="0"/>
        <a:buChar char="o"/>
        <a:defRPr>
          <a:solidFill>
            <a:schemeClr val="tx1"/>
          </a:solidFill>
          <a:latin typeface="+mn-lt"/>
        </a:defRPr>
      </a:lvl3pPr>
      <a:lvl4pPr marL="990621" indent="-279406" algn="l" rtl="0" eaLnBrk="1" fontAlgn="base" hangingPunct="1">
        <a:spcBef>
          <a:spcPts val="600"/>
        </a:spcBef>
        <a:spcAft>
          <a:spcPts val="1200"/>
        </a:spcAft>
        <a:buClr>
          <a:srgbClr val="9EA900"/>
        </a:buClr>
        <a:buSzPct val="130000"/>
        <a:buChar char="–"/>
        <a:defRPr>
          <a:solidFill>
            <a:schemeClr val="tx1"/>
          </a:solidFill>
          <a:latin typeface="+mn-lt"/>
        </a:defRPr>
      </a:lvl4pPr>
      <a:lvl5pPr marL="1277965" indent="-287344" algn="l" rtl="0" eaLnBrk="1" fontAlgn="base" hangingPunct="1">
        <a:spcBef>
          <a:spcPts val="600"/>
        </a:spcBef>
        <a:spcAft>
          <a:spcPts val="1200"/>
        </a:spcAft>
        <a:buClr>
          <a:srgbClr val="9EA900"/>
        </a:buClr>
        <a:buSzPct val="130000"/>
        <a:buChar char="»"/>
        <a:defRPr>
          <a:solidFill>
            <a:schemeClr val="tx1"/>
          </a:solidFill>
          <a:latin typeface="+mn-lt"/>
        </a:defRPr>
      </a:lvl5pPr>
      <a:lvl6pPr marL="2381300" indent="-228605" algn="l" rtl="0" eaLnBrk="1" fontAlgn="base" hangingPunct="1">
        <a:spcBef>
          <a:spcPct val="20000"/>
        </a:spcBef>
        <a:spcAft>
          <a:spcPct val="100000"/>
        </a:spcAft>
        <a:buClr>
          <a:srgbClr val="A2AF2E"/>
        </a:buClr>
        <a:buSzPct val="130000"/>
        <a:buChar char="»"/>
        <a:defRPr>
          <a:solidFill>
            <a:srgbClr val="005E6A"/>
          </a:solidFill>
          <a:latin typeface="+mn-lt"/>
        </a:defRPr>
      </a:lvl6pPr>
      <a:lvl7pPr marL="2838509" indent="-228605" algn="l" rtl="0" eaLnBrk="1" fontAlgn="base" hangingPunct="1">
        <a:spcBef>
          <a:spcPct val="20000"/>
        </a:spcBef>
        <a:spcAft>
          <a:spcPct val="100000"/>
        </a:spcAft>
        <a:buClr>
          <a:srgbClr val="A2AF2E"/>
        </a:buClr>
        <a:buSzPct val="130000"/>
        <a:buChar char="»"/>
        <a:defRPr>
          <a:solidFill>
            <a:srgbClr val="005E6A"/>
          </a:solidFill>
          <a:latin typeface="+mn-lt"/>
        </a:defRPr>
      </a:lvl7pPr>
      <a:lvl8pPr marL="3295719" indent="-228605" algn="l" rtl="0" eaLnBrk="1" fontAlgn="base" hangingPunct="1">
        <a:spcBef>
          <a:spcPct val="20000"/>
        </a:spcBef>
        <a:spcAft>
          <a:spcPct val="100000"/>
        </a:spcAft>
        <a:buClr>
          <a:srgbClr val="A2AF2E"/>
        </a:buClr>
        <a:buSzPct val="130000"/>
        <a:buChar char="»"/>
        <a:defRPr>
          <a:solidFill>
            <a:srgbClr val="005E6A"/>
          </a:solidFill>
          <a:latin typeface="+mn-lt"/>
        </a:defRPr>
      </a:lvl8pPr>
      <a:lvl9pPr marL="3752929" indent="-228605" algn="l" rtl="0" eaLnBrk="1" fontAlgn="base" hangingPunct="1">
        <a:spcBef>
          <a:spcPct val="20000"/>
        </a:spcBef>
        <a:spcAft>
          <a:spcPct val="100000"/>
        </a:spcAft>
        <a:buClr>
          <a:srgbClr val="A2AF2E"/>
        </a:buClr>
        <a:buSzPct val="130000"/>
        <a:buChar char="»"/>
        <a:defRPr>
          <a:solidFill>
            <a:srgbClr val="005E6A"/>
          </a:solidFill>
          <a:latin typeface="+mn-lt"/>
        </a:defRPr>
      </a:lvl9pPr>
    </p:bodyStyle>
    <p:otherStyle>
      <a:defPPr>
        <a:defRPr lang="en-US"/>
      </a:defPPr>
      <a:lvl1pPr marL="0" algn="l" defTabSz="914419" rtl="0" eaLnBrk="1" latinLnBrk="0" hangingPunct="1">
        <a:defRPr sz="1800" kern="1200">
          <a:solidFill>
            <a:schemeClr val="tx1"/>
          </a:solidFill>
          <a:latin typeface="+mn-lt"/>
          <a:ea typeface="+mn-ea"/>
          <a:cs typeface="+mn-cs"/>
        </a:defRPr>
      </a:lvl1pPr>
      <a:lvl2pPr marL="457210" algn="l" defTabSz="914419" rtl="0" eaLnBrk="1" latinLnBrk="0" hangingPunct="1">
        <a:defRPr sz="1800" kern="1200">
          <a:solidFill>
            <a:schemeClr val="tx1"/>
          </a:solidFill>
          <a:latin typeface="+mn-lt"/>
          <a:ea typeface="+mn-ea"/>
          <a:cs typeface="+mn-cs"/>
        </a:defRPr>
      </a:lvl2pPr>
      <a:lvl3pPr marL="914419" algn="l" defTabSz="914419" rtl="0" eaLnBrk="1" latinLnBrk="0" hangingPunct="1">
        <a:defRPr sz="1800" kern="1200">
          <a:solidFill>
            <a:schemeClr val="tx1"/>
          </a:solidFill>
          <a:latin typeface="+mn-lt"/>
          <a:ea typeface="+mn-ea"/>
          <a:cs typeface="+mn-cs"/>
        </a:defRPr>
      </a:lvl3pPr>
      <a:lvl4pPr marL="1371629" algn="l" defTabSz="914419" rtl="0" eaLnBrk="1" latinLnBrk="0" hangingPunct="1">
        <a:defRPr sz="1800" kern="1200">
          <a:solidFill>
            <a:schemeClr val="tx1"/>
          </a:solidFill>
          <a:latin typeface="+mn-lt"/>
          <a:ea typeface="+mn-ea"/>
          <a:cs typeface="+mn-cs"/>
        </a:defRPr>
      </a:lvl4pPr>
      <a:lvl5pPr marL="1828838" algn="l" defTabSz="914419" rtl="0" eaLnBrk="1" latinLnBrk="0" hangingPunct="1">
        <a:defRPr sz="1800" kern="1200">
          <a:solidFill>
            <a:schemeClr val="tx1"/>
          </a:solidFill>
          <a:latin typeface="+mn-lt"/>
          <a:ea typeface="+mn-ea"/>
          <a:cs typeface="+mn-cs"/>
        </a:defRPr>
      </a:lvl5pPr>
      <a:lvl6pPr marL="2286048" algn="l" defTabSz="914419" rtl="0" eaLnBrk="1" latinLnBrk="0" hangingPunct="1">
        <a:defRPr sz="1800" kern="1200">
          <a:solidFill>
            <a:schemeClr val="tx1"/>
          </a:solidFill>
          <a:latin typeface="+mn-lt"/>
          <a:ea typeface="+mn-ea"/>
          <a:cs typeface="+mn-cs"/>
        </a:defRPr>
      </a:lvl6pPr>
      <a:lvl7pPr marL="2743258" algn="l" defTabSz="914419" rtl="0" eaLnBrk="1" latinLnBrk="0" hangingPunct="1">
        <a:defRPr sz="1800" kern="1200">
          <a:solidFill>
            <a:schemeClr val="tx1"/>
          </a:solidFill>
          <a:latin typeface="+mn-lt"/>
          <a:ea typeface="+mn-ea"/>
          <a:cs typeface="+mn-cs"/>
        </a:defRPr>
      </a:lvl7pPr>
      <a:lvl8pPr marL="3200467" algn="l" defTabSz="914419" rtl="0" eaLnBrk="1" latinLnBrk="0" hangingPunct="1">
        <a:defRPr sz="1800" kern="1200">
          <a:solidFill>
            <a:schemeClr val="tx1"/>
          </a:solidFill>
          <a:latin typeface="+mn-lt"/>
          <a:ea typeface="+mn-ea"/>
          <a:cs typeface="+mn-cs"/>
        </a:defRPr>
      </a:lvl8pPr>
      <a:lvl9pPr marL="3657677" algn="l" defTabSz="91441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5249" y="-5289"/>
            <a:ext cx="1131472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45050" y="1344082"/>
            <a:ext cx="9855661"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47" name="Rectangle 23"/>
          <p:cNvSpPr>
            <a:spLocks noChangeArrowheads="1"/>
          </p:cNvSpPr>
          <p:nvPr/>
        </p:nvSpPr>
        <p:spPr bwMode="auto">
          <a:xfrm>
            <a:off x="1" y="6586543"/>
            <a:ext cx="2340686"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fld id="{7CD7EC5C-09E4-41A7-9730-D4B3681A44C8}" type="slidenum">
              <a:rPr lang="en-GB" sz="800" i="0">
                <a:solidFill>
                  <a:srgbClr val="004F5C"/>
                </a:solidFill>
              </a:rPr>
              <a:pPr/>
              <a:t>‹#›</a:t>
            </a:fld>
            <a:endParaRPr lang="en-GB" sz="800" i="0">
              <a:solidFill>
                <a:srgbClr val="004F5C"/>
              </a:solidFill>
            </a:endParaRPr>
          </a:p>
        </p:txBody>
      </p:sp>
      <p:sp>
        <p:nvSpPr>
          <p:cNvPr id="11" name="Rectangle 8"/>
          <p:cNvSpPr>
            <a:spLocks noChangeArrowheads="1"/>
          </p:cNvSpPr>
          <p:nvPr/>
        </p:nvSpPr>
        <p:spPr bwMode="auto">
          <a:xfrm>
            <a:off x="591511" y="1010352"/>
            <a:ext cx="3008246" cy="45719"/>
          </a:xfrm>
          <a:prstGeom prst="rect">
            <a:avLst/>
          </a:prstGeom>
          <a:gradFill flip="none" rotWithShape="1">
            <a:gsLst>
              <a:gs pos="0">
                <a:schemeClr val="tx2"/>
              </a:gs>
              <a:gs pos="100000">
                <a:schemeClr val="bg1"/>
              </a:gs>
            </a:gsLst>
            <a:lin ang="0" scaled="1"/>
            <a:tileRect/>
          </a:gradFill>
          <a:ln>
            <a:noFill/>
          </a:ln>
          <a:effectLst/>
          <a:extLst/>
        </p:spPr>
        <p:txBody>
          <a:bodyPr wrap="square" lIns="0" tIns="0" rIns="0" bIns="0" anchor="ctr">
            <a:noAutofit/>
          </a:bodyPr>
          <a:lstStyle/>
          <a:p>
            <a:endParaRPr lang="en-GB" sz="1800"/>
          </a:p>
        </p:txBody>
      </p:sp>
      <p:pic>
        <p:nvPicPr>
          <p:cNvPr id="2" name="Picture 2" descr="W:\Data\London\Investment Marketing\Presentations - admin\Templates-and-Guidelines\Graphics and Logos\M&amp;G Brushstroke.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1503" y="6463439"/>
            <a:ext cx="9846728" cy="148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W:\Data\London\Investment Communications\Work-in-progress presentations\z Graphics\Logos\M&amp;G_Logo_2014\M&amp;G_Logo_CMYK.JPG">
            <a:extLst>
              <a:ext uri="{FF2B5EF4-FFF2-40B4-BE49-F238E27FC236}">
                <a16:creationId xmlns:a16="http://schemas.microsoft.com/office/drawing/2014/main" xmlns="" id="{288A0020-F5B6-42BD-ADC4-D799439C45F5}"/>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10645546" y="6055187"/>
            <a:ext cx="1091696" cy="55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16397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ransition spd="slow">
    <p:wipe dir="r"/>
  </p:transition>
  <p:txStyles>
    <p:title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bg1"/>
          </a:solidFill>
          <a:latin typeface="Arial Narrow" pitchFamily="34" charset="0"/>
        </a:defRPr>
      </a:lvl2pPr>
      <a:lvl3pPr algn="l" rtl="0" eaLnBrk="1" fontAlgn="base" hangingPunct="1">
        <a:spcBef>
          <a:spcPct val="0"/>
        </a:spcBef>
        <a:spcAft>
          <a:spcPct val="0"/>
        </a:spcAft>
        <a:defRPr sz="3000" b="1">
          <a:solidFill>
            <a:schemeClr val="bg1"/>
          </a:solidFill>
          <a:latin typeface="Arial Narrow" pitchFamily="34" charset="0"/>
        </a:defRPr>
      </a:lvl3pPr>
      <a:lvl4pPr algn="l" rtl="0" eaLnBrk="1" fontAlgn="base" hangingPunct="1">
        <a:spcBef>
          <a:spcPct val="0"/>
        </a:spcBef>
        <a:spcAft>
          <a:spcPct val="0"/>
        </a:spcAft>
        <a:defRPr sz="3000" b="1">
          <a:solidFill>
            <a:schemeClr val="bg1"/>
          </a:solidFill>
          <a:latin typeface="Arial Narrow" pitchFamily="34" charset="0"/>
        </a:defRPr>
      </a:lvl4pPr>
      <a:lvl5pPr algn="l" rtl="0" eaLnBrk="1" fontAlgn="base" hangingPunct="1">
        <a:spcBef>
          <a:spcPct val="0"/>
        </a:spcBef>
        <a:spcAft>
          <a:spcPct val="0"/>
        </a:spcAft>
        <a:defRPr sz="3000" b="1">
          <a:solidFill>
            <a:schemeClr val="bg1"/>
          </a:solidFill>
          <a:latin typeface="Arial Narrow" pitchFamily="34" charset="0"/>
        </a:defRPr>
      </a:lvl5pPr>
      <a:lvl6pPr marL="457210" algn="l" rtl="0" eaLnBrk="1" fontAlgn="base" hangingPunct="1">
        <a:spcBef>
          <a:spcPct val="0"/>
        </a:spcBef>
        <a:spcAft>
          <a:spcPct val="0"/>
        </a:spcAft>
        <a:defRPr sz="3000" b="1">
          <a:solidFill>
            <a:schemeClr val="bg1"/>
          </a:solidFill>
          <a:latin typeface="Arial Narrow" pitchFamily="34" charset="0"/>
        </a:defRPr>
      </a:lvl6pPr>
      <a:lvl7pPr marL="914419" algn="l" rtl="0" eaLnBrk="1" fontAlgn="base" hangingPunct="1">
        <a:spcBef>
          <a:spcPct val="0"/>
        </a:spcBef>
        <a:spcAft>
          <a:spcPct val="0"/>
        </a:spcAft>
        <a:defRPr sz="3000" b="1">
          <a:solidFill>
            <a:schemeClr val="bg1"/>
          </a:solidFill>
          <a:latin typeface="Arial Narrow" pitchFamily="34" charset="0"/>
        </a:defRPr>
      </a:lvl7pPr>
      <a:lvl8pPr marL="1371629" algn="l" rtl="0" eaLnBrk="1" fontAlgn="base" hangingPunct="1">
        <a:spcBef>
          <a:spcPct val="0"/>
        </a:spcBef>
        <a:spcAft>
          <a:spcPct val="0"/>
        </a:spcAft>
        <a:defRPr sz="3000" b="1">
          <a:solidFill>
            <a:schemeClr val="bg1"/>
          </a:solidFill>
          <a:latin typeface="Arial Narrow" pitchFamily="34" charset="0"/>
        </a:defRPr>
      </a:lvl8pPr>
      <a:lvl9pPr marL="1828838" algn="l" rtl="0" eaLnBrk="1" fontAlgn="base" hangingPunct="1">
        <a:spcBef>
          <a:spcPct val="0"/>
        </a:spcBef>
        <a:spcAft>
          <a:spcPct val="0"/>
        </a:spcAft>
        <a:defRPr sz="3000" b="1">
          <a:solidFill>
            <a:schemeClr val="bg1"/>
          </a:solidFill>
          <a:latin typeface="Arial Narrow" pitchFamily="34" charset="0"/>
        </a:defRPr>
      </a:lvl9pPr>
    </p:titleStyle>
    <p:bodyStyle>
      <a:lvl1pPr marL="190504" indent="-190504" algn="l" rtl="0" eaLnBrk="1" fontAlgn="base" hangingPunct="1">
        <a:spcBef>
          <a:spcPts val="600"/>
        </a:spcBef>
        <a:spcAft>
          <a:spcPts val="1200"/>
        </a:spcAft>
        <a:buClr>
          <a:srgbClr val="9EA900"/>
        </a:buClr>
        <a:buSzPct val="130000"/>
        <a:buChar char="•"/>
        <a:defRPr sz="2000">
          <a:solidFill>
            <a:schemeClr val="tx1"/>
          </a:solidFill>
          <a:latin typeface="+mn-lt"/>
          <a:ea typeface="+mn-ea"/>
          <a:cs typeface="+mn-cs"/>
        </a:defRPr>
      </a:lvl1pPr>
      <a:lvl2pPr marL="457210" indent="-271469" algn="l" rtl="0" eaLnBrk="1" fontAlgn="base" hangingPunct="1">
        <a:spcBef>
          <a:spcPts val="600"/>
        </a:spcBef>
        <a:spcAft>
          <a:spcPts val="1200"/>
        </a:spcAft>
        <a:buClr>
          <a:srgbClr val="9EA900"/>
        </a:buClr>
        <a:buSzPct val="130000"/>
        <a:buChar char="–"/>
        <a:defRPr>
          <a:solidFill>
            <a:schemeClr val="tx1"/>
          </a:solidFill>
          <a:latin typeface="+mn-lt"/>
        </a:defRPr>
      </a:lvl2pPr>
      <a:lvl3pPr marL="711215" indent="-254005" algn="l" rtl="0" eaLnBrk="1" fontAlgn="base" hangingPunct="1">
        <a:spcBef>
          <a:spcPts val="600"/>
        </a:spcBef>
        <a:spcAft>
          <a:spcPts val="1200"/>
        </a:spcAft>
        <a:buClr>
          <a:srgbClr val="9EA900"/>
        </a:buClr>
        <a:buSzPct val="80000"/>
        <a:buFont typeface="Courier New" pitchFamily="49" charset="0"/>
        <a:buChar char="o"/>
        <a:defRPr>
          <a:solidFill>
            <a:schemeClr val="tx1"/>
          </a:solidFill>
          <a:latin typeface="+mn-lt"/>
        </a:defRPr>
      </a:lvl3pPr>
      <a:lvl4pPr marL="990621" indent="-279406" algn="l" rtl="0" eaLnBrk="1" fontAlgn="base" hangingPunct="1">
        <a:spcBef>
          <a:spcPts val="600"/>
        </a:spcBef>
        <a:spcAft>
          <a:spcPts val="1200"/>
        </a:spcAft>
        <a:buClr>
          <a:srgbClr val="9EA900"/>
        </a:buClr>
        <a:buSzPct val="130000"/>
        <a:buChar char="–"/>
        <a:defRPr>
          <a:solidFill>
            <a:schemeClr val="tx1"/>
          </a:solidFill>
          <a:latin typeface="+mn-lt"/>
        </a:defRPr>
      </a:lvl4pPr>
      <a:lvl5pPr marL="1277965" indent="-287344" algn="l" rtl="0" eaLnBrk="1" fontAlgn="base" hangingPunct="1">
        <a:spcBef>
          <a:spcPts val="600"/>
        </a:spcBef>
        <a:spcAft>
          <a:spcPts val="1200"/>
        </a:spcAft>
        <a:buClr>
          <a:srgbClr val="9EA900"/>
        </a:buClr>
        <a:buSzPct val="130000"/>
        <a:buChar char="»"/>
        <a:defRPr>
          <a:solidFill>
            <a:schemeClr val="tx1"/>
          </a:solidFill>
          <a:latin typeface="+mn-lt"/>
        </a:defRPr>
      </a:lvl5pPr>
      <a:lvl6pPr marL="2381300" indent="-228605" algn="l" rtl="0" eaLnBrk="1" fontAlgn="base" hangingPunct="1">
        <a:spcBef>
          <a:spcPct val="20000"/>
        </a:spcBef>
        <a:spcAft>
          <a:spcPct val="100000"/>
        </a:spcAft>
        <a:buClr>
          <a:srgbClr val="A2AF2E"/>
        </a:buClr>
        <a:buSzPct val="130000"/>
        <a:buChar char="»"/>
        <a:defRPr>
          <a:solidFill>
            <a:srgbClr val="005E6A"/>
          </a:solidFill>
          <a:latin typeface="+mn-lt"/>
        </a:defRPr>
      </a:lvl6pPr>
      <a:lvl7pPr marL="2838509" indent="-228605" algn="l" rtl="0" eaLnBrk="1" fontAlgn="base" hangingPunct="1">
        <a:spcBef>
          <a:spcPct val="20000"/>
        </a:spcBef>
        <a:spcAft>
          <a:spcPct val="100000"/>
        </a:spcAft>
        <a:buClr>
          <a:srgbClr val="A2AF2E"/>
        </a:buClr>
        <a:buSzPct val="130000"/>
        <a:buChar char="»"/>
        <a:defRPr>
          <a:solidFill>
            <a:srgbClr val="005E6A"/>
          </a:solidFill>
          <a:latin typeface="+mn-lt"/>
        </a:defRPr>
      </a:lvl7pPr>
      <a:lvl8pPr marL="3295719" indent="-228605" algn="l" rtl="0" eaLnBrk="1" fontAlgn="base" hangingPunct="1">
        <a:spcBef>
          <a:spcPct val="20000"/>
        </a:spcBef>
        <a:spcAft>
          <a:spcPct val="100000"/>
        </a:spcAft>
        <a:buClr>
          <a:srgbClr val="A2AF2E"/>
        </a:buClr>
        <a:buSzPct val="130000"/>
        <a:buChar char="»"/>
        <a:defRPr>
          <a:solidFill>
            <a:srgbClr val="005E6A"/>
          </a:solidFill>
          <a:latin typeface="+mn-lt"/>
        </a:defRPr>
      </a:lvl8pPr>
      <a:lvl9pPr marL="3752929" indent="-228605" algn="l" rtl="0" eaLnBrk="1" fontAlgn="base" hangingPunct="1">
        <a:spcBef>
          <a:spcPct val="20000"/>
        </a:spcBef>
        <a:spcAft>
          <a:spcPct val="100000"/>
        </a:spcAft>
        <a:buClr>
          <a:srgbClr val="A2AF2E"/>
        </a:buClr>
        <a:buSzPct val="130000"/>
        <a:buChar char="»"/>
        <a:defRPr>
          <a:solidFill>
            <a:srgbClr val="005E6A"/>
          </a:solidFill>
          <a:latin typeface="+mn-lt"/>
        </a:defRPr>
      </a:lvl9pPr>
    </p:bodyStyle>
    <p:otherStyle>
      <a:defPPr>
        <a:defRPr lang="en-US"/>
      </a:defPPr>
      <a:lvl1pPr marL="0" algn="l" defTabSz="914419" rtl="0" eaLnBrk="1" latinLnBrk="0" hangingPunct="1">
        <a:defRPr sz="1800" kern="1200">
          <a:solidFill>
            <a:schemeClr val="tx1"/>
          </a:solidFill>
          <a:latin typeface="+mn-lt"/>
          <a:ea typeface="+mn-ea"/>
          <a:cs typeface="+mn-cs"/>
        </a:defRPr>
      </a:lvl1pPr>
      <a:lvl2pPr marL="457210" algn="l" defTabSz="914419" rtl="0" eaLnBrk="1" latinLnBrk="0" hangingPunct="1">
        <a:defRPr sz="1800" kern="1200">
          <a:solidFill>
            <a:schemeClr val="tx1"/>
          </a:solidFill>
          <a:latin typeface="+mn-lt"/>
          <a:ea typeface="+mn-ea"/>
          <a:cs typeface="+mn-cs"/>
        </a:defRPr>
      </a:lvl2pPr>
      <a:lvl3pPr marL="914419" algn="l" defTabSz="914419" rtl="0" eaLnBrk="1" latinLnBrk="0" hangingPunct="1">
        <a:defRPr sz="1800" kern="1200">
          <a:solidFill>
            <a:schemeClr val="tx1"/>
          </a:solidFill>
          <a:latin typeface="+mn-lt"/>
          <a:ea typeface="+mn-ea"/>
          <a:cs typeface="+mn-cs"/>
        </a:defRPr>
      </a:lvl3pPr>
      <a:lvl4pPr marL="1371629" algn="l" defTabSz="914419" rtl="0" eaLnBrk="1" latinLnBrk="0" hangingPunct="1">
        <a:defRPr sz="1800" kern="1200">
          <a:solidFill>
            <a:schemeClr val="tx1"/>
          </a:solidFill>
          <a:latin typeface="+mn-lt"/>
          <a:ea typeface="+mn-ea"/>
          <a:cs typeface="+mn-cs"/>
        </a:defRPr>
      </a:lvl4pPr>
      <a:lvl5pPr marL="1828838" algn="l" defTabSz="914419" rtl="0" eaLnBrk="1" latinLnBrk="0" hangingPunct="1">
        <a:defRPr sz="1800" kern="1200">
          <a:solidFill>
            <a:schemeClr val="tx1"/>
          </a:solidFill>
          <a:latin typeface="+mn-lt"/>
          <a:ea typeface="+mn-ea"/>
          <a:cs typeface="+mn-cs"/>
        </a:defRPr>
      </a:lvl5pPr>
      <a:lvl6pPr marL="2286048" algn="l" defTabSz="914419" rtl="0" eaLnBrk="1" latinLnBrk="0" hangingPunct="1">
        <a:defRPr sz="1800" kern="1200">
          <a:solidFill>
            <a:schemeClr val="tx1"/>
          </a:solidFill>
          <a:latin typeface="+mn-lt"/>
          <a:ea typeface="+mn-ea"/>
          <a:cs typeface="+mn-cs"/>
        </a:defRPr>
      </a:lvl6pPr>
      <a:lvl7pPr marL="2743258" algn="l" defTabSz="914419" rtl="0" eaLnBrk="1" latinLnBrk="0" hangingPunct="1">
        <a:defRPr sz="1800" kern="1200">
          <a:solidFill>
            <a:schemeClr val="tx1"/>
          </a:solidFill>
          <a:latin typeface="+mn-lt"/>
          <a:ea typeface="+mn-ea"/>
          <a:cs typeface="+mn-cs"/>
        </a:defRPr>
      </a:lvl7pPr>
      <a:lvl8pPr marL="3200467" algn="l" defTabSz="914419" rtl="0" eaLnBrk="1" latinLnBrk="0" hangingPunct="1">
        <a:defRPr sz="1800" kern="1200">
          <a:solidFill>
            <a:schemeClr val="tx1"/>
          </a:solidFill>
          <a:latin typeface="+mn-lt"/>
          <a:ea typeface="+mn-ea"/>
          <a:cs typeface="+mn-cs"/>
        </a:defRPr>
      </a:lvl8pPr>
      <a:lvl9pPr marL="3657677" algn="l" defTabSz="91441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5249" y="-5289"/>
            <a:ext cx="1131472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en-US" dirty="0"/>
              <a:t>Click to edit Master title style</a:t>
            </a:r>
            <a:endParaRPr lang="en-GB" dirty="0"/>
          </a:p>
        </p:txBody>
      </p:sp>
      <p:sp>
        <p:nvSpPr>
          <p:cNvPr id="1027" name="Rectangle 3"/>
          <p:cNvSpPr>
            <a:spLocks noGrp="1" noChangeArrowheads="1"/>
          </p:cNvSpPr>
          <p:nvPr>
            <p:ph type="body" idx="1"/>
          </p:nvPr>
        </p:nvSpPr>
        <p:spPr bwMode="auto">
          <a:xfrm>
            <a:off x="445051" y="1344082"/>
            <a:ext cx="9855661"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p>
            <a:pPr lvl="0"/>
            <a:r>
              <a:rPr lang="en-US" dirty="0"/>
              <a:t>Click to edit Master text styles</a:t>
            </a:r>
          </a:p>
          <a:p>
            <a:pPr lvl="1"/>
            <a:r>
              <a:rPr lang="en-US" dirty="0"/>
              <a:t>Second level</a:t>
            </a:r>
          </a:p>
          <a:p>
            <a:pPr marL="711154" lvl="2" indent="-253984" algn="l" rtl="0" eaLnBrk="1" fontAlgn="base" hangingPunct="1">
              <a:spcBef>
                <a:spcPts val="600"/>
              </a:spcBef>
              <a:spcAft>
                <a:spcPts val="1200"/>
              </a:spcAft>
              <a:buClr>
                <a:srgbClr val="9EA900"/>
              </a:buClr>
              <a:buSzPct val="80000"/>
              <a:buFont typeface="Courier New" pitchFamily="49" charset="0"/>
              <a:buChar char="o"/>
            </a:pPr>
            <a:r>
              <a:rPr lang="en-US" dirty="0"/>
              <a:t>Third level</a:t>
            </a:r>
          </a:p>
          <a:p>
            <a:pPr lvl="3"/>
            <a:r>
              <a:rPr lang="en-US" dirty="0"/>
              <a:t>Fourth level</a:t>
            </a:r>
          </a:p>
          <a:p>
            <a:pPr lvl="4"/>
            <a:r>
              <a:rPr lang="en-US" dirty="0"/>
              <a:t>Fifth level</a:t>
            </a:r>
            <a:endParaRPr lang="en-GB" dirty="0"/>
          </a:p>
        </p:txBody>
      </p:sp>
      <p:sp>
        <p:nvSpPr>
          <p:cNvPr id="1047" name="Rectangle 23"/>
          <p:cNvSpPr>
            <a:spLocks noChangeArrowheads="1"/>
          </p:cNvSpPr>
          <p:nvPr/>
        </p:nvSpPr>
        <p:spPr bwMode="auto">
          <a:xfrm>
            <a:off x="0" y="6586542"/>
            <a:ext cx="2340686"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pPr defTabSz="914341" eaLnBrk="0" fontAlgn="base" hangingPunct="0">
              <a:spcBef>
                <a:spcPct val="0"/>
              </a:spcBef>
              <a:spcAft>
                <a:spcPct val="0"/>
              </a:spcAft>
            </a:pPr>
            <a:fld id="{7CD7EC5C-09E4-41A7-9730-D4B3681A44C8}" type="slidenum">
              <a:rPr lang="en-GB" sz="800">
                <a:solidFill>
                  <a:srgbClr val="004F5C"/>
                </a:solidFill>
              </a:rPr>
              <a:pPr defTabSz="914341" eaLnBrk="0" fontAlgn="base" hangingPunct="0">
                <a:spcBef>
                  <a:spcPct val="0"/>
                </a:spcBef>
                <a:spcAft>
                  <a:spcPct val="0"/>
                </a:spcAft>
              </a:pPr>
              <a:t>‹#›</a:t>
            </a:fld>
            <a:endParaRPr lang="en-GB" sz="800" dirty="0">
              <a:solidFill>
                <a:srgbClr val="004F5C"/>
              </a:solidFill>
            </a:endParaRPr>
          </a:p>
        </p:txBody>
      </p:sp>
      <p:sp>
        <p:nvSpPr>
          <p:cNvPr id="11" name="Rectangle 8"/>
          <p:cNvSpPr>
            <a:spLocks noChangeArrowheads="1"/>
          </p:cNvSpPr>
          <p:nvPr/>
        </p:nvSpPr>
        <p:spPr bwMode="auto">
          <a:xfrm>
            <a:off x="591509" y="1010351"/>
            <a:ext cx="3008246" cy="45719"/>
          </a:xfrm>
          <a:prstGeom prst="rect">
            <a:avLst/>
          </a:prstGeom>
          <a:gradFill flip="none" rotWithShape="1">
            <a:gsLst>
              <a:gs pos="0">
                <a:schemeClr val="tx2"/>
              </a:gs>
              <a:gs pos="100000">
                <a:schemeClr val="bg1"/>
              </a:gs>
            </a:gsLst>
            <a:lin ang="0" scaled="1"/>
            <a:tileRect/>
          </a:gradFill>
          <a:ln>
            <a:noFill/>
          </a:ln>
          <a:effectLst/>
          <a:extLst/>
        </p:spPr>
        <p:txBody>
          <a:bodyPr wrap="square" lIns="0" tIns="0" rIns="0" bIns="0" anchor="ctr">
            <a:noAutofit/>
          </a:bodyPr>
          <a:lstStyle/>
          <a:p>
            <a:pPr defTabSz="914341" eaLnBrk="0" fontAlgn="base" hangingPunct="0">
              <a:spcBef>
                <a:spcPct val="0"/>
              </a:spcBef>
              <a:spcAft>
                <a:spcPct val="0"/>
              </a:spcAft>
            </a:pPr>
            <a:endParaRPr lang="en-GB" sz="1200" i="1" dirty="0">
              <a:solidFill>
                <a:srgbClr val="000000"/>
              </a:solidFill>
            </a:endParaRPr>
          </a:p>
        </p:txBody>
      </p:sp>
      <p:pic>
        <p:nvPicPr>
          <p:cNvPr id="2" name="Picture 2" descr="W:\Data\London\Investment Marketing\Presentations - admin\Templates-and-Guidelines\Graphics and Logos\M&amp;G Brushstroke.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1503" y="6463438"/>
            <a:ext cx="9846728" cy="148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W:\Data\London\Investment Communications\Work-in-progress presentations\z Graphics\Logos\M&amp;G_Logo_2014\M&amp;G_Logo_CMYK.JPG">
            <a:extLst>
              <a:ext uri="{FF2B5EF4-FFF2-40B4-BE49-F238E27FC236}">
                <a16:creationId xmlns:a16="http://schemas.microsoft.com/office/drawing/2014/main" xmlns="" id="{D09E3E48-0740-438B-884B-659EE6AA58AF}"/>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10645546" y="6055187"/>
            <a:ext cx="1091696" cy="55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35716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ransition spd="slow">
    <p:wipe dir="r"/>
  </p:transition>
  <p:txStyles>
    <p:title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bg1"/>
          </a:solidFill>
          <a:latin typeface="Arial Narrow" pitchFamily="34" charset="0"/>
        </a:defRPr>
      </a:lvl2pPr>
      <a:lvl3pPr algn="l" rtl="0" eaLnBrk="1" fontAlgn="base" hangingPunct="1">
        <a:spcBef>
          <a:spcPct val="0"/>
        </a:spcBef>
        <a:spcAft>
          <a:spcPct val="0"/>
        </a:spcAft>
        <a:defRPr sz="3000" b="1">
          <a:solidFill>
            <a:schemeClr val="bg1"/>
          </a:solidFill>
          <a:latin typeface="Arial Narrow" pitchFamily="34" charset="0"/>
        </a:defRPr>
      </a:lvl3pPr>
      <a:lvl4pPr algn="l" rtl="0" eaLnBrk="1" fontAlgn="base" hangingPunct="1">
        <a:spcBef>
          <a:spcPct val="0"/>
        </a:spcBef>
        <a:spcAft>
          <a:spcPct val="0"/>
        </a:spcAft>
        <a:defRPr sz="3000" b="1">
          <a:solidFill>
            <a:schemeClr val="bg1"/>
          </a:solidFill>
          <a:latin typeface="Arial Narrow" pitchFamily="34" charset="0"/>
        </a:defRPr>
      </a:lvl4pPr>
      <a:lvl5pPr algn="l" rtl="0" eaLnBrk="1" fontAlgn="base" hangingPunct="1">
        <a:spcBef>
          <a:spcPct val="0"/>
        </a:spcBef>
        <a:spcAft>
          <a:spcPct val="0"/>
        </a:spcAft>
        <a:defRPr sz="3000" b="1">
          <a:solidFill>
            <a:schemeClr val="bg1"/>
          </a:solidFill>
          <a:latin typeface="Arial Narrow" pitchFamily="34" charset="0"/>
        </a:defRPr>
      </a:lvl5pPr>
      <a:lvl6pPr marL="457171" algn="l" rtl="0" eaLnBrk="1" fontAlgn="base" hangingPunct="1">
        <a:spcBef>
          <a:spcPct val="0"/>
        </a:spcBef>
        <a:spcAft>
          <a:spcPct val="0"/>
        </a:spcAft>
        <a:defRPr sz="3000" b="1">
          <a:solidFill>
            <a:schemeClr val="bg1"/>
          </a:solidFill>
          <a:latin typeface="Arial Narrow" pitchFamily="34" charset="0"/>
        </a:defRPr>
      </a:lvl6pPr>
      <a:lvl7pPr marL="914341" algn="l" rtl="0" eaLnBrk="1" fontAlgn="base" hangingPunct="1">
        <a:spcBef>
          <a:spcPct val="0"/>
        </a:spcBef>
        <a:spcAft>
          <a:spcPct val="0"/>
        </a:spcAft>
        <a:defRPr sz="3000" b="1">
          <a:solidFill>
            <a:schemeClr val="bg1"/>
          </a:solidFill>
          <a:latin typeface="Arial Narrow" pitchFamily="34" charset="0"/>
        </a:defRPr>
      </a:lvl7pPr>
      <a:lvl8pPr marL="1371512" algn="l" rtl="0" eaLnBrk="1" fontAlgn="base" hangingPunct="1">
        <a:spcBef>
          <a:spcPct val="0"/>
        </a:spcBef>
        <a:spcAft>
          <a:spcPct val="0"/>
        </a:spcAft>
        <a:defRPr sz="3000" b="1">
          <a:solidFill>
            <a:schemeClr val="bg1"/>
          </a:solidFill>
          <a:latin typeface="Arial Narrow" pitchFamily="34" charset="0"/>
        </a:defRPr>
      </a:lvl8pPr>
      <a:lvl9pPr marL="1828681" algn="l" rtl="0" eaLnBrk="1" fontAlgn="base" hangingPunct="1">
        <a:spcBef>
          <a:spcPct val="0"/>
        </a:spcBef>
        <a:spcAft>
          <a:spcPct val="0"/>
        </a:spcAft>
        <a:defRPr sz="3000" b="1">
          <a:solidFill>
            <a:schemeClr val="bg1"/>
          </a:solidFill>
          <a:latin typeface="Arial Narrow" pitchFamily="34" charset="0"/>
        </a:defRPr>
      </a:lvl9pPr>
    </p:titleStyle>
    <p:bodyStyle>
      <a:lvl1pPr marL="190488" indent="-190488" algn="l" rtl="0" eaLnBrk="1" fontAlgn="base" hangingPunct="1">
        <a:spcBef>
          <a:spcPts val="600"/>
        </a:spcBef>
        <a:spcAft>
          <a:spcPts val="1200"/>
        </a:spcAft>
        <a:buClr>
          <a:srgbClr val="9EA900"/>
        </a:buClr>
        <a:buSzPct val="130000"/>
        <a:buChar char="•"/>
        <a:defRPr sz="2000">
          <a:solidFill>
            <a:schemeClr val="tx1"/>
          </a:solidFill>
          <a:latin typeface="+mn-lt"/>
          <a:ea typeface="+mn-ea"/>
          <a:cs typeface="+mn-cs"/>
        </a:defRPr>
      </a:lvl1pPr>
      <a:lvl2pPr marL="457171" indent="-271446" algn="l" rtl="0" eaLnBrk="1" fontAlgn="base" hangingPunct="1">
        <a:spcBef>
          <a:spcPts val="600"/>
        </a:spcBef>
        <a:spcAft>
          <a:spcPts val="1200"/>
        </a:spcAft>
        <a:buClr>
          <a:srgbClr val="9EA900"/>
        </a:buClr>
        <a:buSzPct val="130000"/>
        <a:buChar char="–"/>
        <a:defRPr>
          <a:solidFill>
            <a:schemeClr val="tx1"/>
          </a:solidFill>
          <a:latin typeface="+mn-lt"/>
        </a:defRPr>
      </a:lvl2pPr>
      <a:lvl3pPr marL="711154" indent="-253984" algn="l" rtl="0" eaLnBrk="1" fontAlgn="base" hangingPunct="1">
        <a:spcBef>
          <a:spcPts val="600"/>
        </a:spcBef>
        <a:spcAft>
          <a:spcPts val="1200"/>
        </a:spcAft>
        <a:buClr>
          <a:srgbClr val="9EA900"/>
        </a:buClr>
        <a:buSzPct val="80000"/>
        <a:buFont typeface="Courier New" pitchFamily="49" charset="0"/>
        <a:buChar char="o"/>
        <a:defRPr>
          <a:solidFill>
            <a:schemeClr val="tx1"/>
          </a:solidFill>
          <a:latin typeface="+mn-lt"/>
        </a:defRPr>
      </a:lvl3pPr>
      <a:lvl4pPr marL="990536" indent="-279382" algn="l" rtl="0" eaLnBrk="1" fontAlgn="base" hangingPunct="1">
        <a:spcBef>
          <a:spcPts val="600"/>
        </a:spcBef>
        <a:spcAft>
          <a:spcPts val="1200"/>
        </a:spcAft>
        <a:buClr>
          <a:srgbClr val="9EA900"/>
        </a:buClr>
        <a:buSzPct val="130000"/>
        <a:buChar char="–"/>
        <a:defRPr>
          <a:solidFill>
            <a:schemeClr val="tx1"/>
          </a:solidFill>
          <a:latin typeface="+mn-lt"/>
        </a:defRPr>
      </a:lvl4pPr>
      <a:lvl5pPr marL="1277855" indent="-287320" algn="l" rtl="0" eaLnBrk="1" fontAlgn="base" hangingPunct="1">
        <a:spcBef>
          <a:spcPts val="600"/>
        </a:spcBef>
        <a:spcAft>
          <a:spcPts val="1200"/>
        </a:spcAft>
        <a:buClr>
          <a:srgbClr val="9EA900"/>
        </a:buClr>
        <a:buSzPct val="130000"/>
        <a:buChar char="»"/>
        <a:defRPr>
          <a:solidFill>
            <a:schemeClr val="tx1"/>
          </a:solidFill>
          <a:latin typeface="+mn-lt"/>
        </a:defRPr>
      </a:lvl5pPr>
      <a:lvl6pPr marL="2381095" indent="-228585" algn="l" rtl="0" eaLnBrk="1" fontAlgn="base" hangingPunct="1">
        <a:spcBef>
          <a:spcPct val="20000"/>
        </a:spcBef>
        <a:spcAft>
          <a:spcPct val="100000"/>
        </a:spcAft>
        <a:buClr>
          <a:srgbClr val="A2AF2E"/>
        </a:buClr>
        <a:buSzPct val="130000"/>
        <a:buChar char="»"/>
        <a:defRPr>
          <a:solidFill>
            <a:srgbClr val="005E6A"/>
          </a:solidFill>
          <a:latin typeface="+mn-lt"/>
        </a:defRPr>
      </a:lvl6pPr>
      <a:lvl7pPr marL="2838267" indent="-228585" algn="l" rtl="0" eaLnBrk="1" fontAlgn="base" hangingPunct="1">
        <a:spcBef>
          <a:spcPct val="20000"/>
        </a:spcBef>
        <a:spcAft>
          <a:spcPct val="100000"/>
        </a:spcAft>
        <a:buClr>
          <a:srgbClr val="A2AF2E"/>
        </a:buClr>
        <a:buSzPct val="130000"/>
        <a:buChar char="»"/>
        <a:defRPr>
          <a:solidFill>
            <a:srgbClr val="005E6A"/>
          </a:solidFill>
          <a:latin typeface="+mn-lt"/>
        </a:defRPr>
      </a:lvl7pPr>
      <a:lvl8pPr marL="3295436" indent="-228585" algn="l" rtl="0" eaLnBrk="1" fontAlgn="base" hangingPunct="1">
        <a:spcBef>
          <a:spcPct val="20000"/>
        </a:spcBef>
        <a:spcAft>
          <a:spcPct val="100000"/>
        </a:spcAft>
        <a:buClr>
          <a:srgbClr val="A2AF2E"/>
        </a:buClr>
        <a:buSzPct val="130000"/>
        <a:buChar char="»"/>
        <a:defRPr>
          <a:solidFill>
            <a:srgbClr val="005E6A"/>
          </a:solidFill>
          <a:latin typeface="+mn-lt"/>
        </a:defRPr>
      </a:lvl8pPr>
      <a:lvl9pPr marL="3752607" indent="-228585" algn="l" rtl="0" eaLnBrk="1" fontAlgn="base" hangingPunct="1">
        <a:spcBef>
          <a:spcPct val="20000"/>
        </a:spcBef>
        <a:spcAft>
          <a:spcPct val="100000"/>
        </a:spcAft>
        <a:buClr>
          <a:srgbClr val="A2AF2E"/>
        </a:buClr>
        <a:buSzPct val="130000"/>
        <a:buChar char="»"/>
        <a:defRPr>
          <a:solidFill>
            <a:srgbClr val="005E6A"/>
          </a:solidFill>
          <a:latin typeface="+mn-lt"/>
        </a:defRPr>
      </a:lvl9pPr>
    </p:bodyStyle>
    <p:otherStyle>
      <a:defPPr>
        <a:defRPr lang="en-US"/>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1" algn="l" defTabSz="914341" rtl="0" eaLnBrk="1" latinLnBrk="0" hangingPunct="1">
        <a:defRPr sz="1800" kern="1200">
          <a:solidFill>
            <a:schemeClr val="tx1"/>
          </a:solidFill>
          <a:latin typeface="+mn-lt"/>
          <a:ea typeface="+mn-ea"/>
          <a:cs typeface="+mn-cs"/>
        </a:defRPr>
      </a:lvl5pPr>
      <a:lvl6pPr marL="2285852" algn="l" defTabSz="914341" rtl="0" eaLnBrk="1" latinLnBrk="0" hangingPunct="1">
        <a:defRPr sz="1800" kern="1200">
          <a:solidFill>
            <a:schemeClr val="tx1"/>
          </a:solidFill>
          <a:latin typeface="+mn-lt"/>
          <a:ea typeface="+mn-ea"/>
          <a:cs typeface="+mn-cs"/>
        </a:defRPr>
      </a:lvl6pPr>
      <a:lvl7pPr marL="2743023" algn="l" defTabSz="914341" rtl="0" eaLnBrk="1" latinLnBrk="0" hangingPunct="1">
        <a:defRPr sz="1800" kern="1200">
          <a:solidFill>
            <a:schemeClr val="tx1"/>
          </a:solidFill>
          <a:latin typeface="+mn-lt"/>
          <a:ea typeface="+mn-ea"/>
          <a:cs typeface="+mn-cs"/>
        </a:defRPr>
      </a:lvl7pPr>
      <a:lvl8pPr marL="3200194" algn="l" defTabSz="914341" rtl="0" eaLnBrk="1" latinLnBrk="0" hangingPunct="1">
        <a:defRPr sz="1800" kern="1200">
          <a:solidFill>
            <a:schemeClr val="tx1"/>
          </a:solidFill>
          <a:latin typeface="+mn-lt"/>
          <a:ea typeface="+mn-ea"/>
          <a:cs typeface="+mn-cs"/>
        </a:defRPr>
      </a:lvl8pPr>
      <a:lvl9pPr marL="3657363" algn="l" defTabSz="91434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5249" y="-5289"/>
            <a:ext cx="1131472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45050" y="1344082"/>
            <a:ext cx="9855661"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47" name="Rectangle 23"/>
          <p:cNvSpPr>
            <a:spLocks noChangeArrowheads="1"/>
          </p:cNvSpPr>
          <p:nvPr/>
        </p:nvSpPr>
        <p:spPr bwMode="auto">
          <a:xfrm>
            <a:off x="0" y="6586541"/>
            <a:ext cx="2340686"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fld id="{7CD7EC5C-09E4-41A7-9730-D4B3681A44C8}" type="slidenum">
              <a:rPr lang="en-GB" sz="800" i="0">
                <a:solidFill>
                  <a:schemeClr val="tx1"/>
                </a:solidFill>
              </a:rPr>
              <a:pPr/>
              <a:t>‹#›</a:t>
            </a:fld>
            <a:endParaRPr lang="en-GB" sz="800" i="0">
              <a:solidFill>
                <a:schemeClr val="tx1"/>
              </a:solidFill>
            </a:endParaRPr>
          </a:p>
        </p:txBody>
      </p:sp>
      <p:sp>
        <p:nvSpPr>
          <p:cNvPr id="11" name="Rectangle 8"/>
          <p:cNvSpPr>
            <a:spLocks noChangeArrowheads="1"/>
          </p:cNvSpPr>
          <p:nvPr/>
        </p:nvSpPr>
        <p:spPr bwMode="auto">
          <a:xfrm>
            <a:off x="591509" y="1010351"/>
            <a:ext cx="3008246" cy="45719"/>
          </a:xfrm>
          <a:prstGeom prst="rect">
            <a:avLst/>
          </a:prstGeom>
          <a:gradFill flip="none" rotWithShape="1">
            <a:gsLst>
              <a:gs pos="0">
                <a:schemeClr val="tx2"/>
              </a:gs>
              <a:gs pos="100000">
                <a:schemeClr val="bg1"/>
              </a:gs>
            </a:gsLst>
            <a:lin ang="0" scaled="1"/>
            <a:tileRect/>
          </a:gradFill>
          <a:ln>
            <a:noFill/>
          </a:ln>
          <a:effectLst/>
          <a:extLst/>
        </p:spPr>
        <p:txBody>
          <a:bodyPr wrap="square" lIns="0" tIns="0" rIns="0" bIns="0" anchor="ctr">
            <a:noAutofit/>
          </a:bodyPr>
          <a:lstStyle/>
          <a:p>
            <a:endParaRPr lang="en-GB" sz="1800"/>
          </a:p>
        </p:txBody>
      </p:sp>
      <p:pic>
        <p:nvPicPr>
          <p:cNvPr id="2" name="Picture 2" descr="W:\Data\London\Investment Marketing\Presentations - admin\Templates-and-Guidelines\Graphics and Logos\M&amp;G Brushstroke.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1502" y="6463437"/>
            <a:ext cx="9846728" cy="148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W:\Data\London\Investment Communications\Work-in-progress presentations\z Graphics\Logos\M&amp;G_Logo_2014\M&amp;G_Logo_CMYK.JPG">
            <a:extLst>
              <a:ext uri="{FF2B5EF4-FFF2-40B4-BE49-F238E27FC236}">
                <a16:creationId xmlns:a16="http://schemas.microsoft.com/office/drawing/2014/main" xmlns="" id="{09B0E7B1-8A13-4865-A531-DEA4A6850DA1}"/>
              </a:ext>
            </a:extLst>
          </p:cNvPr>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0645546" y="6055187"/>
            <a:ext cx="1091696" cy="55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70149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ransition spd="slow">
    <p:wipe dir="r"/>
  </p:transition>
  <p:txStyles>
    <p:title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bg1"/>
          </a:solidFill>
          <a:latin typeface="Arial Narrow" pitchFamily="34" charset="0"/>
        </a:defRPr>
      </a:lvl2pPr>
      <a:lvl3pPr algn="l" rtl="0" eaLnBrk="1" fontAlgn="base" hangingPunct="1">
        <a:spcBef>
          <a:spcPct val="0"/>
        </a:spcBef>
        <a:spcAft>
          <a:spcPct val="0"/>
        </a:spcAft>
        <a:defRPr sz="3000" b="1">
          <a:solidFill>
            <a:schemeClr val="bg1"/>
          </a:solidFill>
          <a:latin typeface="Arial Narrow" pitchFamily="34" charset="0"/>
        </a:defRPr>
      </a:lvl3pPr>
      <a:lvl4pPr algn="l" rtl="0" eaLnBrk="1" fontAlgn="base" hangingPunct="1">
        <a:spcBef>
          <a:spcPct val="0"/>
        </a:spcBef>
        <a:spcAft>
          <a:spcPct val="0"/>
        </a:spcAft>
        <a:defRPr sz="3000" b="1">
          <a:solidFill>
            <a:schemeClr val="bg1"/>
          </a:solidFill>
          <a:latin typeface="Arial Narrow" pitchFamily="34" charset="0"/>
        </a:defRPr>
      </a:lvl4pPr>
      <a:lvl5pPr algn="l" rtl="0" eaLnBrk="1" fontAlgn="base" hangingPunct="1">
        <a:spcBef>
          <a:spcPct val="0"/>
        </a:spcBef>
        <a:spcAft>
          <a:spcPct val="0"/>
        </a:spcAft>
        <a:defRPr sz="3000" b="1">
          <a:solidFill>
            <a:schemeClr val="bg1"/>
          </a:solidFill>
          <a:latin typeface="Arial Narrow" pitchFamily="34" charset="0"/>
        </a:defRPr>
      </a:lvl5pPr>
      <a:lvl6pPr marL="457210" algn="l" rtl="0" eaLnBrk="1" fontAlgn="base" hangingPunct="1">
        <a:spcBef>
          <a:spcPct val="0"/>
        </a:spcBef>
        <a:spcAft>
          <a:spcPct val="0"/>
        </a:spcAft>
        <a:defRPr sz="3000" b="1">
          <a:solidFill>
            <a:schemeClr val="bg1"/>
          </a:solidFill>
          <a:latin typeface="Arial Narrow" pitchFamily="34" charset="0"/>
        </a:defRPr>
      </a:lvl6pPr>
      <a:lvl7pPr marL="914419" algn="l" rtl="0" eaLnBrk="1" fontAlgn="base" hangingPunct="1">
        <a:spcBef>
          <a:spcPct val="0"/>
        </a:spcBef>
        <a:spcAft>
          <a:spcPct val="0"/>
        </a:spcAft>
        <a:defRPr sz="3000" b="1">
          <a:solidFill>
            <a:schemeClr val="bg1"/>
          </a:solidFill>
          <a:latin typeface="Arial Narrow" pitchFamily="34" charset="0"/>
        </a:defRPr>
      </a:lvl7pPr>
      <a:lvl8pPr marL="1371629" algn="l" rtl="0" eaLnBrk="1" fontAlgn="base" hangingPunct="1">
        <a:spcBef>
          <a:spcPct val="0"/>
        </a:spcBef>
        <a:spcAft>
          <a:spcPct val="0"/>
        </a:spcAft>
        <a:defRPr sz="3000" b="1">
          <a:solidFill>
            <a:schemeClr val="bg1"/>
          </a:solidFill>
          <a:latin typeface="Arial Narrow" pitchFamily="34" charset="0"/>
        </a:defRPr>
      </a:lvl8pPr>
      <a:lvl9pPr marL="1828838" algn="l" rtl="0" eaLnBrk="1" fontAlgn="base" hangingPunct="1">
        <a:spcBef>
          <a:spcPct val="0"/>
        </a:spcBef>
        <a:spcAft>
          <a:spcPct val="0"/>
        </a:spcAft>
        <a:defRPr sz="3000" b="1">
          <a:solidFill>
            <a:schemeClr val="bg1"/>
          </a:solidFill>
          <a:latin typeface="Arial Narrow" pitchFamily="34" charset="0"/>
        </a:defRPr>
      </a:lvl9pPr>
    </p:titleStyle>
    <p:bodyStyle>
      <a:lvl1pPr marL="190504" indent="-190504" algn="l" rtl="0" eaLnBrk="1" fontAlgn="base" hangingPunct="1">
        <a:spcBef>
          <a:spcPts val="600"/>
        </a:spcBef>
        <a:spcAft>
          <a:spcPts val="1200"/>
        </a:spcAft>
        <a:buClr>
          <a:srgbClr val="9EA900"/>
        </a:buClr>
        <a:buSzPct val="130000"/>
        <a:buChar char="•"/>
        <a:defRPr sz="2000">
          <a:solidFill>
            <a:schemeClr val="tx1"/>
          </a:solidFill>
          <a:latin typeface="+mn-lt"/>
          <a:ea typeface="+mn-ea"/>
          <a:cs typeface="+mn-cs"/>
        </a:defRPr>
      </a:lvl1pPr>
      <a:lvl2pPr marL="457210" indent="-271469" algn="l" rtl="0" eaLnBrk="1" fontAlgn="base" hangingPunct="1">
        <a:spcBef>
          <a:spcPts val="600"/>
        </a:spcBef>
        <a:spcAft>
          <a:spcPts val="1200"/>
        </a:spcAft>
        <a:buClr>
          <a:srgbClr val="9EA900"/>
        </a:buClr>
        <a:buSzPct val="130000"/>
        <a:buChar char="–"/>
        <a:defRPr>
          <a:solidFill>
            <a:schemeClr val="tx1"/>
          </a:solidFill>
          <a:latin typeface="+mn-lt"/>
        </a:defRPr>
      </a:lvl2pPr>
      <a:lvl3pPr marL="711215" indent="-254005" algn="l" rtl="0" eaLnBrk="1" fontAlgn="base" hangingPunct="1">
        <a:spcBef>
          <a:spcPts val="600"/>
        </a:spcBef>
        <a:spcAft>
          <a:spcPts val="1200"/>
        </a:spcAft>
        <a:buClr>
          <a:srgbClr val="9EA900"/>
        </a:buClr>
        <a:buSzPct val="80000"/>
        <a:buFont typeface="Courier New" pitchFamily="49" charset="0"/>
        <a:buChar char="o"/>
        <a:defRPr>
          <a:solidFill>
            <a:schemeClr val="tx1"/>
          </a:solidFill>
          <a:latin typeface="+mn-lt"/>
        </a:defRPr>
      </a:lvl3pPr>
      <a:lvl4pPr marL="990621" indent="-279406" algn="l" rtl="0" eaLnBrk="1" fontAlgn="base" hangingPunct="1">
        <a:spcBef>
          <a:spcPts val="600"/>
        </a:spcBef>
        <a:spcAft>
          <a:spcPts val="1200"/>
        </a:spcAft>
        <a:buClr>
          <a:srgbClr val="9EA900"/>
        </a:buClr>
        <a:buSzPct val="130000"/>
        <a:buChar char="–"/>
        <a:defRPr>
          <a:solidFill>
            <a:schemeClr val="tx1"/>
          </a:solidFill>
          <a:latin typeface="+mn-lt"/>
        </a:defRPr>
      </a:lvl4pPr>
      <a:lvl5pPr marL="1277965" indent="-287344" algn="l" rtl="0" eaLnBrk="1" fontAlgn="base" hangingPunct="1">
        <a:spcBef>
          <a:spcPts val="600"/>
        </a:spcBef>
        <a:spcAft>
          <a:spcPts val="1200"/>
        </a:spcAft>
        <a:buClr>
          <a:srgbClr val="9EA900"/>
        </a:buClr>
        <a:buSzPct val="130000"/>
        <a:buChar char="»"/>
        <a:defRPr>
          <a:solidFill>
            <a:schemeClr val="tx1"/>
          </a:solidFill>
          <a:latin typeface="+mn-lt"/>
        </a:defRPr>
      </a:lvl5pPr>
      <a:lvl6pPr marL="2381300" indent="-228605" algn="l" rtl="0" eaLnBrk="1" fontAlgn="base" hangingPunct="1">
        <a:spcBef>
          <a:spcPct val="20000"/>
        </a:spcBef>
        <a:spcAft>
          <a:spcPct val="100000"/>
        </a:spcAft>
        <a:buClr>
          <a:srgbClr val="A2AF2E"/>
        </a:buClr>
        <a:buSzPct val="130000"/>
        <a:buChar char="»"/>
        <a:defRPr>
          <a:solidFill>
            <a:srgbClr val="005E6A"/>
          </a:solidFill>
          <a:latin typeface="+mn-lt"/>
        </a:defRPr>
      </a:lvl6pPr>
      <a:lvl7pPr marL="2838509" indent="-228605" algn="l" rtl="0" eaLnBrk="1" fontAlgn="base" hangingPunct="1">
        <a:spcBef>
          <a:spcPct val="20000"/>
        </a:spcBef>
        <a:spcAft>
          <a:spcPct val="100000"/>
        </a:spcAft>
        <a:buClr>
          <a:srgbClr val="A2AF2E"/>
        </a:buClr>
        <a:buSzPct val="130000"/>
        <a:buChar char="»"/>
        <a:defRPr>
          <a:solidFill>
            <a:srgbClr val="005E6A"/>
          </a:solidFill>
          <a:latin typeface="+mn-lt"/>
        </a:defRPr>
      </a:lvl7pPr>
      <a:lvl8pPr marL="3295719" indent="-228605" algn="l" rtl="0" eaLnBrk="1" fontAlgn="base" hangingPunct="1">
        <a:spcBef>
          <a:spcPct val="20000"/>
        </a:spcBef>
        <a:spcAft>
          <a:spcPct val="100000"/>
        </a:spcAft>
        <a:buClr>
          <a:srgbClr val="A2AF2E"/>
        </a:buClr>
        <a:buSzPct val="130000"/>
        <a:buChar char="»"/>
        <a:defRPr>
          <a:solidFill>
            <a:srgbClr val="005E6A"/>
          </a:solidFill>
          <a:latin typeface="+mn-lt"/>
        </a:defRPr>
      </a:lvl8pPr>
      <a:lvl9pPr marL="3752929" indent="-228605" algn="l" rtl="0" eaLnBrk="1" fontAlgn="base" hangingPunct="1">
        <a:spcBef>
          <a:spcPct val="20000"/>
        </a:spcBef>
        <a:spcAft>
          <a:spcPct val="100000"/>
        </a:spcAft>
        <a:buClr>
          <a:srgbClr val="A2AF2E"/>
        </a:buClr>
        <a:buSzPct val="130000"/>
        <a:buChar char="»"/>
        <a:defRPr>
          <a:solidFill>
            <a:srgbClr val="005E6A"/>
          </a:solidFill>
          <a:latin typeface="+mn-lt"/>
        </a:defRPr>
      </a:lvl9pPr>
    </p:bodyStyle>
    <p:otherStyle>
      <a:defPPr>
        <a:defRPr lang="en-US"/>
      </a:defPPr>
      <a:lvl1pPr marL="0" algn="l" defTabSz="914419" rtl="0" eaLnBrk="1" latinLnBrk="0" hangingPunct="1">
        <a:defRPr sz="1800" kern="1200">
          <a:solidFill>
            <a:schemeClr val="tx1"/>
          </a:solidFill>
          <a:latin typeface="+mn-lt"/>
          <a:ea typeface="+mn-ea"/>
          <a:cs typeface="+mn-cs"/>
        </a:defRPr>
      </a:lvl1pPr>
      <a:lvl2pPr marL="457210" algn="l" defTabSz="914419" rtl="0" eaLnBrk="1" latinLnBrk="0" hangingPunct="1">
        <a:defRPr sz="1800" kern="1200">
          <a:solidFill>
            <a:schemeClr val="tx1"/>
          </a:solidFill>
          <a:latin typeface="+mn-lt"/>
          <a:ea typeface="+mn-ea"/>
          <a:cs typeface="+mn-cs"/>
        </a:defRPr>
      </a:lvl2pPr>
      <a:lvl3pPr marL="914419" algn="l" defTabSz="914419" rtl="0" eaLnBrk="1" latinLnBrk="0" hangingPunct="1">
        <a:defRPr sz="1800" kern="1200">
          <a:solidFill>
            <a:schemeClr val="tx1"/>
          </a:solidFill>
          <a:latin typeface="+mn-lt"/>
          <a:ea typeface="+mn-ea"/>
          <a:cs typeface="+mn-cs"/>
        </a:defRPr>
      </a:lvl3pPr>
      <a:lvl4pPr marL="1371629" algn="l" defTabSz="914419" rtl="0" eaLnBrk="1" latinLnBrk="0" hangingPunct="1">
        <a:defRPr sz="1800" kern="1200">
          <a:solidFill>
            <a:schemeClr val="tx1"/>
          </a:solidFill>
          <a:latin typeface="+mn-lt"/>
          <a:ea typeface="+mn-ea"/>
          <a:cs typeface="+mn-cs"/>
        </a:defRPr>
      </a:lvl4pPr>
      <a:lvl5pPr marL="1828838" algn="l" defTabSz="914419" rtl="0" eaLnBrk="1" latinLnBrk="0" hangingPunct="1">
        <a:defRPr sz="1800" kern="1200">
          <a:solidFill>
            <a:schemeClr val="tx1"/>
          </a:solidFill>
          <a:latin typeface="+mn-lt"/>
          <a:ea typeface="+mn-ea"/>
          <a:cs typeface="+mn-cs"/>
        </a:defRPr>
      </a:lvl5pPr>
      <a:lvl6pPr marL="2286048" algn="l" defTabSz="914419" rtl="0" eaLnBrk="1" latinLnBrk="0" hangingPunct="1">
        <a:defRPr sz="1800" kern="1200">
          <a:solidFill>
            <a:schemeClr val="tx1"/>
          </a:solidFill>
          <a:latin typeface="+mn-lt"/>
          <a:ea typeface="+mn-ea"/>
          <a:cs typeface="+mn-cs"/>
        </a:defRPr>
      </a:lvl6pPr>
      <a:lvl7pPr marL="2743258" algn="l" defTabSz="914419" rtl="0" eaLnBrk="1" latinLnBrk="0" hangingPunct="1">
        <a:defRPr sz="1800" kern="1200">
          <a:solidFill>
            <a:schemeClr val="tx1"/>
          </a:solidFill>
          <a:latin typeface="+mn-lt"/>
          <a:ea typeface="+mn-ea"/>
          <a:cs typeface="+mn-cs"/>
        </a:defRPr>
      </a:lvl7pPr>
      <a:lvl8pPr marL="3200467" algn="l" defTabSz="914419" rtl="0" eaLnBrk="1" latinLnBrk="0" hangingPunct="1">
        <a:defRPr sz="1800" kern="1200">
          <a:solidFill>
            <a:schemeClr val="tx1"/>
          </a:solidFill>
          <a:latin typeface="+mn-lt"/>
          <a:ea typeface="+mn-ea"/>
          <a:cs typeface="+mn-cs"/>
        </a:defRPr>
      </a:lvl8pPr>
      <a:lvl9pPr marL="3657677" algn="l" defTabSz="91441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5249" y="-5289"/>
            <a:ext cx="1131472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45050" y="1344082"/>
            <a:ext cx="9855661"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47" name="Rectangle 23"/>
          <p:cNvSpPr>
            <a:spLocks noChangeArrowheads="1"/>
          </p:cNvSpPr>
          <p:nvPr/>
        </p:nvSpPr>
        <p:spPr bwMode="auto">
          <a:xfrm>
            <a:off x="0" y="6586541"/>
            <a:ext cx="2340686"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fld id="{7CD7EC5C-09E4-41A7-9730-D4B3681A44C8}" type="slidenum">
              <a:rPr lang="en-GB" sz="800" i="0">
                <a:solidFill>
                  <a:schemeClr val="tx1"/>
                </a:solidFill>
              </a:rPr>
              <a:pPr/>
              <a:t>‹#›</a:t>
            </a:fld>
            <a:endParaRPr lang="en-GB" sz="800" i="0">
              <a:solidFill>
                <a:schemeClr val="tx1"/>
              </a:solidFill>
            </a:endParaRPr>
          </a:p>
        </p:txBody>
      </p:sp>
      <p:sp>
        <p:nvSpPr>
          <p:cNvPr id="11" name="Rectangle 8"/>
          <p:cNvSpPr>
            <a:spLocks noChangeArrowheads="1"/>
          </p:cNvSpPr>
          <p:nvPr/>
        </p:nvSpPr>
        <p:spPr bwMode="auto">
          <a:xfrm>
            <a:off x="591509" y="1010351"/>
            <a:ext cx="3008246" cy="45719"/>
          </a:xfrm>
          <a:prstGeom prst="rect">
            <a:avLst/>
          </a:prstGeom>
          <a:gradFill flip="none" rotWithShape="1">
            <a:gsLst>
              <a:gs pos="0">
                <a:schemeClr val="tx2"/>
              </a:gs>
              <a:gs pos="100000">
                <a:schemeClr val="bg1"/>
              </a:gs>
            </a:gsLst>
            <a:lin ang="0" scaled="1"/>
            <a:tileRect/>
          </a:gradFill>
          <a:ln>
            <a:noFill/>
          </a:ln>
          <a:effectLst/>
          <a:extLst/>
        </p:spPr>
        <p:txBody>
          <a:bodyPr wrap="square" lIns="0" tIns="0" rIns="0" bIns="0" anchor="ctr">
            <a:noAutofit/>
          </a:bodyPr>
          <a:lstStyle/>
          <a:p>
            <a:endParaRPr lang="en-GB" sz="1800"/>
          </a:p>
        </p:txBody>
      </p:sp>
      <p:pic>
        <p:nvPicPr>
          <p:cNvPr id="2" name="Picture 2" descr="W:\Data\London\Investment Marketing\Presentations - admin\Templates-and-Guidelines\Graphics and Logos\M&amp;G Brushstroke.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1502" y="6463437"/>
            <a:ext cx="9846728" cy="148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W:\Data\London\Investment Communications\Work-in-progress presentations\z Graphics\Logos\M&amp;G_Logo_2014\M&amp;G_Logo_CMYK.JPG">
            <a:extLst>
              <a:ext uri="{FF2B5EF4-FFF2-40B4-BE49-F238E27FC236}">
                <a16:creationId xmlns:a16="http://schemas.microsoft.com/office/drawing/2014/main" xmlns="" id="{B424DC86-DF97-4499-9A94-736EB36DC2B3}"/>
              </a:ext>
            </a:extLst>
          </p:cNvPr>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0645546" y="6055187"/>
            <a:ext cx="1091696" cy="55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0525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Lst>
  <p:transition spd="slow">
    <p:wipe dir="r"/>
  </p:transition>
  <p:txStyles>
    <p:title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bg1"/>
          </a:solidFill>
          <a:latin typeface="Arial Narrow" pitchFamily="34" charset="0"/>
        </a:defRPr>
      </a:lvl2pPr>
      <a:lvl3pPr algn="l" rtl="0" eaLnBrk="1" fontAlgn="base" hangingPunct="1">
        <a:spcBef>
          <a:spcPct val="0"/>
        </a:spcBef>
        <a:spcAft>
          <a:spcPct val="0"/>
        </a:spcAft>
        <a:defRPr sz="3000" b="1">
          <a:solidFill>
            <a:schemeClr val="bg1"/>
          </a:solidFill>
          <a:latin typeface="Arial Narrow" pitchFamily="34" charset="0"/>
        </a:defRPr>
      </a:lvl3pPr>
      <a:lvl4pPr algn="l" rtl="0" eaLnBrk="1" fontAlgn="base" hangingPunct="1">
        <a:spcBef>
          <a:spcPct val="0"/>
        </a:spcBef>
        <a:spcAft>
          <a:spcPct val="0"/>
        </a:spcAft>
        <a:defRPr sz="3000" b="1">
          <a:solidFill>
            <a:schemeClr val="bg1"/>
          </a:solidFill>
          <a:latin typeface="Arial Narrow" pitchFamily="34" charset="0"/>
        </a:defRPr>
      </a:lvl4pPr>
      <a:lvl5pPr algn="l" rtl="0" eaLnBrk="1" fontAlgn="base" hangingPunct="1">
        <a:spcBef>
          <a:spcPct val="0"/>
        </a:spcBef>
        <a:spcAft>
          <a:spcPct val="0"/>
        </a:spcAft>
        <a:defRPr sz="3000" b="1">
          <a:solidFill>
            <a:schemeClr val="bg1"/>
          </a:solidFill>
          <a:latin typeface="Arial Narrow" pitchFamily="34" charset="0"/>
        </a:defRPr>
      </a:lvl5pPr>
      <a:lvl6pPr marL="457210" algn="l" rtl="0" eaLnBrk="1" fontAlgn="base" hangingPunct="1">
        <a:spcBef>
          <a:spcPct val="0"/>
        </a:spcBef>
        <a:spcAft>
          <a:spcPct val="0"/>
        </a:spcAft>
        <a:defRPr sz="3000" b="1">
          <a:solidFill>
            <a:schemeClr val="bg1"/>
          </a:solidFill>
          <a:latin typeface="Arial Narrow" pitchFamily="34" charset="0"/>
        </a:defRPr>
      </a:lvl6pPr>
      <a:lvl7pPr marL="914419" algn="l" rtl="0" eaLnBrk="1" fontAlgn="base" hangingPunct="1">
        <a:spcBef>
          <a:spcPct val="0"/>
        </a:spcBef>
        <a:spcAft>
          <a:spcPct val="0"/>
        </a:spcAft>
        <a:defRPr sz="3000" b="1">
          <a:solidFill>
            <a:schemeClr val="bg1"/>
          </a:solidFill>
          <a:latin typeface="Arial Narrow" pitchFamily="34" charset="0"/>
        </a:defRPr>
      </a:lvl7pPr>
      <a:lvl8pPr marL="1371629" algn="l" rtl="0" eaLnBrk="1" fontAlgn="base" hangingPunct="1">
        <a:spcBef>
          <a:spcPct val="0"/>
        </a:spcBef>
        <a:spcAft>
          <a:spcPct val="0"/>
        </a:spcAft>
        <a:defRPr sz="3000" b="1">
          <a:solidFill>
            <a:schemeClr val="bg1"/>
          </a:solidFill>
          <a:latin typeface="Arial Narrow" pitchFamily="34" charset="0"/>
        </a:defRPr>
      </a:lvl8pPr>
      <a:lvl9pPr marL="1828838" algn="l" rtl="0" eaLnBrk="1" fontAlgn="base" hangingPunct="1">
        <a:spcBef>
          <a:spcPct val="0"/>
        </a:spcBef>
        <a:spcAft>
          <a:spcPct val="0"/>
        </a:spcAft>
        <a:defRPr sz="3000" b="1">
          <a:solidFill>
            <a:schemeClr val="bg1"/>
          </a:solidFill>
          <a:latin typeface="Arial Narrow" pitchFamily="34" charset="0"/>
        </a:defRPr>
      </a:lvl9pPr>
    </p:titleStyle>
    <p:bodyStyle>
      <a:lvl1pPr marL="190504" indent="-190504" algn="l" rtl="0" eaLnBrk="1" fontAlgn="base" hangingPunct="1">
        <a:spcBef>
          <a:spcPts val="600"/>
        </a:spcBef>
        <a:spcAft>
          <a:spcPts val="1200"/>
        </a:spcAft>
        <a:buClr>
          <a:srgbClr val="9EA900"/>
        </a:buClr>
        <a:buSzPct val="130000"/>
        <a:buChar char="•"/>
        <a:defRPr sz="2000">
          <a:solidFill>
            <a:schemeClr val="tx1"/>
          </a:solidFill>
          <a:latin typeface="+mn-lt"/>
          <a:ea typeface="+mn-ea"/>
          <a:cs typeface="+mn-cs"/>
        </a:defRPr>
      </a:lvl1pPr>
      <a:lvl2pPr marL="457210" indent="-271469" algn="l" rtl="0" eaLnBrk="1" fontAlgn="base" hangingPunct="1">
        <a:spcBef>
          <a:spcPts val="600"/>
        </a:spcBef>
        <a:spcAft>
          <a:spcPts val="1200"/>
        </a:spcAft>
        <a:buClr>
          <a:srgbClr val="9EA900"/>
        </a:buClr>
        <a:buSzPct val="130000"/>
        <a:buChar char="–"/>
        <a:defRPr>
          <a:solidFill>
            <a:schemeClr val="tx1"/>
          </a:solidFill>
          <a:latin typeface="+mn-lt"/>
        </a:defRPr>
      </a:lvl2pPr>
      <a:lvl3pPr marL="711215" indent="-254005" algn="l" rtl="0" eaLnBrk="1" fontAlgn="base" hangingPunct="1">
        <a:spcBef>
          <a:spcPts val="600"/>
        </a:spcBef>
        <a:spcAft>
          <a:spcPts val="1200"/>
        </a:spcAft>
        <a:buClr>
          <a:srgbClr val="9EA900"/>
        </a:buClr>
        <a:buSzPct val="80000"/>
        <a:buFont typeface="Courier New" pitchFamily="49" charset="0"/>
        <a:buChar char="o"/>
        <a:defRPr>
          <a:solidFill>
            <a:schemeClr val="tx1"/>
          </a:solidFill>
          <a:latin typeface="+mn-lt"/>
        </a:defRPr>
      </a:lvl3pPr>
      <a:lvl4pPr marL="990621" indent="-279406" algn="l" rtl="0" eaLnBrk="1" fontAlgn="base" hangingPunct="1">
        <a:spcBef>
          <a:spcPts val="600"/>
        </a:spcBef>
        <a:spcAft>
          <a:spcPts val="1200"/>
        </a:spcAft>
        <a:buClr>
          <a:srgbClr val="9EA900"/>
        </a:buClr>
        <a:buSzPct val="130000"/>
        <a:buChar char="–"/>
        <a:defRPr>
          <a:solidFill>
            <a:schemeClr val="tx1"/>
          </a:solidFill>
          <a:latin typeface="+mn-lt"/>
        </a:defRPr>
      </a:lvl4pPr>
      <a:lvl5pPr marL="1277965" indent="-287344" algn="l" rtl="0" eaLnBrk="1" fontAlgn="base" hangingPunct="1">
        <a:spcBef>
          <a:spcPts val="600"/>
        </a:spcBef>
        <a:spcAft>
          <a:spcPts val="1200"/>
        </a:spcAft>
        <a:buClr>
          <a:srgbClr val="9EA900"/>
        </a:buClr>
        <a:buSzPct val="130000"/>
        <a:buChar char="»"/>
        <a:defRPr>
          <a:solidFill>
            <a:schemeClr val="tx1"/>
          </a:solidFill>
          <a:latin typeface="+mn-lt"/>
        </a:defRPr>
      </a:lvl5pPr>
      <a:lvl6pPr marL="2381300" indent="-228605" algn="l" rtl="0" eaLnBrk="1" fontAlgn="base" hangingPunct="1">
        <a:spcBef>
          <a:spcPct val="20000"/>
        </a:spcBef>
        <a:spcAft>
          <a:spcPct val="100000"/>
        </a:spcAft>
        <a:buClr>
          <a:srgbClr val="A2AF2E"/>
        </a:buClr>
        <a:buSzPct val="130000"/>
        <a:buChar char="»"/>
        <a:defRPr>
          <a:solidFill>
            <a:srgbClr val="005E6A"/>
          </a:solidFill>
          <a:latin typeface="+mn-lt"/>
        </a:defRPr>
      </a:lvl6pPr>
      <a:lvl7pPr marL="2838509" indent="-228605" algn="l" rtl="0" eaLnBrk="1" fontAlgn="base" hangingPunct="1">
        <a:spcBef>
          <a:spcPct val="20000"/>
        </a:spcBef>
        <a:spcAft>
          <a:spcPct val="100000"/>
        </a:spcAft>
        <a:buClr>
          <a:srgbClr val="A2AF2E"/>
        </a:buClr>
        <a:buSzPct val="130000"/>
        <a:buChar char="»"/>
        <a:defRPr>
          <a:solidFill>
            <a:srgbClr val="005E6A"/>
          </a:solidFill>
          <a:latin typeface="+mn-lt"/>
        </a:defRPr>
      </a:lvl7pPr>
      <a:lvl8pPr marL="3295719" indent="-228605" algn="l" rtl="0" eaLnBrk="1" fontAlgn="base" hangingPunct="1">
        <a:spcBef>
          <a:spcPct val="20000"/>
        </a:spcBef>
        <a:spcAft>
          <a:spcPct val="100000"/>
        </a:spcAft>
        <a:buClr>
          <a:srgbClr val="A2AF2E"/>
        </a:buClr>
        <a:buSzPct val="130000"/>
        <a:buChar char="»"/>
        <a:defRPr>
          <a:solidFill>
            <a:srgbClr val="005E6A"/>
          </a:solidFill>
          <a:latin typeface="+mn-lt"/>
        </a:defRPr>
      </a:lvl8pPr>
      <a:lvl9pPr marL="3752929" indent="-228605" algn="l" rtl="0" eaLnBrk="1" fontAlgn="base" hangingPunct="1">
        <a:spcBef>
          <a:spcPct val="20000"/>
        </a:spcBef>
        <a:spcAft>
          <a:spcPct val="100000"/>
        </a:spcAft>
        <a:buClr>
          <a:srgbClr val="A2AF2E"/>
        </a:buClr>
        <a:buSzPct val="130000"/>
        <a:buChar char="»"/>
        <a:defRPr>
          <a:solidFill>
            <a:srgbClr val="005E6A"/>
          </a:solidFill>
          <a:latin typeface="+mn-lt"/>
        </a:defRPr>
      </a:lvl9pPr>
    </p:bodyStyle>
    <p:otherStyle>
      <a:defPPr>
        <a:defRPr lang="en-US"/>
      </a:defPPr>
      <a:lvl1pPr marL="0" algn="l" defTabSz="914419" rtl="0" eaLnBrk="1" latinLnBrk="0" hangingPunct="1">
        <a:defRPr sz="1800" kern="1200">
          <a:solidFill>
            <a:schemeClr val="tx1"/>
          </a:solidFill>
          <a:latin typeface="+mn-lt"/>
          <a:ea typeface="+mn-ea"/>
          <a:cs typeface="+mn-cs"/>
        </a:defRPr>
      </a:lvl1pPr>
      <a:lvl2pPr marL="457210" algn="l" defTabSz="914419" rtl="0" eaLnBrk="1" latinLnBrk="0" hangingPunct="1">
        <a:defRPr sz="1800" kern="1200">
          <a:solidFill>
            <a:schemeClr val="tx1"/>
          </a:solidFill>
          <a:latin typeface="+mn-lt"/>
          <a:ea typeface="+mn-ea"/>
          <a:cs typeface="+mn-cs"/>
        </a:defRPr>
      </a:lvl2pPr>
      <a:lvl3pPr marL="914419" algn="l" defTabSz="914419" rtl="0" eaLnBrk="1" latinLnBrk="0" hangingPunct="1">
        <a:defRPr sz="1800" kern="1200">
          <a:solidFill>
            <a:schemeClr val="tx1"/>
          </a:solidFill>
          <a:latin typeface="+mn-lt"/>
          <a:ea typeface="+mn-ea"/>
          <a:cs typeface="+mn-cs"/>
        </a:defRPr>
      </a:lvl3pPr>
      <a:lvl4pPr marL="1371629" algn="l" defTabSz="914419" rtl="0" eaLnBrk="1" latinLnBrk="0" hangingPunct="1">
        <a:defRPr sz="1800" kern="1200">
          <a:solidFill>
            <a:schemeClr val="tx1"/>
          </a:solidFill>
          <a:latin typeface="+mn-lt"/>
          <a:ea typeface="+mn-ea"/>
          <a:cs typeface="+mn-cs"/>
        </a:defRPr>
      </a:lvl4pPr>
      <a:lvl5pPr marL="1828838" algn="l" defTabSz="914419" rtl="0" eaLnBrk="1" latinLnBrk="0" hangingPunct="1">
        <a:defRPr sz="1800" kern="1200">
          <a:solidFill>
            <a:schemeClr val="tx1"/>
          </a:solidFill>
          <a:latin typeface="+mn-lt"/>
          <a:ea typeface="+mn-ea"/>
          <a:cs typeface="+mn-cs"/>
        </a:defRPr>
      </a:lvl5pPr>
      <a:lvl6pPr marL="2286048" algn="l" defTabSz="914419" rtl="0" eaLnBrk="1" latinLnBrk="0" hangingPunct="1">
        <a:defRPr sz="1800" kern="1200">
          <a:solidFill>
            <a:schemeClr val="tx1"/>
          </a:solidFill>
          <a:latin typeface="+mn-lt"/>
          <a:ea typeface="+mn-ea"/>
          <a:cs typeface="+mn-cs"/>
        </a:defRPr>
      </a:lvl6pPr>
      <a:lvl7pPr marL="2743258" algn="l" defTabSz="914419" rtl="0" eaLnBrk="1" latinLnBrk="0" hangingPunct="1">
        <a:defRPr sz="1800" kern="1200">
          <a:solidFill>
            <a:schemeClr val="tx1"/>
          </a:solidFill>
          <a:latin typeface="+mn-lt"/>
          <a:ea typeface="+mn-ea"/>
          <a:cs typeface="+mn-cs"/>
        </a:defRPr>
      </a:lvl7pPr>
      <a:lvl8pPr marL="3200467" algn="l" defTabSz="914419" rtl="0" eaLnBrk="1" latinLnBrk="0" hangingPunct="1">
        <a:defRPr sz="1800" kern="1200">
          <a:solidFill>
            <a:schemeClr val="tx1"/>
          </a:solidFill>
          <a:latin typeface="+mn-lt"/>
          <a:ea typeface="+mn-ea"/>
          <a:cs typeface="+mn-cs"/>
        </a:defRPr>
      </a:lvl8pPr>
      <a:lvl9pPr marL="3657677" algn="l" defTabSz="91441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image" Target="../media/image4.jpe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hyperlink" Target="http://www.hulbertratings.com/" TargetMode="Externa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2.xml"/><Relationship Id="rId5" Type="http://schemas.openxmlformats.org/officeDocument/2006/relationships/chart" Target="../charts/char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19.png"/><Relationship Id="rId7" Type="http://schemas.openxmlformats.org/officeDocument/2006/relationships/chart" Target="../charts/chart10.xml"/><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chart" Target="../charts/chart9.xml"/><Relationship Id="rId5" Type="http://schemas.openxmlformats.org/officeDocument/2006/relationships/chart" Target="../charts/chart8.xml"/><Relationship Id="rId4" Type="http://schemas.microsoft.com/office/2007/relationships/hdphoto" Target="../media/hdphoto1.wdp"/><Relationship Id="rId9" Type="http://schemas.openxmlformats.org/officeDocument/2006/relationships/chart" Target="../charts/char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chart" Target="../charts/chart13.xml"/></Relationships>
</file>

<file path=ppt/slides/_rels/slide1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chart" Target="../charts/chart15.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notesSlide" Target="../notesSlides/notesSlide9.xml"/><Relationship Id="rId7" Type="http://schemas.openxmlformats.org/officeDocument/2006/relationships/chart" Target="../charts/chart18.xm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chart" Target="../charts/chart17.xml"/><Relationship Id="rId11" Type="http://schemas.openxmlformats.org/officeDocument/2006/relationships/chart" Target="../charts/chart22.xml"/><Relationship Id="rId5" Type="http://schemas.microsoft.com/office/2007/relationships/hdphoto" Target="../media/hdphoto2.wdp"/><Relationship Id="rId10" Type="http://schemas.openxmlformats.org/officeDocument/2006/relationships/chart" Target="../charts/chart21.xml"/><Relationship Id="rId4" Type="http://schemas.openxmlformats.org/officeDocument/2006/relationships/image" Target="../media/image25.png"/><Relationship Id="rId9" Type="http://schemas.openxmlformats.org/officeDocument/2006/relationships/chart" Target="../charts/chart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chart" Target="../charts/chart23.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chart" Target="../charts/chart2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8.xml"/><Relationship Id="rId1" Type="http://schemas.openxmlformats.org/officeDocument/2006/relationships/tags" Target="../tags/tag9.xml"/><Relationship Id="rId5" Type="http://schemas.openxmlformats.org/officeDocument/2006/relationships/chart" Target="../charts/chart25.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chart" Target="../charts/chart26.xml"/><Relationship Id="rId5" Type="http://schemas.openxmlformats.org/officeDocument/2006/relationships/hyperlink" Target="https://commons.wikimedia.org/w/index.php?curid=1275394" TargetMode="Externa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chart" Target="../charts/chart27.xml"/></Relationships>
</file>

<file path=ppt/slides/_rels/slide29.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31.xml.rels><?xml version="1.0" encoding="UTF-8" standalone="yes"?>
<Relationships xmlns="http://schemas.openxmlformats.org/package/2006/relationships"><Relationship Id="rId8" Type="http://schemas.openxmlformats.org/officeDocument/2006/relationships/chart" Target="../charts/chart33.xml"/><Relationship Id="rId13" Type="http://schemas.openxmlformats.org/officeDocument/2006/relationships/chart" Target="../charts/chart34.xml"/><Relationship Id="rId3" Type="http://schemas.openxmlformats.org/officeDocument/2006/relationships/image" Target="../media/image36.jpeg"/><Relationship Id="rId7" Type="http://schemas.openxmlformats.org/officeDocument/2006/relationships/chart" Target="../charts/chart32.xml"/><Relationship Id="rId12" Type="http://schemas.microsoft.com/office/2007/relationships/hdphoto" Target="../media/hdphoto3.wdp"/><Relationship Id="rId17" Type="http://schemas.openxmlformats.org/officeDocument/2006/relationships/chart" Target="../charts/chart35.xml"/><Relationship Id="rId2" Type="http://schemas.openxmlformats.org/officeDocument/2006/relationships/image" Target="../media/image35.jpg"/><Relationship Id="rId16" Type="http://schemas.openxmlformats.org/officeDocument/2006/relationships/image" Target="../media/image44.jpeg"/><Relationship Id="rId1" Type="http://schemas.openxmlformats.org/officeDocument/2006/relationships/slideLayout" Target="../slideLayouts/slideLayout3.xml"/><Relationship Id="rId6" Type="http://schemas.openxmlformats.org/officeDocument/2006/relationships/chart" Target="../charts/chart31.xml"/><Relationship Id="rId11" Type="http://schemas.openxmlformats.org/officeDocument/2006/relationships/image" Target="../media/image41.png"/><Relationship Id="rId5" Type="http://schemas.openxmlformats.org/officeDocument/2006/relationships/image" Target="../media/image38.jpeg"/><Relationship Id="rId15" Type="http://schemas.openxmlformats.org/officeDocument/2006/relationships/image" Target="../media/image43.png"/><Relationship Id="rId10" Type="http://schemas.openxmlformats.org/officeDocument/2006/relationships/image" Target="../media/image40.jpeg"/><Relationship Id="rId4" Type="http://schemas.openxmlformats.org/officeDocument/2006/relationships/image" Target="../media/image37.jpeg"/><Relationship Id="rId9" Type="http://schemas.openxmlformats.org/officeDocument/2006/relationships/image" Target="../media/image39.jpeg"/><Relationship Id="rId1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chart" Target="../charts/chart36.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chart" Target="../charts/chart37.xml"/><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4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slideLayout" Target="../slideLayouts/slideLayout10.xml"/><Relationship Id="rId1" Type="http://schemas.openxmlformats.org/officeDocument/2006/relationships/tags" Target="../tags/tag14.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 Id="rId9" Type="http://schemas.openxmlformats.org/officeDocument/2006/relationships/image" Target="../media/image5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D8CB70E-4AB7-4D96-805E-681C4CF14FB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1686478" cy="5508702"/>
          </a:xfrm>
          <a:prstGeom prst="rect">
            <a:avLst/>
          </a:prstGeom>
        </p:spPr>
      </p:pic>
      <p:sp>
        <p:nvSpPr>
          <p:cNvPr id="2" name="Title 1"/>
          <p:cNvSpPr>
            <a:spLocks noGrp="1"/>
          </p:cNvSpPr>
          <p:nvPr>
            <p:ph type="ctrTitle" sz="quarter"/>
          </p:nvPr>
        </p:nvSpPr>
        <p:spPr/>
        <p:txBody>
          <a:bodyPr/>
          <a:lstStyle/>
          <a:p>
            <a:r>
              <a:rPr lang="en-GB" dirty="0"/>
              <a:t>It’s like a jungle out there…</a:t>
            </a:r>
          </a:p>
        </p:txBody>
      </p:sp>
      <p:sp>
        <p:nvSpPr>
          <p:cNvPr id="3" name="Subtitle 2"/>
          <p:cNvSpPr>
            <a:spLocks noGrp="1"/>
          </p:cNvSpPr>
          <p:nvPr>
            <p:ph type="subTitle" sz="quarter" idx="1"/>
          </p:nvPr>
        </p:nvSpPr>
        <p:spPr/>
        <p:txBody>
          <a:bodyPr/>
          <a:lstStyle/>
          <a:p>
            <a:r>
              <a:rPr lang="en-GB" dirty="0"/>
              <a:t>Sheffield L&amp;P – Graeme Abell – Director of Strategic Accounts</a:t>
            </a:r>
            <a:endParaRPr lang="en-GB" b="0" dirty="0"/>
          </a:p>
        </p:txBody>
      </p:sp>
      <p:sp>
        <p:nvSpPr>
          <p:cNvPr id="4" name="Text Placeholder 3"/>
          <p:cNvSpPr>
            <a:spLocks noGrp="1"/>
          </p:cNvSpPr>
          <p:nvPr>
            <p:ph type="body" sz="quarter" idx="10"/>
          </p:nvPr>
        </p:nvSpPr>
        <p:spPr/>
        <p:txBody>
          <a:bodyPr/>
          <a:lstStyle/>
          <a:p>
            <a:r>
              <a:rPr lang="en-GB" dirty="0"/>
              <a:t>September 2018</a:t>
            </a:r>
          </a:p>
        </p:txBody>
      </p:sp>
      <p:pic>
        <p:nvPicPr>
          <p:cNvPr id="10" name="Picture 3" descr="W:\Data\London\Investment Communications\Work-in-progress presentations\z Graphics\Logos\M&amp;G_Logo_2014\M&amp;G_Logo_CMYK.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200986" y="5738146"/>
            <a:ext cx="1467425" cy="75700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xmlns="" id="{B53ABF31-ECE1-4F63-8785-17E2559C7D45}"/>
              </a:ext>
            </a:extLst>
          </p:cNvPr>
          <p:cNvSpPr txBox="1">
            <a:spLocks/>
          </p:cNvSpPr>
          <p:nvPr/>
        </p:nvSpPr>
        <p:spPr bwMode="auto">
          <a:xfrm>
            <a:off x="567548" y="92556"/>
            <a:ext cx="6958269"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anchor="t" anchorCtr="0" compatLnSpc="1">
            <a:prstTxWarp prst="textNoShape">
              <a:avLst/>
            </a:prstTxWarp>
          </a:bodyPr>
          <a:lstStyle>
            <a:lvl1pPr algn="l" rtl="0" eaLnBrk="1" fontAlgn="base" hangingPunct="1">
              <a:spcBef>
                <a:spcPct val="0"/>
              </a:spcBef>
              <a:spcAft>
                <a:spcPct val="0"/>
              </a:spcAft>
              <a:defRPr sz="2100" b="1">
                <a:solidFill>
                  <a:schemeClr val="tx1"/>
                </a:solidFill>
                <a:latin typeface="+mj-lt"/>
                <a:ea typeface="+mj-ea"/>
                <a:cs typeface="+mj-cs"/>
              </a:defRPr>
            </a:lvl1pPr>
            <a:lvl2pPr algn="l" rtl="0" eaLnBrk="1" fontAlgn="base" hangingPunct="1">
              <a:spcBef>
                <a:spcPct val="0"/>
              </a:spcBef>
              <a:spcAft>
                <a:spcPct val="0"/>
              </a:spcAft>
              <a:defRPr sz="3000" b="1">
                <a:solidFill>
                  <a:schemeClr val="bg1"/>
                </a:solidFill>
                <a:latin typeface="Arial Narrow" pitchFamily="34" charset="0"/>
              </a:defRPr>
            </a:lvl2pPr>
            <a:lvl3pPr algn="l" rtl="0" eaLnBrk="1" fontAlgn="base" hangingPunct="1">
              <a:spcBef>
                <a:spcPct val="0"/>
              </a:spcBef>
              <a:spcAft>
                <a:spcPct val="0"/>
              </a:spcAft>
              <a:defRPr sz="3000" b="1">
                <a:solidFill>
                  <a:schemeClr val="bg1"/>
                </a:solidFill>
                <a:latin typeface="Arial Narrow" pitchFamily="34" charset="0"/>
              </a:defRPr>
            </a:lvl3pPr>
            <a:lvl4pPr algn="l" rtl="0" eaLnBrk="1" fontAlgn="base" hangingPunct="1">
              <a:spcBef>
                <a:spcPct val="0"/>
              </a:spcBef>
              <a:spcAft>
                <a:spcPct val="0"/>
              </a:spcAft>
              <a:defRPr sz="3000" b="1">
                <a:solidFill>
                  <a:schemeClr val="bg1"/>
                </a:solidFill>
                <a:latin typeface="Arial Narrow" pitchFamily="34" charset="0"/>
              </a:defRPr>
            </a:lvl4pPr>
            <a:lvl5pPr algn="l" rtl="0" eaLnBrk="1" fontAlgn="base" hangingPunct="1">
              <a:spcBef>
                <a:spcPct val="0"/>
              </a:spcBef>
              <a:spcAft>
                <a:spcPct val="0"/>
              </a:spcAft>
              <a:defRPr sz="3000" b="1">
                <a:solidFill>
                  <a:schemeClr val="bg1"/>
                </a:solidFill>
                <a:latin typeface="Arial Narrow" pitchFamily="34" charset="0"/>
              </a:defRPr>
            </a:lvl5pPr>
            <a:lvl6pPr marL="457200" algn="l" rtl="0" eaLnBrk="1" fontAlgn="base" hangingPunct="1">
              <a:spcBef>
                <a:spcPct val="0"/>
              </a:spcBef>
              <a:spcAft>
                <a:spcPct val="0"/>
              </a:spcAft>
              <a:defRPr sz="3000" b="1">
                <a:solidFill>
                  <a:schemeClr val="bg1"/>
                </a:solidFill>
                <a:latin typeface="Arial Narrow" pitchFamily="34" charset="0"/>
              </a:defRPr>
            </a:lvl6pPr>
            <a:lvl7pPr marL="914400" algn="l" rtl="0" eaLnBrk="1" fontAlgn="base" hangingPunct="1">
              <a:spcBef>
                <a:spcPct val="0"/>
              </a:spcBef>
              <a:spcAft>
                <a:spcPct val="0"/>
              </a:spcAft>
              <a:defRPr sz="3000" b="1">
                <a:solidFill>
                  <a:schemeClr val="bg1"/>
                </a:solidFill>
                <a:latin typeface="Arial Narrow" pitchFamily="34" charset="0"/>
              </a:defRPr>
            </a:lvl7pPr>
            <a:lvl8pPr marL="1371600" algn="l" rtl="0" eaLnBrk="1" fontAlgn="base" hangingPunct="1">
              <a:spcBef>
                <a:spcPct val="0"/>
              </a:spcBef>
              <a:spcAft>
                <a:spcPct val="0"/>
              </a:spcAft>
              <a:defRPr sz="3000" b="1">
                <a:solidFill>
                  <a:schemeClr val="bg1"/>
                </a:solidFill>
                <a:latin typeface="Arial Narrow" pitchFamily="34" charset="0"/>
              </a:defRPr>
            </a:lvl8pPr>
            <a:lvl9pPr marL="1828800" algn="l" rtl="0" eaLnBrk="1" fontAlgn="base" hangingPunct="1">
              <a:spcBef>
                <a:spcPct val="0"/>
              </a:spcBef>
              <a:spcAft>
                <a:spcPct val="0"/>
              </a:spcAft>
              <a:defRPr sz="3000" b="1">
                <a:solidFill>
                  <a:schemeClr val="bg1"/>
                </a:solidFill>
                <a:latin typeface="Arial Narrow" pitchFamily="34" charset="0"/>
              </a:defRPr>
            </a:lvl9pPr>
          </a:lstStyle>
          <a:p>
            <a:r>
              <a:rPr lang="en-GB" kern="0" dirty="0">
                <a:solidFill>
                  <a:srgbClr val="004F5C"/>
                </a:solidFill>
                <a:effectLst>
                  <a:glow rad="101600">
                    <a:schemeClr val="accent1">
                      <a:satMod val="175000"/>
                      <a:alpha val="72000"/>
                    </a:schemeClr>
                  </a:glow>
                </a:effectLst>
                <a:latin typeface="Arial Narrow"/>
              </a:rPr>
              <a:t>For investment professionals only</a:t>
            </a:r>
          </a:p>
        </p:txBody>
      </p:sp>
      <p:pic>
        <p:nvPicPr>
          <p:cNvPr id="5" name="It's like a jungle sometimes">
            <a:hlinkClick r:id="" action="ppaction://media"/>
            <a:extLst>
              <a:ext uri="{FF2B5EF4-FFF2-40B4-BE49-F238E27FC236}">
                <a16:creationId xmlns:a16="http://schemas.microsoft.com/office/drawing/2014/main" xmlns="" id="{7A8C5B24-E1FD-4FEB-B19B-DE2784409F4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432100" y="0"/>
            <a:ext cx="609600" cy="609600"/>
          </a:xfrm>
          <a:prstGeom prst="rect">
            <a:avLst/>
          </a:prstGeom>
        </p:spPr>
      </p:pic>
    </p:spTree>
    <p:custDataLst>
      <p:tags r:id="rId1"/>
    </p:custDataLst>
    <p:extLst>
      <p:ext uri="{BB962C8B-B14F-4D97-AF65-F5344CB8AC3E}">
        <p14:creationId xmlns:p14="http://schemas.microsoft.com/office/powerpoint/2010/main" val="18524235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1" fill="hold"/>
                                        <p:tgtEl>
                                          <p:spTgt spid="5"/>
                                        </p:tgtEl>
                                      </p:cBhvr>
                                    </p:cmd>
                                  </p:childTnLst>
                                </p:cTn>
                              </p:par>
                              <p:par>
                                <p:cTn id="7" presetID="22" presetClass="entr" presetSubtype="8"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6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BB172F6-A806-4B02-BD76-9558ADEFE58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44826" y="1538869"/>
            <a:ext cx="8852470" cy="3533507"/>
          </a:xfrm>
          <a:prstGeom prst="rect">
            <a:avLst/>
          </a:prstGeom>
        </p:spPr>
      </p:pic>
      <p:graphicFrame>
        <p:nvGraphicFramePr>
          <p:cNvPr id="29" name="Chart 28"/>
          <p:cNvGraphicFramePr>
            <a:graphicFrameLocks/>
          </p:cNvGraphicFramePr>
          <p:nvPr>
            <p:extLst>
              <p:ext uri="{D42A27DB-BD31-4B8C-83A1-F6EECF244321}">
                <p14:modId xmlns:p14="http://schemas.microsoft.com/office/powerpoint/2010/main" val="1637842225"/>
              </p:ext>
            </p:extLst>
          </p:nvPr>
        </p:nvGraphicFramePr>
        <p:xfrm>
          <a:off x="817938" y="1158861"/>
          <a:ext cx="9807621" cy="4711572"/>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p:cNvCxnSpPr/>
          <p:nvPr/>
        </p:nvCxnSpPr>
        <p:spPr bwMode="auto">
          <a:xfrm flipV="1">
            <a:off x="1408512" y="4067372"/>
            <a:ext cx="0" cy="758657"/>
          </a:xfrm>
          <a:prstGeom prst="line">
            <a:avLst/>
          </a:prstGeom>
          <a:noFill/>
          <a:ln w="381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a:cxnSpLocks/>
          </p:cNvCxnSpPr>
          <p:nvPr/>
        </p:nvCxnSpPr>
        <p:spPr bwMode="auto">
          <a:xfrm>
            <a:off x="1312897" y="4797152"/>
            <a:ext cx="8861764" cy="0"/>
          </a:xfrm>
          <a:prstGeom prst="line">
            <a:avLst/>
          </a:prstGeom>
          <a:noFill/>
          <a:ln w="12700" cap="flat" cmpd="sng" algn="ctr">
            <a:solidFill>
              <a:schemeClr val="tx1"/>
            </a:solidFill>
            <a:prstDash val="lg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a:xfrm>
            <a:off x="499358" y="0"/>
            <a:ext cx="8911473" cy="812800"/>
          </a:xfrm>
          <a:noFill/>
        </p:spPr>
        <p:txBody>
          <a:bodyPr/>
          <a:lstStyle/>
          <a:p>
            <a:r>
              <a:rPr lang="en-GB" dirty="0"/>
              <a:t>Avoiding volatility is costing you!</a:t>
            </a:r>
          </a:p>
        </p:txBody>
      </p:sp>
      <p:sp>
        <p:nvSpPr>
          <p:cNvPr id="4" name="Text Placeholder 3"/>
          <p:cNvSpPr>
            <a:spLocks noGrp="1"/>
          </p:cNvSpPr>
          <p:nvPr>
            <p:ph type="body" sz="quarter" idx="10"/>
          </p:nvPr>
        </p:nvSpPr>
        <p:spPr>
          <a:xfrm>
            <a:off x="497185" y="6565296"/>
            <a:ext cx="10012627" cy="287339"/>
          </a:xfrm>
        </p:spPr>
        <p:txBody>
          <a:bodyPr/>
          <a:lstStyle/>
          <a:p>
            <a:r>
              <a:rPr lang="en-GB" dirty="0"/>
              <a:t>Source: M&amp;G, DataStream, 29 May 2018. *Rebased as at 29 May 2013. Image source: By Greg </a:t>
            </a:r>
            <a:r>
              <a:rPr lang="en-GB" dirty="0" err="1"/>
              <a:t>Hewgill</a:t>
            </a:r>
            <a:r>
              <a:rPr lang="en-GB" dirty="0"/>
              <a:t> - originally posted to Flickr as Lions, CC BY 2.0, https://commons.wikimedia.org/w/index.php?curid=7312646</a:t>
            </a:r>
          </a:p>
        </p:txBody>
      </p:sp>
      <p:sp>
        <p:nvSpPr>
          <p:cNvPr id="5" name="Text Placeholder 4"/>
          <p:cNvSpPr>
            <a:spLocks noGrp="1"/>
          </p:cNvSpPr>
          <p:nvPr>
            <p:ph type="body" sz="quarter" idx="11"/>
          </p:nvPr>
        </p:nvSpPr>
        <p:spPr>
          <a:xfrm>
            <a:off x="492693" y="551125"/>
            <a:ext cx="8911473" cy="457732"/>
          </a:xfrm>
        </p:spPr>
        <p:txBody>
          <a:bodyPr/>
          <a:lstStyle/>
          <a:p>
            <a:r>
              <a:rPr lang="en-GB" dirty="0"/>
              <a:t>Real returns on US S&amp;P 500 and US 10 Year Treasuries, rebased*</a:t>
            </a:r>
          </a:p>
        </p:txBody>
      </p:sp>
      <p:sp>
        <p:nvSpPr>
          <p:cNvPr id="6" name="Text Placeholder 5"/>
          <p:cNvSpPr>
            <a:spLocks noGrp="1"/>
          </p:cNvSpPr>
          <p:nvPr>
            <p:ph type="body" sz="quarter" idx="12"/>
          </p:nvPr>
        </p:nvSpPr>
        <p:spPr/>
        <p:txBody>
          <a:bodyPr/>
          <a:lstStyle/>
          <a:p>
            <a:r>
              <a:rPr lang="en-GB" dirty="0"/>
              <a:t>Changing risk properties…… </a:t>
            </a:r>
          </a:p>
        </p:txBody>
      </p:sp>
      <p:sp>
        <p:nvSpPr>
          <p:cNvPr id="23" name="TextBox 1"/>
          <p:cNvSpPr txBox="1"/>
          <p:nvPr/>
        </p:nvSpPr>
        <p:spPr>
          <a:xfrm rot="16200000">
            <a:off x="-1364986" y="3252928"/>
            <a:ext cx="4032448" cy="3521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341"/>
            <a:r>
              <a:rPr lang="en-GB" sz="1800" dirty="0">
                <a:solidFill>
                  <a:srgbClr val="004F5C"/>
                </a:solidFill>
              </a:rPr>
              <a:t>Total Returns, rebased*</a:t>
            </a:r>
          </a:p>
        </p:txBody>
      </p:sp>
      <p:sp>
        <p:nvSpPr>
          <p:cNvPr id="21" name="TextBox 2"/>
          <p:cNvSpPr txBox="1"/>
          <p:nvPr/>
        </p:nvSpPr>
        <p:spPr>
          <a:xfrm>
            <a:off x="10039108" y="1861771"/>
            <a:ext cx="1652146" cy="360040"/>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fontAlgn="base" hangingPunct="0">
              <a:spcBef>
                <a:spcPct val="0"/>
              </a:spcBef>
              <a:spcAft>
                <a:spcPct val="0"/>
              </a:spcAft>
            </a:pPr>
            <a:r>
              <a:rPr lang="en-GB" sz="1800" b="1" dirty="0">
                <a:solidFill>
                  <a:schemeClr val="tx2">
                    <a:lumMod val="75000"/>
                  </a:schemeClr>
                </a:solidFill>
                <a:effectLst>
                  <a:outerShdw blurRad="38100" dist="38100" dir="2700000" algn="tl">
                    <a:srgbClr val="000000">
                      <a:alpha val="43137"/>
                    </a:srgbClr>
                  </a:outerShdw>
                </a:effectLst>
              </a:rPr>
              <a:t>S&amp;P 500</a:t>
            </a:r>
          </a:p>
          <a:p>
            <a:pPr algn="ctr" eaLnBrk="0" fontAlgn="base" hangingPunct="0">
              <a:spcBef>
                <a:spcPct val="0"/>
              </a:spcBef>
              <a:spcAft>
                <a:spcPct val="0"/>
              </a:spcAft>
            </a:pPr>
            <a:r>
              <a:rPr lang="en-GB" sz="1800" b="1" dirty="0">
                <a:solidFill>
                  <a:schemeClr val="tx2">
                    <a:lumMod val="75000"/>
                  </a:schemeClr>
                </a:solidFill>
                <a:effectLst>
                  <a:outerShdw blurRad="38100" dist="38100" dir="2700000" algn="tl">
                    <a:srgbClr val="000000">
                      <a:alpha val="43137"/>
                    </a:srgbClr>
                  </a:outerShdw>
                </a:effectLst>
              </a:rPr>
              <a:t>(13.4% p.a.)</a:t>
            </a:r>
          </a:p>
        </p:txBody>
      </p:sp>
      <p:sp>
        <p:nvSpPr>
          <p:cNvPr id="24" name="TextBox 2"/>
          <p:cNvSpPr txBox="1"/>
          <p:nvPr/>
        </p:nvSpPr>
        <p:spPr>
          <a:xfrm>
            <a:off x="9414317" y="3213423"/>
            <a:ext cx="3248310" cy="360040"/>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fontAlgn="base" hangingPunct="0">
              <a:spcBef>
                <a:spcPct val="0"/>
              </a:spcBef>
              <a:spcAft>
                <a:spcPct val="0"/>
              </a:spcAft>
            </a:pPr>
            <a:r>
              <a:rPr lang="en-GB" sz="1800" b="1" dirty="0">
                <a:solidFill>
                  <a:srgbClr val="CF7600"/>
                </a:solidFill>
                <a:effectLst>
                  <a:outerShdw blurRad="38100" dist="38100" dir="2700000" algn="tl">
                    <a:srgbClr val="000000">
                      <a:alpha val="43137"/>
                    </a:srgbClr>
                  </a:outerShdw>
                </a:effectLst>
              </a:rPr>
              <a:t>10- Year Treasury</a:t>
            </a:r>
          </a:p>
          <a:p>
            <a:pPr algn="ctr" eaLnBrk="0" fontAlgn="base" hangingPunct="0">
              <a:spcBef>
                <a:spcPct val="0"/>
              </a:spcBef>
              <a:spcAft>
                <a:spcPct val="0"/>
              </a:spcAft>
            </a:pPr>
            <a:r>
              <a:rPr lang="en-GB" sz="1800" b="1" dirty="0">
                <a:solidFill>
                  <a:srgbClr val="CF7600"/>
                </a:solidFill>
                <a:effectLst>
                  <a:outerShdw blurRad="38100" dist="38100" dir="2700000" algn="tl">
                    <a:srgbClr val="000000">
                      <a:alpha val="43137"/>
                    </a:srgbClr>
                  </a:outerShdw>
                </a:effectLst>
              </a:rPr>
              <a:t>(-0.1% p.a.)</a:t>
            </a:r>
          </a:p>
        </p:txBody>
      </p:sp>
      <p:sp>
        <p:nvSpPr>
          <p:cNvPr id="22" name="Oval 21"/>
          <p:cNvSpPr>
            <a:spLocks noChangeAspect="1"/>
          </p:cNvSpPr>
          <p:nvPr/>
        </p:nvSpPr>
        <p:spPr bwMode="auto">
          <a:xfrm>
            <a:off x="1154802" y="3573016"/>
            <a:ext cx="649183" cy="648072"/>
          </a:xfrm>
          <a:prstGeom prst="ellipse">
            <a:avLst/>
          </a:prstGeom>
          <a:solidFill>
            <a:schemeClr val="bg1"/>
          </a:solidFill>
          <a:ln w="38100" cap="flat" cmpd="sng" algn="ctr">
            <a:solidFill>
              <a:schemeClr val="accent2"/>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eaLnBrk="0" fontAlgn="base" hangingPunct="0">
              <a:spcBef>
                <a:spcPct val="0"/>
              </a:spcBef>
              <a:spcAft>
                <a:spcPct val="0"/>
              </a:spcAft>
            </a:pPr>
            <a:r>
              <a:rPr lang="en-GB" sz="1400" b="1" dirty="0">
                <a:solidFill>
                  <a:srgbClr val="004F5C"/>
                </a:solidFill>
              </a:rPr>
              <a:t>Yield1.5%</a:t>
            </a:r>
          </a:p>
        </p:txBody>
      </p:sp>
      <p:sp>
        <p:nvSpPr>
          <p:cNvPr id="26" name="Oval 25"/>
          <p:cNvSpPr>
            <a:spLocks noChangeAspect="1"/>
          </p:cNvSpPr>
          <p:nvPr/>
        </p:nvSpPr>
        <p:spPr bwMode="auto">
          <a:xfrm>
            <a:off x="9803181" y="3689059"/>
            <a:ext cx="649183" cy="648072"/>
          </a:xfrm>
          <a:prstGeom prst="ellipse">
            <a:avLst/>
          </a:prstGeom>
          <a:solidFill>
            <a:schemeClr val="bg1"/>
          </a:solidFill>
          <a:ln w="38100" cap="flat" cmpd="sng" algn="ctr">
            <a:solidFill>
              <a:schemeClr val="accent2"/>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eaLnBrk="0" fontAlgn="base" hangingPunct="0">
              <a:spcBef>
                <a:spcPct val="0"/>
              </a:spcBef>
              <a:spcAft>
                <a:spcPct val="0"/>
              </a:spcAft>
            </a:pPr>
            <a:r>
              <a:rPr lang="en-GB" sz="1400" b="1" dirty="0">
                <a:solidFill>
                  <a:srgbClr val="004F5C"/>
                </a:solidFill>
              </a:rPr>
              <a:t>Yield2.3%</a:t>
            </a:r>
          </a:p>
        </p:txBody>
      </p:sp>
      <p:cxnSp>
        <p:nvCxnSpPr>
          <p:cNvPr id="27" name="Straight Connector 26"/>
          <p:cNvCxnSpPr/>
          <p:nvPr/>
        </p:nvCxnSpPr>
        <p:spPr bwMode="auto">
          <a:xfrm flipH="1" flipV="1">
            <a:off x="10130424" y="4362532"/>
            <a:ext cx="1" cy="434620"/>
          </a:xfrm>
          <a:prstGeom prst="line">
            <a:avLst/>
          </a:prstGeom>
          <a:noFill/>
          <a:ln w="381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3351332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2692604-E7DA-4566-86F6-AEECBB93F2F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12168189" cy="6858000"/>
          </a:xfrm>
          <a:prstGeom prst="rect">
            <a:avLst/>
          </a:prstGeom>
        </p:spPr>
      </p:pic>
      <p:sp>
        <p:nvSpPr>
          <p:cNvPr id="7" name="Text Placeholder 6">
            <a:extLst>
              <a:ext uri="{FF2B5EF4-FFF2-40B4-BE49-F238E27FC236}">
                <a16:creationId xmlns:a16="http://schemas.microsoft.com/office/drawing/2014/main" xmlns="" id="{A164FC8E-A922-4940-BB79-EB74868C9FE4}"/>
              </a:ext>
            </a:extLst>
          </p:cNvPr>
          <p:cNvSpPr>
            <a:spLocks noGrp="1"/>
          </p:cNvSpPr>
          <p:nvPr>
            <p:ph type="body" sz="quarter" idx="10"/>
          </p:nvPr>
        </p:nvSpPr>
        <p:spPr>
          <a:xfrm>
            <a:off x="1754478" y="172222"/>
            <a:ext cx="8369300" cy="1355496"/>
          </a:xfrm>
        </p:spPr>
        <p:txBody>
          <a:bodyPr/>
          <a:lstStyle/>
          <a:p>
            <a:r>
              <a:rPr lang="en-GB" dirty="0">
                <a:solidFill>
                  <a:schemeClr val="bg1"/>
                </a:solidFill>
                <a:effectLst>
                  <a:outerShdw blurRad="38100" dist="38100" dir="2700000" algn="tl">
                    <a:srgbClr val="000000">
                      <a:alpha val="43137"/>
                    </a:srgbClr>
                  </a:outerShdw>
                </a:effectLst>
              </a:rPr>
              <a:t>Equities – ups and downs</a:t>
            </a:r>
          </a:p>
        </p:txBody>
      </p:sp>
      <p:pic>
        <p:nvPicPr>
          <p:cNvPr id="2" name="Jungle boogie">
            <a:hlinkClick r:id="" action="ppaction://media"/>
            <a:extLst>
              <a:ext uri="{FF2B5EF4-FFF2-40B4-BE49-F238E27FC236}">
                <a16:creationId xmlns:a16="http://schemas.microsoft.com/office/drawing/2014/main" xmlns="" id="{AC252AB1-9741-4BAC-B010-7347041B78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43612" y="793595"/>
            <a:ext cx="609600" cy="609600"/>
          </a:xfrm>
          <a:prstGeom prst="rect">
            <a:avLst/>
          </a:prstGeom>
        </p:spPr>
      </p:pic>
    </p:spTree>
    <p:extLst>
      <p:ext uri="{BB962C8B-B14F-4D97-AF65-F5344CB8AC3E}">
        <p14:creationId xmlns:p14="http://schemas.microsoft.com/office/powerpoint/2010/main" val="37094630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20" fill="hold"/>
                                        <p:tgtEl>
                                          <p:spTgt spid="2"/>
                                        </p:tgtEl>
                                      </p:cBhvr>
                                    </p:cmd>
                                  </p:childTnLst>
                                </p:cTn>
                              </p:par>
                              <p:par>
                                <p:cTn id="7" presetID="22" presetClass="entr" presetSubtype="8"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wipe(left)">
                                      <p:cBhvr>
                                        <p:cTn id="9" dur="4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1FB2926-863D-4F98-805F-995A5543D1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6341" y="1672877"/>
            <a:ext cx="10337181" cy="3345172"/>
          </a:xfrm>
          <a:prstGeom prst="rect">
            <a:avLst/>
          </a:prstGeom>
        </p:spPr>
      </p:pic>
      <p:sp>
        <p:nvSpPr>
          <p:cNvPr id="2" name="Title 1"/>
          <p:cNvSpPr>
            <a:spLocks noGrp="1"/>
          </p:cNvSpPr>
          <p:nvPr>
            <p:ph type="title"/>
          </p:nvPr>
        </p:nvSpPr>
        <p:spPr>
          <a:xfrm>
            <a:off x="464987" y="111510"/>
            <a:ext cx="6387726" cy="610855"/>
          </a:xfrm>
        </p:spPr>
        <p:txBody>
          <a:bodyPr/>
          <a:lstStyle/>
          <a:p>
            <a:r>
              <a:rPr lang="en-GB" dirty="0"/>
              <a:t>US equities -  a long but steady path</a:t>
            </a:r>
          </a:p>
        </p:txBody>
      </p:sp>
      <p:sp>
        <p:nvSpPr>
          <p:cNvPr id="4" name="Text Placeholder 3"/>
          <p:cNvSpPr>
            <a:spLocks noGrp="1"/>
          </p:cNvSpPr>
          <p:nvPr>
            <p:ph type="body" sz="quarter" idx="10"/>
          </p:nvPr>
        </p:nvSpPr>
        <p:spPr>
          <a:xfrm>
            <a:off x="305253" y="6559370"/>
            <a:ext cx="10299557" cy="298630"/>
          </a:xfrm>
        </p:spPr>
        <p:txBody>
          <a:bodyPr/>
          <a:lstStyle/>
          <a:p>
            <a:r>
              <a:rPr lang="en-GB" dirty="0"/>
              <a:t>Source: M&amp;G, Credit Suisse, </a:t>
            </a:r>
            <a:r>
              <a:rPr lang="en-GB" dirty="0" err="1"/>
              <a:t>Datastream</a:t>
            </a:r>
            <a:r>
              <a:rPr lang="en-GB" dirty="0"/>
              <a:t>, 31 October 2017. Image source: By James </a:t>
            </a:r>
            <a:r>
              <a:rPr lang="en-GB" dirty="0" err="1"/>
              <a:t>Antrobus</a:t>
            </a:r>
            <a:r>
              <a:rPr lang="en-GB" dirty="0"/>
              <a:t> - Bang </a:t>
            </a:r>
            <a:r>
              <a:rPr lang="en-GB" dirty="0" err="1"/>
              <a:t>Krachao</a:t>
            </a:r>
            <a:r>
              <a:rPr lang="en-GB" dirty="0"/>
              <a:t>. Bangkok, Thailand. 1, CC BY 2.0, https://commons.wikimedia.org/w/index.php?curid=49398198</a:t>
            </a:r>
          </a:p>
        </p:txBody>
      </p:sp>
      <p:sp>
        <p:nvSpPr>
          <p:cNvPr id="21" name="Text Placeholder 4"/>
          <p:cNvSpPr>
            <a:spLocks noGrp="1"/>
          </p:cNvSpPr>
          <p:nvPr>
            <p:ph type="body" sz="quarter" idx="11"/>
          </p:nvPr>
        </p:nvSpPr>
        <p:spPr>
          <a:xfrm>
            <a:off x="485295" y="541322"/>
            <a:ext cx="6387726" cy="344006"/>
          </a:xfrm>
          <a:noFill/>
        </p:spPr>
        <p:txBody>
          <a:bodyPr>
            <a:noAutofit/>
          </a:bodyPr>
          <a:lstStyle/>
          <a:p>
            <a:r>
              <a:rPr lang="en-GB" dirty="0"/>
              <a:t>If you only look at one chart  . . . this is it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45616251"/>
              </p:ext>
            </p:extLst>
          </p:nvPr>
        </p:nvGraphicFramePr>
        <p:xfrm>
          <a:off x="398062" y="1494263"/>
          <a:ext cx="11544894" cy="4828479"/>
        </p:xfrm>
        <a:graphic>
          <a:graphicData uri="http://schemas.openxmlformats.org/drawingml/2006/chart">
            <c:chart xmlns:c="http://schemas.openxmlformats.org/drawingml/2006/chart" xmlns:r="http://schemas.openxmlformats.org/officeDocument/2006/relationships" r:id="rId3"/>
          </a:graphicData>
        </a:graphic>
      </p:graphicFrame>
      <p:sp>
        <p:nvSpPr>
          <p:cNvPr id="13" name="12-Point Star 12"/>
          <p:cNvSpPr/>
          <p:nvPr/>
        </p:nvSpPr>
        <p:spPr bwMode="auto">
          <a:xfrm>
            <a:off x="6398870" y="2216717"/>
            <a:ext cx="2589595" cy="1123519"/>
          </a:xfrm>
          <a:prstGeom prst="star12">
            <a:avLst/>
          </a:prstGeom>
          <a:solidFill>
            <a:schemeClr val="accent4"/>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eaLnBrk="0" fontAlgn="base" hangingPunct="0">
              <a:spcBef>
                <a:spcPct val="0"/>
              </a:spcBef>
              <a:spcAft>
                <a:spcPct val="0"/>
              </a:spcAft>
            </a:pPr>
            <a:r>
              <a:rPr lang="en-GB" sz="1503" b="1" dirty="0">
                <a:solidFill>
                  <a:srgbClr val="FFFFFF"/>
                </a:solidFill>
              </a:rPr>
              <a:t>6.2% pa real!</a:t>
            </a:r>
          </a:p>
        </p:txBody>
      </p:sp>
      <p:grpSp>
        <p:nvGrpSpPr>
          <p:cNvPr id="22" name="Group 21"/>
          <p:cNvGrpSpPr/>
          <p:nvPr/>
        </p:nvGrpSpPr>
        <p:grpSpPr>
          <a:xfrm>
            <a:off x="540517" y="1097191"/>
            <a:ext cx="11289215" cy="388819"/>
            <a:chOff x="450850" y="1449389"/>
            <a:chExt cx="8369300" cy="360000"/>
          </a:xfrm>
        </p:grpSpPr>
        <p:sp>
          <p:nvSpPr>
            <p:cNvPr id="8" name="AutoShape 19"/>
            <p:cNvSpPr>
              <a:spLocks noChangeArrowheads="1"/>
            </p:cNvSpPr>
            <p:nvPr/>
          </p:nvSpPr>
          <p:spPr bwMode="auto">
            <a:xfrm>
              <a:off x="450850" y="1449389"/>
              <a:ext cx="8369300" cy="360000"/>
            </a:xfrm>
            <a:prstGeom prst="roundRect">
              <a:avLst>
                <a:gd name="adj" fmla="val 10991"/>
              </a:avLst>
            </a:prstGeom>
            <a:noFill/>
            <a:ln w="12700" algn="ctr">
              <a:noFill/>
              <a:round/>
              <a:headEnd/>
              <a:tailEnd/>
            </a:ln>
            <a:effectLst/>
            <a:extLst/>
          </p:spPr>
          <p:txBody>
            <a:bodyPr lIns="54107" tIns="0" rIns="54107" bIns="0" anchor="ctr"/>
            <a:lstStyle/>
            <a:p>
              <a:pPr eaLnBrk="0" fontAlgn="base" hangingPunct="0">
                <a:spcBef>
                  <a:spcPct val="0"/>
                </a:spcBef>
                <a:spcAft>
                  <a:spcPct val="0"/>
                </a:spcAft>
              </a:pPr>
              <a:r>
                <a:rPr lang="en-GB" sz="1400" b="1" dirty="0"/>
                <a:t>US long-term real equity returns (log level index – returns per annum)</a:t>
              </a:r>
            </a:p>
          </p:txBody>
        </p:sp>
        <p:cxnSp>
          <p:nvCxnSpPr>
            <p:cNvPr id="5" name="Straight Connector 4"/>
            <p:cNvCxnSpPr>
              <a:cxnSpLocks/>
            </p:cNvCxnSpPr>
            <p:nvPr/>
          </p:nvCxnSpPr>
          <p:spPr bwMode="auto">
            <a:xfrm>
              <a:off x="539931" y="1785258"/>
              <a:ext cx="7770079" cy="0"/>
            </a:xfrm>
            <a:prstGeom prst="line">
              <a:avLst/>
            </a:prstGeom>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59904988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250"/>
                                        <p:tgtEl>
                                          <p:spTgt spid="2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22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strVal val="4*#ppt_w"/>
                                          </p:val>
                                        </p:tav>
                                        <p:tav tm="100000">
                                          <p:val>
                                            <p:strVal val="#ppt_w"/>
                                          </p:val>
                                        </p:tav>
                                      </p:tavLst>
                                    </p:anim>
                                    <p:anim calcmode="lin" valueType="num">
                                      <p:cBhvr>
                                        <p:cTn id="16" dur="5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C1D08529-CA15-4349-9E54-E040688EBB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8636" y="1921397"/>
            <a:ext cx="10676048" cy="3252488"/>
          </a:xfrm>
          <a:prstGeom prst="rect">
            <a:avLst/>
          </a:prstGeom>
        </p:spPr>
      </p:pic>
      <p:sp>
        <p:nvSpPr>
          <p:cNvPr id="2" name="Title 1"/>
          <p:cNvSpPr>
            <a:spLocks noGrp="1"/>
          </p:cNvSpPr>
          <p:nvPr>
            <p:ph type="title"/>
          </p:nvPr>
        </p:nvSpPr>
        <p:spPr>
          <a:noFill/>
        </p:spPr>
        <p:txBody>
          <a:bodyPr/>
          <a:lstStyle/>
          <a:p>
            <a:r>
              <a:rPr lang="en-GB" dirty="0"/>
              <a:t>But when do you start the journey?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406740492"/>
              </p:ext>
            </p:extLst>
          </p:nvPr>
        </p:nvGraphicFramePr>
        <p:xfrm>
          <a:off x="0" y="1732705"/>
          <a:ext cx="11725154" cy="4344003"/>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 Placeholder 3"/>
          <p:cNvSpPr>
            <a:spLocks noGrp="1"/>
          </p:cNvSpPr>
          <p:nvPr>
            <p:ph type="body" sz="quarter" idx="10"/>
          </p:nvPr>
        </p:nvSpPr>
        <p:spPr>
          <a:xfrm>
            <a:off x="494824" y="6580980"/>
            <a:ext cx="10315929" cy="323319"/>
          </a:xfrm>
        </p:spPr>
        <p:txBody>
          <a:bodyPr/>
          <a:lstStyle/>
          <a:p>
            <a:r>
              <a:rPr lang="en-GB" dirty="0"/>
              <a:t>Source: </a:t>
            </a:r>
            <a:r>
              <a:rPr lang="en-GB" dirty="0">
                <a:hlinkClick r:id="rId5"/>
              </a:rPr>
              <a:t>www.HulbertRatings.com</a:t>
            </a:r>
            <a:r>
              <a:rPr lang="en-GB" dirty="0"/>
              <a:t>. Image source: By Château de Breteuil - Own work, CC BY-SA 3.0,https://commons.wikimedia.org/w/index.php?curid=26883938. </a:t>
            </a:r>
          </a:p>
        </p:txBody>
      </p:sp>
      <p:sp>
        <p:nvSpPr>
          <p:cNvPr id="5" name="Text Placeholder 4"/>
          <p:cNvSpPr>
            <a:spLocks noGrp="1"/>
          </p:cNvSpPr>
          <p:nvPr>
            <p:ph type="body" sz="quarter" idx="11"/>
          </p:nvPr>
        </p:nvSpPr>
        <p:spPr/>
        <p:txBody>
          <a:bodyPr/>
          <a:lstStyle/>
          <a:p>
            <a:r>
              <a:rPr lang="en-GB" dirty="0"/>
              <a:t>Probability that the stock market will rise in a given calendar year</a:t>
            </a:r>
          </a:p>
        </p:txBody>
      </p:sp>
      <p:cxnSp>
        <p:nvCxnSpPr>
          <p:cNvPr id="8" name="Straight Connector 7"/>
          <p:cNvCxnSpPr>
            <a:cxnSpLocks/>
          </p:cNvCxnSpPr>
          <p:nvPr/>
        </p:nvCxnSpPr>
        <p:spPr bwMode="auto">
          <a:xfrm>
            <a:off x="573971" y="1654690"/>
            <a:ext cx="11012287" cy="0"/>
          </a:xfrm>
          <a:prstGeom prst="line">
            <a:avLst/>
          </a:prstGeom>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AutoShape 19"/>
          <p:cNvSpPr>
            <a:spLocks noChangeArrowheads="1"/>
          </p:cNvSpPr>
          <p:nvPr/>
        </p:nvSpPr>
        <p:spPr bwMode="auto">
          <a:xfrm>
            <a:off x="519409" y="1410750"/>
            <a:ext cx="5723918" cy="270555"/>
          </a:xfrm>
          <a:prstGeom prst="roundRect">
            <a:avLst>
              <a:gd name="adj" fmla="val 10991"/>
            </a:avLst>
          </a:prstGeom>
          <a:noFill/>
          <a:ln w="12700" algn="ctr">
            <a:noFill/>
            <a:round/>
            <a:headEnd/>
            <a:tailEnd/>
          </a:ln>
          <a:effectLst/>
          <a:extLst/>
        </p:spPr>
        <p:txBody>
          <a:bodyPr lIns="45452" tIns="0" rIns="45452" bIns="0" anchor="ctr"/>
          <a:ls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defTabSz="485492"/>
            <a:r>
              <a:rPr lang="en-GB" sz="1400" b="1" dirty="0"/>
              <a:t>Dow Industrials Index calendar year performance since 1897</a:t>
            </a:r>
          </a:p>
        </p:txBody>
      </p:sp>
      <p:sp>
        <p:nvSpPr>
          <p:cNvPr id="14" name="Text Box 91"/>
          <p:cNvSpPr txBox="1">
            <a:spLocks noChangeArrowheads="1"/>
          </p:cNvSpPr>
          <p:nvPr/>
        </p:nvSpPr>
        <p:spPr bwMode="auto">
          <a:xfrm>
            <a:off x="725477" y="6103135"/>
            <a:ext cx="5168403" cy="15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GB"/>
            </a:defPPr>
            <a:lvl1pPr algn="just">
              <a:lnSpc>
                <a:spcPts val="1200"/>
              </a:lnSpc>
              <a:spcBef>
                <a:spcPts val="600"/>
              </a:spcBef>
              <a:defRPr b="1" i="0">
                <a:solidFill>
                  <a:schemeClr val="tx1"/>
                </a:solidFill>
                <a:cs typeface="Times New Roman" pitchFamily="18" charset="0"/>
              </a:defRPr>
            </a:lvl1pPr>
          </a:lstStyle>
          <a:p>
            <a:r>
              <a:rPr lang="en-US" sz="1400" b="0" dirty="0">
                <a:solidFill>
                  <a:srgbClr val="004F5C"/>
                </a:solidFill>
                <a:latin typeface="Arial"/>
              </a:rPr>
              <a:t>Past performance is not a guide to future performance </a:t>
            </a:r>
            <a:endParaRPr lang="en-GB" sz="1400" b="0" dirty="0">
              <a:solidFill>
                <a:srgbClr val="004F5C"/>
              </a:solidFill>
              <a:latin typeface="Arial"/>
            </a:endParaRPr>
          </a:p>
        </p:txBody>
      </p:sp>
    </p:spTree>
    <p:extLst>
      <p:ext uri="{BB962C8B-B14F-4D97-AF65-F5344CB8AC3E}">
        <p14:creationId xmlns:p14="http://schemas.microsoft.com/office/powerpoint/2010/main" val="4113338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graphicEl>
                                              <a:chart seriesIdx="0" categoryIdx="0" bldStep="ptInSeries"/>
                                            </p:graphicEl>
                                          </p:spTgt>
                                        </p:tgtEl>
                                        <p:attrNameLst>
                                          <p:attrName>style.visibility</p:attrName>
                                        </p:attrNameLst>
                                      </p:cBhvr>
                                      <p:to>
                                        <p:strVal val="visible"/>
                                      </p:to>
                                    </p:set>
                                    <p:animEffect transition="in" filter="wipe(down)">
                                      <p:cBhvr>
                                        <p:cTn id="7" dur="500"/>
                                        <p:tgtEl>
                                          <p:spTgt spid="7">
                                            <p:graphicEl>
                                              <a:chart seriesIdx="0" categoryIdx="0" bldStep="ptIn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graphicEl>
                                              <a:chart seriesIdx="0" categoryIdx="1" bldStep="ptInSeries"/>
                                            </p:graphicEl>
                                          </p:spTgt>
                                        </p:tgtEl>
                                        <p:attrNameLst>
                                          <p:attrName>style.visibility</p:attrName>
                                        </p:attrNameLst>
                                      </p:cBhvr>
                                      <p:to>
                                        <p:strVal val="visible"/>
                                      </p:to>
                                    </p:set>
                                    <p:animEffect transition="in" filter="wipe(down)">
                                      <p:cBhvr>
                                        <p:cTn id="12" dur="500"/>
                                        <p:tgtEl>
                                          <p:spTgt spid="7">
                                            <p:graphicEl>
                                              <a:chart seriesIdx="0" categoryIdx="1"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graphicEl>
                                              <a:chart seriesIdx="0" categoryIdx="2" bldStep="ptInSeries"/>
                                            </p:graphicEl>
                                          </p:spTgt>
                                        </p:tgtEl>
                                        <p:attrNameLst>
                                          <p:attrName>style.visibility</p:attrName>
                                        </p:attrNameLst>
                                      </p:cBhvr>
                                      <p:to>
                                        <p:strVal val="visible"/>
                                      </p:to>
                                    </p:set>
                                    <p:animEffect transition="in" filter="wipe(down)">
                                      <p:cBhvr>
                                        <p:cTn id="17" dur="500"/>
                                        <p:tgtEl>
                                          <p:spTgt spid="7">
                                            <p:graphicEl>
                                              <a:chart seriesIdx="0" categoryIdx="2"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graphicEl>
                                              <a:chart seriesIdx="0" categoryIdx="3" bldStep="ptInSeries"/>
                                            </p:graphicEl>
                                          </p:spTgt>
                                        </p:tgtEl>
                                        <p:attrNameLst>
                                          <p:attrName>style.visibility</p:attrName>
                                        </p:attrNameLst>
                                      </p:cBhvr>
                                      <p:to>
                                        <p:strVal val="visible"/>
                                      </p:to>
                                    </p:set>
                                    <p:animEffect transition="in" filter="wipe(down)">
                                      <p:cBhvr>
                                        <p:cTn id="22" dur="500"/>
                                        <p:tgtEl>
                                          <p:spTgt spid="7">
                                            <p:graphicEl>
                                              <a:chart seriesIdx="0" categoryIdx="3"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El" animBg="0"/>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61915C8-0157-4271-BBB3-466057ABF3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07939" y="1801090"/>
            <a:ext cx="8067555" cy="3071995"/>
          </a:xfrm>
          <a:prstGeom prst="rect">
            <a:avLst/>
          </a:prstGeom>
        </p:spPr>
      </p:pic>
      <p:sp>
        <p:nvSpPr>
          <p:cNvPr id="2" name="Title 1"/>
          <p:cNvSpPr>
            <a:spLocks noGrp="1"/>
          </p:cNvSpPr>
          <p:nvPr>
            <p:ph type="title"/>
          </p:nvPr>
        </p:nvSpPr>
        <p:spPr>
          <a:noFill/>
        </p:spPr>
        <p:txBody>
          <a:bodyPr>
            <a:noAutofit/>
          </a:bodyPr>
          <a:lstStyle/>
          <a:p>
            <a:r>
              <a:rPr lang="en-GB" dirty="0"/>
              <a:t>Is the market priced for caution? </a:t>
            </a:r>
          </a:p>
        </p:txBody>
      </p:sp>
      <p:sp>
        <p:nvSpPr>
          <p:cNvPr id="4" name="Text Placeholder 3"/>
          <p:cNvSpPr>
            <a:spLocks noGrp="1"/>
          </p:cNvSpPr>
          <p:nvPr>
            <p:ph type="body" sz="quarter" idx="10"/>
          </p:nvPr>
        </p:nvSpPr>
        <p:spPr>
          <a:xfrm>
            <a:off x="306625" y="6531354"/>
            <a:ext cx="10145313" cy="326645"/>
          </a:xfrm>
        </p:spPr>
        <p:txBody>
          <a:bodyPr>
            <a:noAutofit/>
          </a:bodyPr>
          <a:lstStyle/>
          <a:p>
            <a:r>
              <a:rPr lang="en-GB" dirty="0"/>
              <a:t>Source: Thomson Reuters </a:t>
            </a:r>
            <a:r>
              <a:rPr lang="en-GB" dirty="0" err="1"/>
              <a:t>Datastream</a:t>
            </a:r>
            <a:r>
              <a:rPr lang="en-GB" dirty="0"/>
              <a:t>, Bloomberg, 30 April 2018. World equity proxy is MSCI World Index; cash proxy is LIBOR 3 months. World government bond proxy is The </a:t>
            </a:r>
            <a:r>
              <a:rPr lang="en-GB" dirty="0" err="1"/>
              <a:t>BofA</a:t>
            </a:r>
            <a:r>
              <a:rPr lang="en-GB" dirty="0"/>
              <a:t> Merrill Lynch Global Government Index. All data is inflation-adjusted </a:t>
            </a:r>
          </a:p>
        </p:txBody>
      </p:sp>
      <p:sp>
        <p:nvSpPr>
          <p:cNvPr id="5" name="Text Placeholder 4"/>
          <p:cNvSpPr>
            <a:spLocks noGrp="1"/>
          </p:cNvSpPr>
          <p:nvPr>
            <p:ph type="body" sz="quarter" idx="11"/>
          </p:nvPr>
        </p:nvSpPr>
        <p:spPr/>
        <p:txBody>
          <a:bodyPr>
            <a:noAutofit/>
          </a:bodyPr>
          <a:lstStyle/>
          <a:p>
            <a:r>
              <a:rPr lang="en-GB" dirty="0"/>
              <a:t>Little or no reward for ‘low risk’</a:t>
            </a:r>
          </a:p>
        </p:txBody>
      </p:sp>
      <p:sp>
        <p:nvSpPr>
          <p:cNvPr id="6" name="Text Placeholder 5"/>
          <p:cNvSpPr>
            <a:spLocks noGrp="1"/>
          </p:cNvSpPr>
          <p:nvPr>
            <p:ph type="body" sz="quarter" idx="12"/>
          </p:nvPr>
        </p:nvSpPr>
        <p:spPr/>
        <p:txBody>
          <a:bodyPr>
            <a:noAutofit/>
          </a:bodyPr>
          <a:lstStyle/>
          <a:p>
            <a:r>
              <a:rPr lang="en-GB" dirty="0"/>
              <a:t>Equity Risk Premium remains elevated……</a:t>
            </a:r>
          </a:p>
        </p:txBody>
      </p:sp>
      <p:grpSp>
        <p:nvGrpSpPr>
          <p:cNvPr id="3" name="Group 2"/>
          <p:cNvGrpSpPr/>
          <p:nvPr/>
        </p:nvGrpSpPr>
        <p:grpSpPr>
          <a:xfrm>
            <a:off x="503965" y="1268691"/>
            <a:ext cx="11475831" cy="3588183"/>
            <a:chOff x="449866" y="1380199"/>
            <a:chExt cx="8834188" cy="3588183"/>
          </a:xfrm>
        </p:grpSpPr>
        <p:grpSp>
          <p:nvGrpSpPr>
            <p:cNvPr id="18" name="Group 17"/>
            <p:cNvGrpSpPr/>
            <p:nvPr/>
          </p:nvGrpSpPr>
          <p:grpSpPr>
            <a:xfrm>
              <a:off x="449866" y="1380199"/>
              <a:ext cx="6982017" cy="359917"/>
              <a:chOff x="449866" y="1380199"/>
              <a:chExt cx="6982017" cy="359917"/>
            </a:xfrm>
          </p:grpSpPr>
          <p:sp>
            <p:nvSpPr>
              <p:cNvPr id="23" name="AutoShape 19"/>
              <p:cNvSpPr>
                <a:spLocks noChangeArrowheads="1"/>
              </p:cNvSpPr>
              <p:nvPr/>
            </p:nvSpPr>
            <p:spPr bwMode="auto">
              <a:xfrm>
                <a:off x="449866" y="1380199"/>
                <a:ext cx="6982017" cy="359917"/>
              </a:xfrm>
              <a:prstGeom prst="roundRect">
                <a:avLst>
                  <a:gd name="adj" fmla="val 10991"/>
                </a:avLst>
              </a:prstGeom>
              <a:noFill/>
              <a:ln w="12700" algn="ctr">
                <a:noFill/>
                <a:round/>
                <a:headEnd/>
                <a:tailEnd/>
              </a:ln>
              <a:effectLst/>
              <a:extLst/>
            </p:spPr>
            <p:txBody>
              <a:bodyPr lIns="71865" tIns="0" rIns="71865" bIns="0" anchor="ctr">
                <a:noAutofit/>
              </a:bodyPr>
              <a:ls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GB" sz="1400" b="1" dirty="0"/>
                  <a:t>World real yields</a:t>
                </a:r>
              </a:p>
            </p:txBody>
          </p:sp>
          <p:cxnSp>
            <p:nvCxnSpPr>
              <p:cNvPr id="24" name="Straight Connector 23"/>
              <p:cNvCxnSpPr/>
              <p:nvPr/>
            </p:nvCxnSpPr>
            <p:spPr bwMode="auto">
              <a:xfrm>
                <a:off x="531223" y="1715589"/>
                <a:ext cx="6783977" cy="0"/>
              </a:xfrm>
              <a:prstGeom prst="lin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 name="TextBox 19"/>
            <p:cNvSpPr txBox="1"/>
            <p:nvPr/>
          </p:nvSpPr>
          <p:spPr>
            <a:xfrm>
              <a:off x="7411881" y="2961142"/>
              <a:ext cx="1752428" cy="338555"/>
            </a:xfrm>
            <a:prstGeom prst="rect">
              <a:avLst/>
            </a:prstGeom>
            <a:noFill/>
          </p:spPr>
          <p:txBody>
            <a:bodyPr wrap="square" lIns="91273" tIns="45636" rIns="91273" bIns="45636" rtlCol="0">
              <a:noAutofit/>
            </a:bodyPr>
            <a:lstStyle/>
            <a:p>
              <a:r>
                <a:rPr lang="en-GB" sz="2000" b="1" dirty="0">
                  <a:solidFill>
                    <a:srgbClr val="CC9933"/>
                  </a:solidFill>
                </a:rPr>
                <a:t>World equity</a:t>
              </a:r>
            </a:p>
          </p:txBody>
        </p:sp>
        <p:sp>
          <p:nvSpPr>
            <p:cNvPr id="21" name="TextBox 20"/>
            <p:cNvSpPr txBox="1"/>
            <p:nvPr/>
          </p:nvSpPr>
          <p:spPr>
            <a:xfrm>
              <a:off x="7368340" y="3611948"/>
              <a:ext cx="1915714" cy="477926"/>
            </a:xfrm>
            <a:prstGeom prst="rect">
              <a:avLst/>
            </a:prstGeom>
            <a:noFill/>
          </p:spPr>
          <p:txBody>
            <a:bodyPr wrap="square" lIns="91273" tIns="45636" rIns="91273" bIns="45636" rtlCol="0">
              <a:noAutofit/>
            </a:bodyPr>
            <a:lstStyle/>
            <a:p>
              <a:r>
                <a:rPr lang="en-GB" sz="2000" b="1" dirty="0">
                  <a:solidFill>
                    <a:srgbClr val="9EA900"/>
                  </a:solidFill>
                </a:rPr>
                <a:t>World government bonds</a:t>
              </a:r>
            </a:p>
          </p:txBody>
        </p:sp>
        <p:sp>
          <p:nvSpPr>
            <p:cNvPr id="22" name="TextBox 21"/>
            <p:cNvSpPr txBox="1"/>
            <p:nvPr/>
          </p:nvSpPr>
          <p:spPr>
            <a:xfrm>
              <a:off x="7379223" y="4629827"/>
              <a:ext cx="1450498" cy="338555"/>
            </a:xfrm>
            <a:prstGeom prst="rect">
              <a:avLst/>
            </a:prstGeom>
            <a:noFill/>
          </p:spPr>
          <p:txBody>
            <a:bodyPr wrap="square" lIns="91273" tIns="45636" rIns="91273" bIns="45636" rtlCol="0">
              <a:noAutofit/>
            </a:bodyPr>
            <a:lstStyle/>
            <a:p>
              <a:r>
                <a:rPr lang="en-GB" sz="2000" b="1" dirty="0">
                  <a:solidFill>
                    <a:srgbClr val="004F5C"/>
                  </a:solidFill>
                </a:rPr>
                <a:t>GBP cash</a:t>
              </a:r>
            </a:p>
          </p:txBody>
        </p:sp>
      </p:grpSp>
      <p:graphicFrame>
        <p:nvGraphicFramePr>
          <p:cNvPr id="17" name="Chart 16">
            <a:extLst>
              <a:ext uri="{FF2B5EF4-FFF2-40B4-BE49-F238E27FC236}">
                <a16:creationId xmlns:a16="http://schemas.microsoft.com/office/drawing/2014/main" xmlns="" id="{BC852A20-8F3A-4E48-AC1F-EF9BD485BA0E}"/>
              </a:ext>
            </a:extLst>
          </p:cNvPr>
          <p:cNvGraphicFramePr/>
          <p:nvPr>
            <p:extLst>
              <p:ext uri="{D42A27DB-BD31-4B8C-83A1-F6EECF244321}">
                <p14:modId xmlns:p14="http://schemas.microsoft.com/office/powerpoint/2010/main" val="1286432260"/>
              </p:ext>
            </p:extLst>
          </p:nvPr>
        </p:nvGraphicFramePr>
        <p:xfrm>
          <a:off x="303247" y="1763198"/>
          <a:ext cx="9292166" cy="386910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2282332933"/>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xmlns="" id="{2E49985A-BADF-42E7-A941-A9462F6A838E}"/>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1116956"/>
            <a:ext cx="12168188" cy="4592469"/>
          </a:xfrm>
          <a:prstGeom prst="rect">
            <a:avLst/>
          </a:prstGeom>
        </p:spPr>
      </p:pic>
      <p:sp>
        <p:nvSpPr>
          <p:cNvPr id="75" name="Title 1"/>
          <p:cNvSpPr>
            <a:spLocks noGrp="1"/>
          </p:cNvSpPr>
          <p:nvPr>
            <p:ph type="title"/>
          </p:nvPr>
        </p:nvSpPr>
        <p:spPr>
          <a:xfrm>
            <a:off x="416904" y="0"/>
            <a:ext cx="8499475" cy="812800"/>
          </a:xfrm>
          <a:noFill/>
        </p:spPr>
        <p:txBody>
          <a:bodyPr/>
          <a:lstStyle/>
          <a:p>
            <a:pPr lvl="0"/>
            <a:r>
              <a:rPr lang="en-GB" dirty="0"/>
              <a:t>Fruits of the jungle</a:t>
            </a:r>
          </a:p>
        </p:txBody>
      </p:sp>
      <p:sp>
        <p:nvSpPr>
          <p:cNvPr id="36" name="Text Placeholder 22"/>
          <p:cNvSpPr>
            <a:spLocks noGrp="1"/>
          </p:cNvSpPr>
          <p:nvPr>
            <p:ph type="body" sz="quarter" idx="11"/>
          </p:nvPr>
        </p:nvSpPr>
        <p:spPr>
          <a:xfrm>
            <a:off x="427365" y="562276"/>
            <a:ext cx="8499475" cy="457732"/>
          </a:xfrm>
        </p:spPr>
        <p:txBody>
          <a:bodyPr/>
          <a:lstStyle/>
          <a:p>
            <a:r>
              <a:rPr lang="en-GB" dirty="0"/>
              <a:t>Historical level of equity risk premium (ERP)</a:t>
            </a:r>
            <a:endParaRPr lang="fr-FR" dirty="0"/>
          </a:p>
        </p:txBody>
      </p:sp>
      <p:sp>
        <p:nvSpPr>
          <p:cNvPr id="39" name="Text Placeholder 3">
            <a:extLst>
              <a:ext uri="{FF2B5EF4-FFF2-40B4-BE49-F238E27FC236}">
                <a16:creationId xmlns:a16="http://schemas.microsoft.com/office/drawing/2014/main" xmlns="" id="{0C77EDB4-6851-46A3-BF30-AE3DD493F3AD}"/>
              </a:ext>
            </a:extLst>
          </p:cNvPr>
          <p:cNvSpPr>
            <a:spLocks noGrp="1"/>
          </p:cNvSpPr>
          <p:nvPr>
            <p:ph type="body" sz="quarter" idx="10"/>
          </p:nvPr>
        </p:nvSpPr>
        <p:spPr>
          <a:xfrm>
            <a:off x="429735" y="6590330"/>
            <a:ext cx="7395110" cy="287338"/>
          </a:xfrm>
        </p:spPr>
        <p:txBody>
          <a:bodyPr/>
          <a:lstStyle/>
          <a:p>
            <a:r>
              <a:rPr lang="en-GB" dirty="0"/>
              <a:t>Source: Thomson Reuters </a:t>
            </a:r>
            <a:r>
              <a:rPr lang="en-GB" dirty="0" err="1"/>
              <a:t>Datastream</a:t>
            </a:r>
            <a:r>
              <a:rPr lang="en-GB" dirty="0"/>
              <a:t>, 2 July 2018.(The chart is considering data starting from 31 December 1999)</a:t>
            </a:r>
          </a:p>
          <a:p>
            <a:endParaRPr lang="en-GB" dirty="0"/>
          </a:p>
        </p:txBody>
      </p:sp>
      <p:sp>
        <p:nvSpPr>
          <p:cNvPr id="40" name="Text Placeholder 23">
            <a:extLst>
              <a:ext uri="{FF2B5EF4-FFF2-40B4-BE49-F238E27FC236}">
                <a16:creationId xmlns:a16="http://schemas.microsoft.com/office/drawing/2014/main" xmlns="" id="{E7790ECC-99EA-4537-9BCD-9C8BE8AD969C}"/>
              </a:ext>
            </a:extLst>
          </p:cNvPr>
          <p:cNvSpPr>
            <a:spLocks noGrp="1"/>
          </p:cNvSpPr>
          <p:nvPr>
            <p:ph type="body" sz="quarter" idx="12"/>
          </p:nvPr>
        </p:nvSpPr>
        <p:spPr>
          <a:xfrm>
            <a:off x="338096" y="5811284"/>
            <a:ext cx="9486129" cy="390525"/>
          </a:xfrm>
        </p:spPr>
        <p:txBody>
          <a:bodyPr/>
          <a:lstStyle/>
          <a:p>
            <a:pPr>
              <a:tabLst>
                <a:tab pos="717099" algn="l"/>
              </a:tabLst>
            </a:pPr>
            <a:r>
              <a:rPr lang="en-GB" dirty="0"/>
              <a:t>On an ERP basis most equities are cheap!</a:t>
            </a:r>
          </a:p>
        </p:txBody>
      </p:sp>
      <p:graphicFrame>
        <p:nvGraphicFramePr>
          <p:cNvPr id="29" name="Chart 28">
            <a:extLst>
              <a:ext uri="{FF2B5EF4-FFF2-40B4-BE49-F238E27FC236}">
                <a16:creationId xmlns:a16="http://schemas.microsoft.com/office/drawing/2014/main" xmlns="" id="{4E207751-2538-45CB-8A00-913687B9FC8A}"/>
              </a:ext>
            </a:extLst>
          </p:cNvPr>
          <p:cNvGraphicFramePr/>
          <p:nvPr>
            <p:extLst>
              <p:ext uri="{D42A27DB-BD31-4B8C-83A1-F6EECF244321}">
                <p14:modId xmlns:p14="http://schemas.microsoft.com/office/powerpoint/2010/main" val="3011060901"/>
              </p:ext>
            </p:extLst>
          </p:nvPr>
        </p:nvGraphicFramePr>
        <p:xfrm>
          <a:off x="2566159" y="1728013"/>
          <a:ext cx="1949476" cy="23913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Chart 30">
            <a:extLst>
              <a:ext uri="{FF2B5EF4-FFF2-40B4-BE49-F238E27FC236}">
                <a16:creationId xmlns:a16="http://schemas.microsoft.com/office/drawing/2014/main" xmlns="" id="{992BCFCA-FB99-4829-BAC8-235D690D6BD8}"/>
              </a:ext>
            </a:extLst>
          </p:cNvPr>
          <p:cNvGraphicFramePr/>
          <p:nvPr>
            <p:extLst>
              <p:ext uri="{D42A27DB-BD31-4B8C-83A1-F6EECF244321}">
                <p14:modId xmlns:p14="http://schemas.microsoft.com/office/powerpoint/2010/main" val="2732726540"/>
              </p:ext>
            </p:extLst>
          </p:nvPr>
        </p:nvGraphicFramePr>
        <p:xfrm>
          <a:off x="4953487" y="1728014"/>
          <a:ext cx="1879290" cy="239134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Chart 31">
            <a:extLst>
              <a:ext uri="{FF2B5EF4-FFF2-40B4-BE49-F238E27FC236}">
                <a16:creationId xmlns:a16="http://schemas.microsoft.com/office/drawing/2014/main" xmlns="" id="{9BEDB51A-CA23-4334-ADF8-C982998524DA}"/>
              </a:ext>
            </a:extLst>
          </p:cNvPr>
          <p:cNvGraphicFramePr/>
          <p:nvPr>
            <p:extLst>
              <p:ext uri="{D42A27DB-BD31-4B8C-83A1-F6EECF244321}">
                <p14:modId xmlns:p14="http://schemas.microsoft.com/office/powerpoint/2010/main" val="791322333"/>
              </p:ext>
            </p:extLst>
          </p:nvPr>
        </p:nvGraphicFramePr>
        <p:xfrm>
          <a:off x="7270629" y="1728013"/>
          <a:ext cx="1905282" cy="239135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Chart 32">
            <a:extLst>
              <a:ext uri="{FF2B5EF4-FFF2-40B4-BE49-F238E27FC236}">
                <a16:creationId xmlns:a16="http://schemas.microsoft.com/office/drawing/2014/main" xmlns="" id="{16F570F9-D324-4856-927D-43DC7CAF5DCB}"/>
              </a:ext>
            </a:extLst>
          </p:cNvPr>
          <p:cNvGraphicFramePr/>
          <p:nvPr>
            <p:extLst>
              <p:ext uri="{D42A27DB-BD31-4B8C-83A1-F6EECF244321}">
                <p14:modId xmlns:p14="http://schemas.microsoft.com/office/powerpoint/2010/main" val="347866606"/>
              </p:ext>
            </p:extLst>
          </p:nvPr>
        </p:nvGraphicFramePr>
        <p:xfrm>
          <a:off x="223025" y="1728013"/>
          <a:ext cx="1905282" cy="2391350"/>
        </p:xfrm>
        <a:graphic>
          <a:graphicData uri="http://schemas.openxmlformats.org/drawingml/2006/chart">
            <c:chart xmlns:c="http://schemas.openxmlformats.org/drawingml/2006/chart" xmlns:r="http://schemas.openxmlformats.org/officeDocument/2006/relationships" r:id="rId8"/>
          </a:graphicData>
        </a:graphic>
      </p:graphicFrame>
      <p:sp>
        <p:nvSpPr>
          <p:cNvPr id="34" name="TextBox 33">
            <a:extLst>
              <a:ext uri="{FF2B5EF4-FFF2-40B4-BE49-F238E27FC236}">
                <a16:creationId xmlns:a16="http://schemas.microsoft.com/office/drawing/2014/main" xmlns="" id="{E026848B-C8D7-4083-8F37-C8569B6CC182}"/>
              </a:ext>
            </a:extLst>
          </p:cNvPr>
          <p:cNvSpPr txBox="1"/>
          <p:nvPr/>
        </p:nvSpPr>
        <p:spPr>
          <a:xfrm>
            <a:off x="78059" y="3872292"/>
            <a:ext cx="2095018" cy="400110"/>
          </a:xfrm>
          <a:prstGeom prst="rect">
            <a:avLst/>
          </a:prstGeom>
          <a:noFill/>
        </p:spPr>
        <p:txBody>
          <a:bodyPr wrap="square" rtlCol="0">
            <a:spAutoFit/>
          </a:bodyPr>
          <a:lstStyle/>
          <a:p>
            <a:pPr algn="ctr"/>
            <a:r>
              <a:rPr lang="en-GB" sz="2000" b="1" dirty="0">
                <a:solidFill>
                  <a:schemeClr val="bg1"/>
                </a:solidFill>
                <a:effectLst>
                  <a:outerShdw blurRad="38100" dist="38100" dir="2700000" algn="tl">
                    <a:srgbClr val="000000">
                      <a:alpha val="43137"/>
                    </a:srgbClr>
                  </a:outerShdw>
                </a:effectLst>
              </a:rPr>
              <a:t>Korea</a:t>
            </a:r>
          </a:p>
        </p:txBody>
      </p:sp>
      <p:sp>
        <p:nvSpPr>
          <p:cNvPr id="35" name="TextBox 34">
            <a:extLst>
              <a:ext uri="{FF2B5EF4-FFF2-40B4-BE49-F238E27FC236}">
                <a16:creationId xmlns:a16="http://schemas.microsoft.com/office/drawing/2014/main" xmlns="" id="{F74C9485-3BA0-49A7-B264-02B7BF45086E}"/>
              </a:ext>
            </a:extLst>
          </p:cNvPr>
          <p:cNvSpPr txBox="1"/>
          <p:nvPr/>
        </p:nvSpPr>
        <p:spPr>
          <a:xfrm>
            <a:off x="2475571" y="3872292"/>
            <a:ext cx="2095018" cy="400110"/>
          </a:xfrm>
          <a:prstGeom prst="rect">
            <a:avLst/>
          </a:prstGeom>
          <a:noFill/>
        </p:spPr>
        <p:txBody>
          <a:bodyPr wrap="square" rtlCol="0">
            <a:spAutoFit/>
          </a:bodyPr>
          <a:lstStyle/>
          <a:p>
            <a:pPr algn="ctr"/>
            <a:r>
              <a:rPr lang="en-GB" sz="2000" b="1" dirty="0">
                <a:solidFill>
                  <a:schemeClr val="bg1"/>
                </a:solidFill>
                <a:effectLst>
                  <a:outerShdw blurRad="38100" dist="38100" dir="2700000" algn="tl">
                    <a:srgbClr val="000000">
                      <a:alpha val="43137"/>
                    </a:srgbClr>
                  </a:outerShdw>
                </a:effectLst>
              </a:rPr>
              <a:t>Germany</a:t>
            </a:r>
          </a:p>
        </p:txBody>
      </p:sp>
      <p:sp>
        <p:nvSpPr>
          <p:cNvPr id="37" name="TextBox 36">
            <a:extLst>
              <a:ext uri="{FF2B5EF4-FFF2-40B4-BE49-F238E27FC236}">
                <a16:creationId xmlns:a16="http://schemas.microsoft.com/office/drawing/2014/main" xmlns="" id="{6F53CCDA-0958-45A8-B007-1C2FFC829BDE}"/>
              </a:ext>
            </a:extLst>
          </p:cNvPr>
          <p:cNvSpPr txBox="1"/>
          <p:nvPr/>
        </p:nvSpPr>
        <p:spPr>
          <a:xfrm>
            <a:off x="4884941" y="3872292"/>
            <a:ext cx="2095018" cy="400110"/>
          </a:xfrm>
          <a:prstGeom prst="rect">
            <a:avLst/>
          </a:prstGeom>
          <a:noFill/>
        </p:spPr>
        <p:txBody>
          <a:bodyPr wrap="square" rtlCol="0">
            <a:spAutoFit/>
          </a:bodyPr>
          <a:lstStyle/>
          <a:p>
            <a:pPr algn="ctr"/>
            <a:r>
              <a:rPr lang="en-GB" sz="2000" b="1" dirty="0">
                <a:solidFill>
                  <a:schemeClr val="bg1"/>
                </a:solidFill>
                <a:effectLst>
                  <a:outerShdw blurRad="38100" dist="38100" dir="2700000" algn="tl">
                    <a:srgbClr val="000000">
                      <a:alpha val="43137"/>
                    </a:srgbClr>
                  </a:outerShdw>
                </a:effectLst>
              </a:rPr>
              <a:t>UK</a:t>
            </a:r>
          </a:p>
        </p:txBody>
      </p:sp>
      <p:sp>
        <p:nvSpPr>
          <p:cNvPr id="38" name="TextBox 37">
            <a:extLst>
              <a:ext uri="{FF2B5EF4-FFF2-40B4-BE49-F238E27FC236}">
                <a16:creationId xmlns:a16="http://schemas.microsoft.com/office/drawing/2014/main" xmlns="" id="{7B8925A1-CCA6-4053-A47F-E9B51B3EB7CD}"/>
              </a:ext>
            </a:extLst>
          </p:cNvPr>
          <p:cNvSpPr txBox="1"/>
          <p:nvPr/>
        </p:nvSpPr>
        <p:spPr>
          <a:xfrm>
            <a:off x="7137487" y="3872292"/>
            <a:ext cx="2095018" cy="400110"/>
          </a:xfrm>
          <a:prstGeom prst="rect">
            <a:avLst/>
          </a:prstGeom>
          <a:noFill/>
        </p:spPr>
        <p:txBody>
          <a:bodyPr wrap="square" rtlCol="0">
            <a:spAutoFit/>
          </a:bodyPr>
          <a:lstStyle/>
          <a:p>
            <a:pPr algn="ctr"/>
            <a:r>
              <a:rPr lang="en-GB" sz="2000" b="1" dirty="0">
                <a:solidFill>
                  <a:schemeClr val="bg1"/>
                </a:solidFill>
                <a:effectLst>
                  <a:outerShdw blurRad="38100" dist="38100" dir="2700000" algn="tl">
                    <a:srgbClr val="000000">
                      <a:alpha val="43137"/>
                    </a:srgbClr>
                  </a:outerShdw>
                </a:effectLst>
              </a:rPr>
              <a:t>Japan</a:t>
            </a:r>
          </a:p>
        </p:txBody>
      </p:sp>
      <p:grpSp>
        <p:nvGrpSpPr>
          <p:cNvPr id="2" name="Group 1">
            <a:extLst>
              <a:ext uri="{FF2B5EF4-FFF2-40B4-BE49-F238E27FC236}">
                <a16:creationId xmlns:a16="http://schemas.microsoft.com/office/drawing/2014/main" xmlns="" id="{A4274DCB-F811-44EC-9F99-1B8E81EA5154}"/>
              </a:ext>
            </a:extLst>
          </p:cNvPr>
          <p:cNvGrpSpPr/>
          <p:nvPr/>
        </p:nvGrpSpPr>
        <p:grpSpPr>
          <a:xfrm>
            <a:off x="9613763" y="1728012"/>
            <a:ext cx="2095018" cy="2544390"/>
            <a:chOff x="7048982" y="1728012"/>
            <a:chExt cx="2095018" cy="2544390"/>
          </a:xfrm>
        </p:grpSpPr>
        <p:graphicFrame>
          <p:nvGraphicFramePr>
            <p:cNvPr id="30" name="Chart 29">
              <a:extLst>
                <a:ext uri="{FF2B5EF4-FFF2-40B4-BE49-F238E27FC236}">
                  <a16:creationId xmlns:a16="http://schemas.microsoft.com/office/drawing/2014/main" xmlns="" id="{E7A94454-C11E-47FB-96B9-69DDE523C23B}"/>
                </a:ext>
              </a:extLst>
            </p:cNvPr>
            <p:cNvGraphicFramePr/>
            <p:nvPr>
              <p:extLst>
                <p:ext uri="{D42A27DB-BD31-4B8C-83A1-F6EECF244321}">
                  <p14:modId xmlns:p14="http://schemas.microsoft.com/office/powerpoint/2010/main" val="1286350050"/>
                </p:ext>
              </p:extLst>
            </p:nvPr>
          </p:nvGraphicFramePr>
          <p:xfrm>
            <a:off x="7151463" y="1728012"/>
            <a:ext cx="1907884" cy="2391349"/>
          </p:xfrm>
          <a:graphic>
            <a:graphicData uri="http://schemas.openxmlformats.org/drawingml/2006/chart">
              <c:chart xmlns:c="http://schemas.openxmlformats.org/drawingml/2006/chart" xmlns:r="http://schemas.openxmlformats.org/officeDocument/2006/relationships" r:id="rId9"/>
            </a:graphicData>
          </a:graphic>
        </p:graphicFrame>
        <p:sp>
          <p:nvSpPr>
            <p:cNvPr id="43" name="TextBox 42">
              <a:extLst>
                <a:ext uri="{FF2B5EF4-FFF2-40B4-BE49-F238E27FC236}">
                  <a16:creationId xmlns:a16="http://schemas.microsoft.com/office/drawing/2014/main" xmlns="" id="{75034260-7C11-4501-8E96-794699D795C0}"/>
                </a:ext>
              </a:extLst>
            </p:cNvPr>
            <p:cNvSpPr txBox="1"/>
            <p:nvPr/>
          </p:nvSpPr>
          <p:spPr>
            <a:xfrm>
              <a:off x="7048982" y="3872292"/>
              <a:ext cx="2095018" cy="400110"/>
            </a:xfrm>
            <a:prstGeom prst="rect">
              <a:avLst/>
            </a:prstGeom>
            <a:noFill/>
          </p:spPr>
          <p:txBody>
            <a:bodyPr wrap="square" rtlCol="0">
              <a:spAutoFit/>
            </a:bodyPr>
            <a:lstStyle/>
            <a:p>
              <a:pPr algn="ctr"/>
              <a:r>
                <a:rPr lang="en-GB" sz="2000" b="1" dirty="0">
                  <a:solidFill>
                    <a:schemeClr val="bg1"/>
                  </a:solidFill>
                  <a:effectLst>
                    <a:outerShdw blurRad="38100" dist="38100" dir="2700000" algn="tl">
                      <a:srgbClr val="000000">
                        <a:alpha val="43137"/>
                      </a:srgbClr>
                    </a:outerShdw>
                  </a:effectLst>
                </a:rPr>
                <a:t>USA</a:t>
              </a:r>
            </a:p>
          </p:txBody>
        </p:sp>
      </p:grpSp>
      <p:grpSp>
        <p:nvGrpSpPr>
          <p:cNvPr id="44" name="Group 43">
            <a:extLst>
              <a:ext uri="{FF2B5EF4-FFF2-40B4-BE49-F238E27FC236}">
                <a16:creationId xmlns:a16="http://schemas.microsoft.com/office/drawing/2014/main" xmlns="" id="{57CAAC59-596B-4E91-B39F-294A498D96E5}"/>
              </a:ext>
            </a:extLst>
          </p:cNvPr>
          <p:cNvGrpSpPr/>
          <p:nvPr/>
        </p:nvGrpSpPr>
        <p:grpSpPr>
          <a:xfrm>
            <a:off x="3055990" y="4934163"/>
            <a:ext cx="6723631" cy="403850"/>
            <a:chOff x="7945682" y="2138327"/>
            <a:chExt cx="3417942" cy="291148"/>
          </a:xfrm>
        </p:grpSpPr>
        <p:sp>
          <p:nvSpPr>
            <p:cNvPr id="45" name="Rectangle 44">
              <a:extLst>
                <a:ext uri="{FF2B5EF4-FFF2-40B4-BE49-F238E27FC236}">
                  <a16:creationId xmlns:a16="http://schemas.microsoft.com/office/drawing/2014/main" xmlns="" id="{CA891495-4287-4516-9001-467BA9CE0574}"/>
                </a:ext>
              </a:extLst>
            </p:cNvPr>
            <p:cNvSpPr/>
            <p:nvPr/>
          </p:nvSpPr>
          <p:spPr bwMode="auto">
            <a:xfrm>
              <a:off x="7945682" y="2197477"/>
              <a:ext cx="151854" cy="204826"/>
            </a:xfrm>
            <a:prstGeom prst="rect">
              <a:avLst/>
            </a:prstGeom>
            <a:solidFill>
              <a:srgbClr val="C00000"/>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a:endParaRPr lang="fr-FR" sz="3600" dirty="0">
                <a:solidFill>
                  <a:schemeClr val="bg1"/>
                </a:solidFill>
              </a:endParaRPr>
            </a:p>
          </p:txBody>
        </p:sp>
        <p:sp>
          <p:nvSpPr>
            <p:cNvPr id="46" name="Rectangle 45">
              <a:extLst>
                <a:ext uri="{FF2B5EF4-FFF2-40B4-BE49-F238E27FC236}">
                  <a16:creationId xmlns:a16="http://schemas.microsoft.com/office/drawing/2014/main" xmlns="" id="{9057693B-E995-46CD-BE19-E9D45DABE2BF}"/>
                </a:ext>
              </a:extLst>
            </p:cNvPr>
            <p:cNvSpPr/>
            <p:nvPr/>
          </p:nvSpPr>
          <p:spPr bwMode="auto">
            <a:xfrm>
              <a:off x="9619625" y="2205121"/>
              <a:ext cx="151854" cy="204826"/>
            </a:xfrm>
            <a:prstGeom prst="rect">
              <a:avLst/>
            </a:prstGeom>
            <a:solidFill>
              <a:schemeClr val="tx2"/>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a:endParaRPr lang="fr-FR" sz="3600" dirty="0">
                <a:solidFill>
                  <a:schemeClr val="bg1"/>
                </a:solidFill>
              </a:endParaRPr>
            </a:p>
          </p:txBody>
        </p:sp>
        <p:sp>
          <p:nvSpPr>
            <p:cNvPr id="47" name="TextBox 46">
              <a:extLst>
                <a:ext uri="{FF2B5EF4-FFF2-40B4-BE49-F238E27FC236}">
                  <a16:creationId xmlns:a16="http://schemas.microsoft.com/office/drawing/2014/main" xmlns="" id="{555BC497-E575-4359-A408-54E75B31EDEE}"/>
                </a:ext>
              </a:extLst>
            </p:cNvPr>
            <p:cNvSpPr txBox="1"/>
            <p:nvPr/>
          </p:nvSpPr>
          <p:spPr>
            <a:xfrm>
              <a:off x="8141766" y="2138327"/>
              <a:ext cx="1254820" cy="288452"/>
            </a:xfrm>
            <a:prstGeom prst="rect">
              <a:avLst/>
            </a:prstGeom>
            <a:noFill/>
          </p:spPr>
          <p:txBody>
            <a:bodyPr wrap="square" rtlCol="0">
              <a:spAutoFit/>
            </a:bodyPr>
            <a:lstStyle/>
            <a:p>
              <a:r>
                <a:rPr lang="en-GB" sz="2000" dirty="0">
                  <a:solidFill>
                    <a:schemeClr val="bg1"/>
                  </a:solidFill>
                </a:rPr>
                <a:t>Market cheaper</a:t>
              </a:r>
              <a:endParaRPr lang="fr-FR" sz="2000" dirty="0">
                <a:solidFill>
                  <a:schemeClr val="bg1"/>
                </a:solidFill>
              </a:endParaRPr>
            </a:p>
          </p:txBody>
        </p:sp>
        <p:sp>
          <p:nvSpPr>
            <p:cNvPr id="48" name="TextBox 47">
              <a:extLst>
                <a:ext uri="{FF2B5EF4-FFF2-40B4-BE49-F238E27FC236}">
                  <a16:creationId xmlns:a16="http://schemas.microsoft.com/office/drawing/2014/main" xmlns="" id="{E8DDDB0F-46D8-4697-B817-C9DEA350F638}"/>
                </a:ext>
              </a:extLst>
            </p:cNvPr>
            <p:cNvSpPr txBox="1"/>
            <p:nvPr/>
          </p:nvSpPr>
          <p:spPr>
            <a:xfrm>
              <a:off x="9770837" y="2141023"/>
              <a:ext cx="1592787" cy="288452"/>
            </a:xfrm>
            <a:prstGeom prst="rect">
              <a:avLst/>
            </a:prstGeom>
            <a:noFill/>
          </p:spPr>
          <p:txBody>
            <a:bodyPr wrap="square" rtlCol="0">
              <a:spAutoFit/>
            </a:bodyPr>
            <a:lstStyle/>
            <a:p>
              <a:r>
                <a:rPr lang="en-GB" sz="2000" dirty="0">
                  <a:solidFill>
                    <a:schemeClr val="bg1"/>
                  </a:solidFill>
                </a:rPr>
                <a:t>Market more expensive</a:t>
              </a:r>
              <a:endParaRPr lang="fr-FR" sz="2000" dirty="0">
                <a:solidFill>
                  <a:schemeClr val="bg1"/>
                </a:solidFill>
              </a:endParaRPr>
            </a:p>
          </p:txBody>
        </p:sp>
      </p:grpSp>
    </p:spTree>
    <p:custDataLst>
      <p:tags r:id="rId1"/>
    </p:custDataLst>
    <p:extLst>
      <p:ext uri="{BB962C8B-B14F-4D97-AF65-F5344CB8AC3E}">
        <p14:creationId xmlns:p14="http://schemas.microsoft.com/office/powerpoint/2010/main" val="96251498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0">
                                            <p:txEl>
                                              <p:pRg st="0" end="0"/>
                                            </p:txEl>
                                          </p:spTgt>
                                        </p:tgtEl>
                                        <p:attrNameLst>
                                          <p:attrName>style.visibility</p:attrName>
                                        </p:attrNameLst>
                                      </p:cBhvr>
                                      <p:to>
                                        <p:strVal val="visible"/>
                                      </p:to>
                                    </p:set>
                                    <p:animEffect transition="in" filter="wipe(left)">
                                      <p:cBhvr>
                                        <p:cTn id="13"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E62AC7D-47DD-4828-A1C0-2AD0E27A91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22885" y="1271239"/>
            <a:ext cx="9416100" cy="3624147"/>
          </a:xfrm>
          <a:prstGeom prst="rect">
            <a:avLst/>
          </a:prstGeom>
        </p:spPr>
      </p:pic>
      <p:sp>
        <p:nvSpPr>
          <p:cNvPr id="2" name="Title 1"/>
          <p:cNvSpPr>
            <a:spLocks noGrp="1"/>
          </p:cNvSpPr>
          <p:nvPr>
            <p:ph type="title"/>
          </p:nvPr>
        </p:nvSpPr>
        <p:spPr>
          <a:xfrm>
            <a:off x="533307" y="96396"/>
            <a:ext cx="11314725" cy="812800"/>
          </a:xfrm>
        </p:spPr>
        <p:txBody>
          <a:bodyPr/>
          <a:lstStyle/>
          <a:p>
            <a:r>
              <a:rPr lang="en-GB" dirty="0"/>
              <a:t>Are UK Equities …… Deer?</a:t>
            </a:r>
            <a:br>
              <a:rPr lang="en-GB" dirty="0"/>
            </a:br>
            <a:r>
              <a:rPr lang="en-GB" sz="2200" dirty="0">
                <a:solidFill>
                  <a:schemeClr val="tx1"/>
                </a:solidFill>
              </a:rPr>
              <a:t>Buying the FTSE…</a:t>
            </a:r>
            <a:r>
              <a:rPr lang="en-GB" sz="2200" dirty="0">
                <a:solidFill>
                  <a:srgbClr val="C00000"/>
                </a:solidFill>
              </a:rPr>
              <a:t>alternative</a:t>
            </a:r>
            <a:r>
              <a:rPr lang="en-GB" sz="2200" dirty="0">
                <a:solidFill>
                  <a:schemeClr val="tx1"/>
                </a:solidFill>
              </a:rPr>
              <a:t> thinking?</a:t>
            </a:r>
          </a:p>
        </p:txBody>
      </p:sp>
      <p:sp>
        <p:nvSpPr>
          <p:cNvPr id="5" name="Text Placeholder 4">
            <a:extLst>
              <a:ext uri="{FF2B5EF4-FFF2-40B4-BE49-F238E27FC236}">
                <a16:creationId xmlns:a16="http://schemas.microsoft.com/office/drawing/2014/main" xmlns="" id="{E918EB2A-E195-4647-83C1-BCB07D1DA665}"/>
              </a:ext>
            </a:extLst>
          </p:cNvPr>
          <p:cNvSpPr>
            <a:spLocks noGrp="1"/>
          </p:cNvSpPr>
          <p:nvPr>
            <p:ph type="body" sz="quarter" idx="10"/>
          </p:nvPr>
        </p:nvSpPr>
        <p:spPr>
          <a:xfrm>
            <a:off x="337157" y="6548359"/>
            <a:ext cx="9840889" cy="287339"/>
          </a:xfrm>
        </p:spPr>
        <p:txBody>
          <a:bodyPr/>
          <a:lstStyle/>
          <a:p>
            <a:r>
              <a:rPr lang="en-GB" dirty="0"/>
              <a:t>Source: </a:t>
            </a:r>
            <a:r>
              <a:rPr lang="en-GB" dirty="0" err="1"/>
              <a:t>Datastream</a:t>
            </a:r>
            <a:r>
              <a:rPr lang="en-GB" dirty="0"/>
              <a:t>, 28 February 2018. Image source: By No machine-readable author provided. </a:t>
            </a:r>
            <a:r>
              <a:rPr lang="en-GB" dirty="0" err="1"/>
              <a:t>Jojo</a:t>
            </a:r>
            <a:r>
              <a:rPr lang="en-GB" dirty="0"/>
              <a:t> assumed (based on copyright claims). - No machine-readable source provided. Own work assumed (based on copyright claims)., CC BY-SA 3.0, https://commons.wikimedia.org/w/index.php?curid=674425</a:t>
            </a:r>
          </a:p>
          <a:p>
            <a:endParaRPr lang="en-GB" dirty="0"/>
          </a:p>
        </p:txBody>
      </p:sp>
      <p:graphicFrame>
        <p:nvGraphicFramePr>
          <p:cNvPr id="7" name="Chart 6"/>
          <p:cNvGraphicFramePr>
            <a:graphicFrameLocks/>
          </p:cNvGraphicFramePr>
          <p:nvPr>
            <p:extLst>
              <p:ext uri="{D42A27DB-BD31-4B8C-83A1-F6EECF244321}">
                <p14:modId xmlns:p14="http://schemas.microsoft.com/office/powerpoint/2010/main" val="1389316209"/>
              </p:ext>
            </p:extLst>
          </p:nvPr>
        </p:nvGraphicFramePr>
        <p:xfrm>
          <a:off x="431220" y="1137425"/>
          <a:ext cx="11307336" cy="4817328"/>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10090303" y="2681499"/>
            <a:ext cx="885759" cy="369332"/>
          </a:xfrm>
          <a:prstGeom prst="rect">
            <a:avLst/>
          </a:prstGeom>
          <a:noFill/>
        </p:spPr>
        <p:txBody>
          <a:bodyPr wrap="square" rtlCol="0">
            <a:spAutoFit/>
          </a:bodyPr>
          <a:lstStyle/>
          <a:p>
            <a:r>
              <a:rPr lang="en-GB" b="1" dirty="0"/>
              <a:t>7,232</a:t>
            </a:r>
          </a:p>
        </p:txBody>
      </p:sp>
      <p:sp>
        <p:nvSpPr>
          <p:cNvPr id="9" name="TextBox 8"/>
          <p:cNvSpPr txBox="1"/>
          <p:nvPr/>
        </p:nvSpPr>
        <p:spPr>
          <a:xfrm>
            <a:off x="9820884" y="1748737"/>
            <a:ext cx="1023575" cy="369332"/>
          </a:xfrm>
          <a:prstGeom prst="rect">
            <a:avLst/>
          </a:prstGeom>
          <a:noFill/>
        </p:spPr>
        <p:txBody>
          <a:bodyPr wrap="square" rtlCol="0">
            <a:spAutoFit/>
          </a:bodyPr>
          <a:lstStyle/>
          <a:p>
            <a:r>
              <a:rPr lang="en-GB" b="1" dirty="0">
                <a:solidFill>
                  <a:schemeClr val="tx2">
                    <a:lumMod val="75000"/>
                  </a:schemeClr>
                </a:solidFill>
              </a:rPr>
              <a:t>11,620</a:t>
            </a:r>
          </a:p>
        </p:txBody>
      </p:sp>
    </p:spTree>
    <p:extLst>
      <p:ext uri="{BB962C8B-B14F-4D97-AF65-F5344CB8AC3E}">
        <p14:creationId xmlns:p14="http://schemas.microsoft.com/office/powerpoint/2010/main" val="172173752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left)">
                                      <p:cBhvr>
                                        <p:cTn id="7" dur="20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left)">
                                      <p:cBhvr>
                                        <p:cTn id="12" dur="2000"/>
                                        <p:tgtEl>
                                          <p:spTgt spid="7">
                                            <p:graphicEl>
                                              <a:chart seriesIdx="0" categoryIdx="-4" bldStep="series"/>
                                            </p:graphicEl>
                                          </p:spTgt>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left)">
                                      <p:cBhvr>
                                        <p:cTn id="21" dur="2000"/>
                                        <p:tgtEl>
                                          <p:spTgt spid="7">
                                            <p:graphicEl>
                                              <a:chart seriesIdx="1" categoryIdx="-4" bldStep="series"/>
                                            </p:graphic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P spid="4"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01381EC-5DE5-4447-A212-0F514B003B07}"/>
              </a:ext>
            </a:extLst>
          </p:cNvPr>
          <p:cNvPicPr>
            <a:picLocks noChangeAspect="1"/>
          </p:cNvPicPr>
          <p:nvPr/>
        </p:nvPicPr>
        <p:blipFill>
          <a:blip r:embed="rId2"/>
          <a:stretch>
            <a:fillRect/>
          </a:stretch>
        </p:blipFill>
        <p:spPr>
          <a:xfrm>
            <a:off x="1275418" y="1820132"/>
            <a:ext cx="9095216" cy="3710873"/>
          </a:xfrm>
          <a:prstGeom prst="rect">
            <a:avLst/>
          </a:prstGeom>
        </p:spPr>
      </p:pic>
      <p:sp>
        <p:nvSpPr>
          <p:cNvPr id="2" name="Title 1">
            <a:extLst>
              <a:ext uri="{FF2B5EF4-FFF2-40B4-BE49-F238E27FC236}">
                <a16:creationId xmlns:a16="http://schemas.microsoft.com/office/drawing/2014/main" xmlns="" id="{5C70FC15-71D4-423F-B65C-8B9EF8B3210D}"/>
              </a:ext>
            </a:extLst>
          </p:cNvPr>
          <p:cNvSpPr>
            <a:spLocks noGrp="1"/>
          </p:cNvSpPr>
          <p:nvPr>
            <p:ph type="title"/>
          </p:nvPr>
        </p:nvSpPr>
        <p:spPr>
          <a:noFill/>
        </p:spPr>
        <p:txBody>
          <a:bodyPr/>
          <a:lstStyle/>
          <a:p>
            <a:r>
              <a:rPr lang="en-GB" dirty="0"/>
              <a:t>The path not so clear?</a:t>
            </a:r>
          </a:p>
        </p:txBody>
      </p:sp>
      <p:sp>
        <p:nvSpPr>
          <p:cNvPr id="5" name="Text Placeholder 4">
            <a:extLst>
              <a:ext uri="{FF2B5EF4-FFF2-40B4-BE49-F238E27FC236}">
                <a16:creationId xmlns:a16="http://schemas.microsoft.com/office/drawing/2014/main" xmlns="" id="{A4F706B2-AC99-413C-809D-9926E7C2E2F8}"/>
              </a:ext>
            </a:extLst>
          </p:cNvPr>
          <p:cNvSpPr>
            <a:spLocks noGrp="1"/>
          </p:cNvSpPr>
          <p:nvPr>
            <p:ph type="body" sz="quarter" idx="11"/>
          </p:nvPr>
        </p:nvSpPr>
        <p:spPr/>
        <p:txBody>
          <a:bodyPr/>
          <a:lstStyle/>
          <a:p>
            <a:r>
              <a:rPr lang="en-GB" dirty="0"/>
              <a:t>Investors have favoured perceived safety and non-cyclical growth </a:t>
            </a:r>
          </a:p>
        </p:txBody>
      </p:sp>
      <p:sp>
        <p:nvSpPr>
          <p:cNvPr id="10" name="Text Placeholder 3">
            <a:extLst>
              <a:ext uri="{FF2B5EF4-FFF2-40B4-BE49-F238E27FC236}">
                <a16:creationId xmlns:a16="http://schemas.microsoft.com/office/drawing/2014/main" xmlns="" id="{9D63AC91-0DAA-40C6-974A-713A87208B7D}"/>
              </a:ext>
            </a:extLst>
          </p:cNvPr>
          <p:cNvSpPr>
            <a:spLocks noGrp="1"/>
          </p:cNvSpPr>
          <p:nvPr>
            <p:ph type="body" sz="quarter" idx="10"/>
          </p:nvPr>
        </p:nvSpPr>
        <p:spPr>
          <a:xfrm>
            <a:off x="371781" y="6599840"/>
            <a:ext cx="10021155" cy="325066"/>
          </a:xfrm>
        </p:spPr>
        <p:txBody>
          <a:bodyPr/>
          <a:lstStyle/>
          <a:p>
            <a:r>
              <a:rPr lang="en-GB" dirty="0"/>
              <a:t>Source: MSCI, Datastream., March 2018. Image source: By Brian Robert Marshall, CC BY-SA 2.0, https://commons.wikimedia.org/w/index.php?curid=13511092 </a:t>
            </a:r>
          </a:p>
        </p:txBody>
      </p:sp>
      <p:sp>
        <p:nvSpPr>
          <p:cNvPr id="11" name="Text Placeholder 5">
            <a:extLst>
              <a:ext uri="{FF2B5EF4-FFF2-40B4-BE49-F238E27FC236}">
                <a16:creationId xmlns:a16="http://schemas.microsoft.com/office/drawing/2014/main" xmlns="" id="{9B3E553C-4246-4013-915B-C852403CAD96}"/>
              </a:ext>
            </a:extLst>
          </p:cNvPr>
          <p:cNvSpPr>
            <a:spLocks noGrp="1"/>
          </p:cNvSpPr>
          <p:nvPr>
            <p:ph type="body" sz="quarter" idx="12"/>
          </p:nvPr>
        </p:nvSpPr>
        <p:spPr>
          <a:xfrm>
            <a:off x="493340" y="5912125"/>
            <a:ext cx="10847450" cy="293496"/>
          </a:xfrm>
        </p:spPr>
        <p:txBody>
          <a:bodyPr/>
          <a:lstStyle/>
          <a:p>
            <a:r>
              <a:rPr lang="en-GB" dirty="0"/>
              <a:t>Value’s underperformance remains greater than that seen in 2000</a:t>
            </a:r>
          </a:p>
        </p:txBody>
      </p:sp>
      <p:grpSp>
        <p:nvGrpSpPr>
          <p:cNvPr id="16" name="Group 15">
            <a:extLst>
              <a:ext uri="{FF2B5EF4-FFF2-40B4-BE49-F238E27FC236}">
                <a16:creationId xmlns:a16="http://schemas.microsoft.com/office/drawing/2014/main" xmlns="" id="{022EBE0F-6339-455A-91F0-670FB238995E}"/>
              </a:ext>
            </a:extLst>
          </p:cNvPr>
          <p:cNvGrpSpPr/>
          <p:nvPr/>
        </p:nvGrpSpPr>
        <p:grpSpPr>
          <a:xfrm>
            <a:off x="491846" y="1200137"/>
            <a:ext cx="10191022" cy="4687707"/>
            <a:chOff x="315328" y="1351910"/>
            <a:chExt cx="7577388" cy="4449867"/>
          </a:xfrm>
        </p:grpSpPr>
        <p:grpSp>
          <p:nvGrpSpPr>
            <p:cNvPr id="15" name="Group 14">
              <a:extLst>
                <a:ext uri="{FF2B5EF4-FFF2-40B4-BE49-F238E27FC236}">
                  <a16:creationId xmlns:a16="http://schemas.microsoft.com/office/drawing/2014/main" xmlns="" id="{F4685A8A-3196-4754-B88C-87BDD4B7017F}"/>
                </a:ext>
              </a:extLst>
            </p:cNvPr>
            <p:cNvGrpSpPr/>
            <p:nvPr/>
          </p:nvGrpSpPr>
          <p:grpSpPr>
            <a:xfrm>
              <a:off x="315328" y="1351910"/>
              <a:ext cx="7577388" cy="4449867"/>
              <a:chOff x="315328" y="1351910"/>
              <a:chExt cx="7577388" cy="4449867"/>
            </a:xfrm>
          </p:grpSpPr>
          <p:graphicFrame>
            <p:nvGraphicFramePr>
              <p:cNvPr id="9" name="Chart 8">
                <a:extLst>
                  <a:ext uri="{FF2B5EF4-FFF2-40B4-BE49-F238E27FC236}">
                    <a16:creationId xmlns:a16="http://schemas.microsoft.com/office/drawing/2014/main" xmlns="" id="{BE762C34-4741-4F21-AB61-B275F8B1E6F3}"/>
                  </a:ext>
                </a:extLst>
              </p:cNvPr>
              <p:cNvGraphicFramePr/>
              <p:nvPr>
                <p:extLst>
                  <p:ext uri="{D42A27DB-BD31-4B8C-83A1-F6EECF244321}">
                    <p14:modId xmlns:p14="http://schemas.microsoft.com/office/powerpoint/2010/main" val="467387804"/>
                  </p:ext>
                </p:extLst>
              </p:nvPr>
            </p:nvGraphicFramePr>
            <p:xfrm>
              <a:off x="315328" y="1553305"/>
              <a:ext cx="7577388" cy="4248472"/>
            </p:xfrm>
            <a:graphic>
              <a:graphicData uri="http://schemas.openxmlformats.org/drawingml/2006/chart">
                <c:chart xmlns:c="http://schemas.openxmlformats.org/drawingml/2006/chart" xmlns:r="http://schemas.openxmlformats.org/officeDocument/2006/relationships" r:id="rId3"/>
              </a:graphicData>
            </a:graphic>
          </p:graphicFrame>
          <p:sp>
            <p:nvSpPr>
              <p:cNvPr id="12" name="AutoShape 19">
                <a:extLst>
                  <a:ext uri="{FF2B5EF4-FFF2-40B4-BE49-F238E27FC236}">
                    <a16:creationId xmlns:a16="http://schemas.microsoft.com/office/drawing/2014/main" xmlns="" id="{BEB4BC16-5970-4CE0-A8E5-ED3D1BB72594}"/>
                  </a:ext>
                </a:extLst>
              </p:cNvPr>
              <p:cNvSpPr>
                <a:spLocks noChangeArrowheads="1"/>
              </p:cNvSpPr>
              <p:nvPr/>
            </p:nvSpPr>
            <p:spPr bwMode="auto">
              <a:xfrm>
                <a:off x="359409" y="1351910"/>
                <a:ext cx="7289801" cy="360000"/>
              </a:xfrm>
              <a:prstGeom prst="roundRect">
                <a:avLst>
                  <a:gd name="adj" fmla="val 10991"/>
                </a:avLst>
              </a:prstGeom>
              <a:noFill/>
              <a:ln w="12700" algn="ctr">
                <a:noFill/>
                <a:round/>
                <a:headEnd/>
                <a:tailEnd/>
              </a:ln>
              <a:effectLst/>
              <a:extLst/>
            </p:spPr>
            <p:txBody>
              <a:bodyPr lIns="54111" tIns="0" rIns="54111" bIns="0" anchor="ctr"/>
              <a:ls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GB" sz="1400" b="1" dirty="0"/>
                  <a:t>Rolling 10-year relative performance of Value vs. Growth </a:t>
                </a:r>
              </a:p>
            </p:txBody>
          </p:sp>
        </p:grpSp>
        <p:cxnSp>
          <p:nvCxnSpPr>
            <p:cNvPr id="13" name="Straight Arrow Connector 12">
              <a:extLst>
                <a:ext uri="{FF2B5EF4-FFF2-40B4-BE49-F238E27FC236}">
                  <a16:creationId xmlns:a16="http://schemas.microsoft.com/office/drawing/2014/main" xmlns="" id="{AF4DCFDA-2D31-4BA3-B3DC-9A84378F2BA4}"/>
                </a:ext>
              </a:extLst>
            </p:cNvPr>
            <p:cNvCxnSpPr>
              <a:cxnSpLocks/>
            </p:cNvCxnSpPr>
            <p:nvPr/>
          </p:nvCxnSpPr>
          <p:spPr bwMode="auto">
            <a:xfrm>
              <a:off x="6222942" y="2326219"/>
              <a:ext cx="1384969" cy="2207006"/>
            </a:xfrm>
            <a:prstGeom prst="straightConnector1">
              <a:avLst/>
            </a:prstGeom>
            <a:noFill/>
            <a:ln w="19050" cap="flat" cmpd="sng" algn="ctr">
              <a:solidFill>
                <a:schemeClr val="accent4"/>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xmlns="" id="{5F3088FD-6DC4-4D38-A8DB-9AC043BE544D}"/>
                </a:ext>
              </a:extLst>
            </p:cNvPr>
            <p:cNvCxnSpPr>
              <a:cxnSpLocks/>
            </p:cNvCxnSpPr>
            <p:nvPr/>
          </p:nvCxnSpPr>
          <p:spPr bwMode="auto">
            <a:xfrm flipV="1">
              <a:off x="450850" y="1658199"/>
              <a:ext cx="7201968" cy="10751"/>
            </a:xfrm>
            <a:prstGeom prst="straightConnector1">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16161879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738DFE0-07BF-4F67-B6E2-5B5F0A8B5B1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12168189" cy="6858000"/>
          </a:xfrm>
          <a:prstGeom prst="rect">
            <a:avLst/>
          </a:prstGeom>
        </p:spPr>
      </p:pic>
      <p:sp>
        <p:nvSpPr>
          <p:cNvPr id="2" name="Text Placeholder 1">
            <a:extLst>
              <a:ext uri="{FF2B5EF4-FFF2-40B4-BE49-F238E27FC236}">
                <a16:creationId xmlns:a16="http://schemas.microsoft.com/office/drawing/2014/main" xmlns="" id="{C5E7EE99-121D-4A7D-B0E4-82BCE811F16E}"/>
              </a:ext>
            </a:extLst>
          </p:cNvPr>
          <p:cNvSpPr>
            <a:spLocks noGrp="1"/>
          </p:cNvSpPr>
          <p:nvPr>
            <p:ph type="body" sz="quarter" idx="10"/>
          </p:nvPr>
        </p:nvSpPr>
        <p:spPr>
          <a:xfrm>
            <a:off x="186391" y="0"/>
            <a:ext cx="8369300" cy="831389"/>
          </a:xfrm>
        </p:spPr>
        <p:txBody>
          <a:bodyPr/>
          <a:lstStyle/>
          <a:p>
            <a:r>
              <a:rPr lang="en-GB" dirty="0">
                <a:solidFill>
                  <a:schemeClr val="bg1"/>
                </a:solidFill>
                <a:effectLst>
                  <a:outerShdw blurRad="38100" dist="38100" dir="2700000" algn="tl">
                    <a:srgbClr val="000000">
                      <a:alpha val="43137"/>
                    </a:srgbClr>
                  </a:outerShdw>
                </a:effectLst>
              </a:rPr>
              <a:t>Fixed Income – the highs and the lows </a:t>
            </a:r>
          </a:p>
        </p:txBody>
      </p:sp>
      <p:pic>
        <p:nvPicPr>
          <p:cNvPr id="3" name="ELO Jungle">
            <a:hlinkClick r:id="" action="ppaction://media"/>
            <a:extLst>
              <a:ext uri="{FF2B5EF4-FFF2-40B4-BE49-F238E27FC236}">
                <a16:creationId xmlns:a16="http://schemas.microsoft.com/office/drawing/2014/main" xmlns="" id="{FA12182F-6B8A-4A74-809A-A9436061E0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43974" y="191429"/>
            <a:ext cx="609600" cy="609600"/>
          </a:xfrm>
          <a:prstGeom prst="rect">
            <a:avLst/>
          </a:prstGeom>
        </p:spPr>
      </p:pic>
    </p:spTree>
    <p:extLst>
      <p:ext uri="{BB962C8B-B14F-4D97-AF65-F5344CB8AC3E}">
        <p14:creationId xmlns:p14="http://schemas.microsoft.com/office/powerpoint/2010/main" val="417780663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92" fill="hold"/>
                                        <p:tgtEl>
                                          <p:spTgt spid="3"/>
                                        </p:tgtEl>
                                      </p:cBhvr>
                                    </p:cmd>
                                  </p:childTnLst>
                                </p:cTn>
                              </p:par>
                              <p:par>
                                <p:cTn id="7" presetID="22" presetClass="entr" presetSubtype="8"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left)">
                                      <p:cBhvr>
                                        <p:cTn id="9" dur="4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CBCF7EC3-C20D-419C-BFC3-1724F70040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44465" y="1639229"/>
            <a:ext cx="9025808" cy="3512634"/>
          </a:xfrm>
          <a:prstGeom prst="rect">
            <a:avLst/>
          </a:prstGeom>
        </p:spPr>
      </p:pic>
      <p:sp>
        <p:nvSpPr>
          <p:cNvPr id="2" name="Title 1"/>
          <p:cNvSpPr>
            <a:spLocks noGrp="1"/>
          </p:cNvSpPr>
          <p:nvPr>
            <p:ph type="title"/>
          </p:nvPr>
        </p:nvSpPr>
        <p:spPr>
          <a:xfrm>
            <a:off x="445906" y="-3965"/>
            <a:ext cx="8802954" cy="812800"/>
          </a:xfrm>
          <a:noFill/>
        </p:spPr>
        <p:txBody>
          <a:bodyPr/>
          <a:lstStyle/>
          <a:p>
            <a:r>
              <a:rPr lang="en-GB" sz="2800" dirty="0"/>
              <a:t>Fixed interest – always important to choose the right animal</a:t>
            </a:r>
          </a:p>
        </p:txBody>
      </p:sp>
      <p:sp>
        <p:nvSpPr>
          <p:cNvPr id="5" name="Text Placeholder 4"/>
          <p:cNvSpPr>
            <a:spLocks noGrp="1"/>
          </p:cNvSpPr>
          <p:nvPr>
            <p:ph type="body" sz="quarter" idx="11"/>
          </p:nvPr>
        </p:nvSpPr>
        <p:spPr/>
        <p:txBody>
          <a:bodyPr/>
          <a:lstStyle/>
          <a:p>
            <a:r>
              <a:rPr lang="en-GB" dirty="0"/>
              <a:t>Selectivity in fixed interest is key</a:t>
            </a:r>
          </a:p>
        </p:txBody>
      </p:sp>
      <p:sp>
        <p:nvSpPr>
          <p:cNvPr id="22" name="Text Placeholder 3"/>
          <p:cNvSpPr>
            <a:spLocks noGrp="1"/>
          </p:cNvSpPr>
          <p:nvPr>
            <p:ph type="body" sz="quarter" idx="10"/>
          </p:nvPr>
        </p:nvSpPr>
        <p:spPr>
          <a:xfrm>
            <a:off x="522304" y="6587595"/>
            <a:ext cx="7395110" cy="287339"/>
          </a:xfrm>
        </p:spPr>
        <p:txBody>
          <a:bodyPr/>
          <a:lstStyle/>
          <a:p>
            <a:r>
              <a:rPr lang="en-GB" dirty="0"/>
              <a:t>Source: Bloomberg, 5 December 2017. Image source: By </a:t>
            </a:r>
            <a:r>
              <a:rPr lang="en-GB" dirty="0" err="1"/>
              <a:t>AmazemNet</a:t>
            </a:r>
            <a:r>
              <a:rPr lang="en-GB" dirty="0"/>
              <a:t> - Own work, CC0, https://commons.wikimedia.org/w/index.php?curid=45119286</a:t>
            </a:r>
          </a:p>
        </p:txBody>
      </p:sp>
      <p:sp>
        <p:nvSpPr>
          <p:cNvPr id="23" name="Text Placeholder 2"/>
          <p:cNvSpPr>
            <a:spLocks noGrp="1"/>
          </p:cNvSpPr>
          <p:nvPr>
            <p:ph type="body" sz="quarter" idx="12"/>
          </p:nvPr>
        </p:nvSpPr>
        <p:spPr>
          <a:xfrm>
            <a:off x="479109" y="5975861"/>
            <a:ext cx="8073037" cy="390525"/>
          </a:xfrm>
        </p:spPr>
        <p:txBody>
          <a:bodyPr/>
          <a:lstStyle/>
          <a:p>
            <a:r>
              <a:rPr lang="en-GB" dirty="0"/>
              <a:t>Emerging markets a path less travelled?</a:t>
            </a:r>
          </a:p>
        </p:txBody>
      </p:sp>
      <p:grpSp>
        <p:nvGrpSpPr>
          <p:cNvPr id="10" name="Group 9"/>
          <p:cNvGrpSpPr/>
          <p:nvPr/>
        </p:nvGrpSpPr>
        <p:grpSpPr>
          <a:xfrm>
            <a:off x="425938" y="1014540"/>
            <a:ext cx="9969718" cy="5017191"/>
            <a:chOff x="164466" y="1117256"/>
            <a:chExt cx="8344267" cy="5017193"/>
          </a:xfrm>
        </p:grpSpPr>
        <p:sp>
          <p:nvSpPr>
            <p:cNvPr id="30" name="AutoShape 19"/>
            <p:cNvSpPr>
              <a:spLocks noChangeArrowheads="1"/>
            </p:cNvSpPr>
            <p:nvPr/>
          </p:nvSpPr>
          <p:spPr bwMode="auto">
            <a:xfrm>
              <a:off x="461963" y="1117256"/>
              <a:ext cx="7963502" cy="413161"/>
            </a:xfrm>
            <a:prstGeom prst="roundRect">
              <a:avLst>
                <a:gd name="adj" fmla="val 10991"/>
              </a:avLst>
            </a:prstGeom>
            <a:noFill/>
            <a:ln w="12700" algn="ctr">
              <a:noFill/>
              <a:round/>
              <a:headEnd/>
              <a:tailEnd/>
            </a:ln>
            <a:effectLst/>
            <a:extLst/>
          </p:spPr>
          <p:txBody>
            <a:bodyPr lIns="71988" tIns="0" rIns="71988" bIns="0" anchor="ctr"/>
            <a:ls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fr-FR" sz="1400" b="1" dirty="0">
                  <a:latin typeface="Arial"/>
                </a:rPr>
                <a:t>10 </a:t>
              </a:r>
              <a:r>
                <a:rPr lang="fr-FR" sz="1400" b="1" dirty="0" err="1">
                  <a:latin typeface="Arial"/>
                </a:rPr>
                <a:t>year</a:t>
              </a:r>
              <a:r>
                <a:rPr lang="fr-FR" sz="1400" b="1" dirty="0">
                  <a:latin typeface="Arial"/>
                </a:rPr>
                <a:t> bond </a:t>
              </a:r>
              <a:r>
                <a:rPr lang="fr-FR" sz="1400" b="1" dirty="0" err="1">
                  <a:latin typeface="Arial"/>
                </a:rPr>
                <a:t>yields</a:t>
              </a:r>
              <a:r>
                <a:rPr lang="fr-FR" sz="1400" b="1" dirty="0">
                  <a:latin typeface="Arial"/>
                </a:rPr>
                <a:t>  (local </a:t>
              </a:r>
              <a:r>
                <a:rPr lang="fr-FR" sz="1400" b="1" dirty="0" err="1">
                  <a:latin typeface="Arial"/>
                </a:rPr>
                <a:t>currency</a:t>
              </a:r>
              <a:r>
                <a:rPr lang="fr-FR" sz="1400" b="1" dirty="0">
                  <a:latin typeface="Arial"/>
                </a:rPr>
                <a:t>)</a:t>
              </a:r>
            </a:p>
          </p:txBody>
        </p:sp>
        <p:graphicFrame>
          <p:nvGraphicFramePr>
            <p:cNvPr id="6" name="Chart 5"/>
            <p:cNvGraphicFramePr/>
            <p:nvPr>
              <p:extLst/>
            </p:nvPr>
          </p:nvGraphicFramePr>
          <p:xfrm>
            <a:off x="164466" y="1560629"/>
            <a:ext cx="8344267" cy="4130051"/>
          </p:xfrm>
          <a:graphic>
            <a:graphicData uri="http://schemas.openxmlformats.org/drawingml/2006/chart">
              <c:chart xmlns:c="http://schemas.openxmlformats.org/drawingml/2006/chart" xmlns:r="http://schemas.openxmlformats.org/officeDocument/2006/relationships" r:id="rId5"/>
            </a:graphicData>
          </a:graphic>
        </p:graphicFrame>
        <p:sp>
          <p:nvSpPr>
            <p:cNvPr id="7" name="Left Brace 6"/>
            <p:cNvSpPr/>
            <p:nvPr/>
          </p:nvSpPr>
          <p:spPr bwMode="auto">
            <a:xfrm rot="16200000">
              <a:off x="2675512" y="3837079"/>
              <a:ext cx="375385" cy="3667856"/>
            </a:xfrm>
            <a:prstGeom prst="leftBrac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ctr" anchorCtr="0" compatLnSpc="1">
              <a:prstTxWarp prst="textNoShape">
                <a:avLst/>
              </a:prstTxWarp>
              <a:noAutofit/>
            </a:bodyPr>
            <a:lstStyle/>
            <a:p>
              <a:pPr defTabSz="914322"/>
              <a:endParaRPr lang="en-GB" sz="1200"/>
            </a:p>
          </p:txBody>
        </p:sp>
        <p:sp>
          <p:nvSpPr>
            <p:cNvPr id="37" name="Left Brace 36"/>
            <p:cNvSpPr/>
            <p:nvPr/>
          </p:nvSpPr>
          <p:spPr bwMode="auto">
            <a:xfrm rot="16200000">
              <a:off x="6419950" y="3851082"/>
              <a:ext cx="375385" cy="3639841"/>
            </a:xfrm>
            <a:prstGeom prst="leftBrac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ctr" anchorCtr="0" compatLnSpc="1">
              <a:prstTxWarp prst="textNoShape">
                <a:avLst/>
              </a:prstTxWarp>
              <a:noAutofit/>
            </a:bodyPr>
            <a:lstStyle/>
            <a:p>
              <a:pPr defTabSz="914322"/>
              <a:endParaRPr lang="en-GB" sz="1200"/>
            </a:p>
          </p:txBody>
        </p:sp>
        <p:sp>
          <p:nvSpPr>
            <p:cNvPr id="8" name="TextBox 7"/>
            <p:cNvSpPr txBox="1"/>
            <p:nvPr/>
          </p:nvSpPr>
          <p:spPr>
            <a:xfrm>
              <a:off x="1953929" y="5765202"/>
              <a:ext cx="1817785" cy="369247"/>
            </a:xfrm>
            <a:prstGeom prst="rect">
              <a:avLst/>
            </a:prstGeom>
            <a:noFill/>
          </p:spPr>
          <p:txBody>
            <a:bodyPr wrap="none" rtlCol="0">
              <a:spAutoFit/>
            </a:bodyPr>
            <a:lstStyle/>
            <a:p>
              <a:r>
                <a:rPr lang="en-GB" dirty="0"/>
                <a:t>Developed markets</a:t>
              </a:r>
            </a:p>
          </p:txBody>
        </p:sp>
        <p:sp>
          <p:nvSpPr>
            <p:cNvPr id="38" name="TextBox 37"/>
            <p:cNvSpPr txBox="1"/>
            <p:nvPr/>
          </p:nvSpPr>
          <p:spPr>
            <a:xfrm>
              <a:off x="5601904" y="5765202"/>
              <a:ext cx="1721208" cy="369247"/>
            </a:xfrm>
            <a:prstGeom prst="rect">
              <a:avLst/>
            </a:prstGeom>
            <a:noFill/>
          </p:spPr>
          <p:txBody>
            <a:bodyPr wrap="none" rtlCol="0">
              <a:spAutoFit/>
            </a:bodyPr>
            <a:lstStyle/>
            <a:p>
              <a:r>
                <a:rPr lang="en-GB" dirty="0"/>
                <a:t>Emerging markets</a:t>
              </a:r>
            </a:p>
          </p:txBody>
        </p:sp>
        <p:sp>
          <p:nvSpPr>
            <p:cNvPr id="14" name="Left Brace 13">
              <a:extLst>
                <a:ext uri="{FF2B5EF4-FFF2-40B4-BE49-F238E27FC236}">
                  <a16:creationId xmlns:a16="http://schemas.microsoft.com/office/drawing/2014/main" xmlns="" id="{490EDF26-15FC-4661-8FEE-90C7F26D5CF8}"/>
                </a:ext>
              </a:extLst>
            </p:cNvPr>
            <p:cNvSpPr/>
            <p:nvPr/>
          </p:nvSpPr>
          <p:spPr bwMode="auto">
            <a:xfrm rot="16200000">
              <a:off x="4101171" y="-2171064"/>
              <a:ext cx="45719" cy="7289802"/>
            </a:xfrm>
            <a:prstGeom prst="leftBrace">
              <a:avLst>
                <a:gd name="adj1" fmla="val 0"/>
                <a:gd name="adj2" fmla="val 50301"/>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ctr" anchorCtr="0" compatLnSpc="1">
              <a:prstTxWarp prst="textNoShape">
                <a:avLst/>
              </a:prstTxWarp>
              <a:noAutofit/>
            </a:bodyPr>
            <a:lstStyle/>
            <a:p>
              <a:pPr defTabSz="914322"/>
              <a:endParaRPr lang="en-GB" sz="1200"/>
            </a:p>
          </p:txBody>
        </p:sp>
      </p:grpSp>
    </p:spTree>
    <p:custDataLst>
      <p:tags r:id="rId1"/>
    </p:custDataLst>
    <p:extLst>
      <p:ext uri="{BB962C8B-B14F-4D97-AF65-F5344CB8AC3E}">
        <p14:creationId xmlns:p14="http://schemas.microsoft.com/office/powerpoint/2010/main" val="28284335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73D4F99-AA96-4EB2-9791-50B9731312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04333"/>
            <a:ext cx="12168188" cy="5653669"/>
          </a:xfrm>
          <a:prstGeom prst="rect">
            <a:avLst/>
          </a:prstGeom>
        </p:spPr>
      </p:pic>
      <p:sp>
        <p:nvSpPr>
          <p:cNvPr id="3" name="Title 2">
            <a:extLst>
              <a:ext uri="{FF2B5EF4-FFF2-40B4-BE49-F238E27FC236}">
                <a16:creationId xmlns:a16="http://schemas.microsoft.com/office/drawing/2014/main" xmlns="" id="{D3F689D2-904E-4F2A-B8AC-FABC31076870}"/>
              </a:ext>
            </a:extLst>
          </p:cNvPr>
          <p:cNvSpPr>
            <a:spLocks noGrp="1"/>
          </p:cNvSpPr>
          <p:nvPr>
            <p:ph type="title"/>
          </p:nvPr>
        </p:nvSpPr>
        <p:spPr/>
        <p:txBody>
          <a:bodyPr/>
          <a:lstStyle/>
          <a:p>
            <a:r>
              <a:rPr lang="en-GB" dirty="0"/>
              <a:t>Learning Outcomes</a:t>
            </a:r>
          </a:p>
        </p:txBody>
      </p:sp>
      <p:sp>
        <p:nvSpPr>
          <p:cNvPr id="5" name="Text Placeholder 4">
            <a:extLst>
              <a:ext uri="{FF2B5EF4-FFF2-40B4-BE49-F238E27FC236}">
                <a16:creationId xmlns:a16="http://schemas.microsoft.com/office/drawing/2014/main" xmlns="" id="{7F6B60AA-A58A-45DB-9BD4-2806648F56AE}"/>
              </a:ext>
            </a:extLst>
          </p:cNvPr>
          <p:cNvSpPr>
            <a:spLocks noGrp="1"/>
          </p:cNvSpPr>
          <p:nvPr>
            <p:ph type="body" sz="quarter" idx="10"/>
          </p:nvPr>
        </p:nvSpPr>
        <p:spPr/>
        <p:txBody>
          <a:bodyPr/>
          <a:lstStyle/>
          <a:p>
            <a:endParaRPr lang="en-GB"/>
          </a:p>
        </p:txBody>
      </p:sp>
      <p:sp>
        <p:nvSpPr>
          <p:cNvPr id="6" name="Text Placeholder 5">
            <a:extLst>
              <a:ext uri="{FF2B5EF4-FFF2-40B4-BE49-F238E27FC236}">
                <a16:creationId xmlns:a16="http://schemas.microsoft.com/office/drawing/2014/main" xmlns="" id="{107AEF0C-806B-489E-8E1A-FEC7562D8829}"/>
              </a:ext>
            </a:extLst>
          </p:cNvPr>
          <p:cNvSpPr>
            <a:spLocks noGrp="1"/>
          </p:cNvSpPr>
          <p:nvPr>
            <p:ph type="body" sz="quarter" idx="11"/>
          </p:nvPr>
        </p:nvSpPr>
        <p:spPr/>
        <p:txBody>
          <a:bodyPr/>
          <a:lstStyle/>
          <a:p>
            <a:endParaRPr lang="en-GB"/>
          </a:p>
        </p:txBody>
      </p:sp>
      <p:grpSp>
        <p:nvGrpSpPr>
          <p:cNvPr id="2" name="Group 1">
            <a:extLst>
              <a:ext uri="{FF2B5EF4-FFF2-40B4-BE49-F238E27FC236}">
                <a16:creationId xmlns:a16="http://schemas.microsoft.com/office/drawing/2014/main" xmlns="" id="{23B12F89-4FD5-4940-A612-90A0711AC4E9}"/>
              </a:ext>
            </a:extLst>
          </p:cNvPr>
          <p:cNvGrpSpPr/>
          <p:nvPr/>
        </p:nvGrpSpPr>
        <p:grpSpPr>
          <a:xfrm>
            <a:off x="412594" y="1399592"/>
            <a:ext cx="11418849" cy="2871324"/>
            <a:chOff x="2369941" y="1399592"/>
            <a:chExt cx="6643430" cy="2871324"/>
          </a:xfrm>
        </p:grpSpPr>
        <p:sp>
          <p:nvSpPr>
            <p:cNvPr id="16" name="Rectangle 15">
              <a:extLst>
                <a:ext uri="{FF2B5EF4-FFF2-40B4-BE49-F238E27FC236}">
                  <a16:creationId xmlns:a16="http://schemas.microsoft.com/office/drawing/2014/main" xmlns="" id="{4A4BFBC5-426E-4085-86D1-B028BF54F9A3}"/>
                </a:ext>
              </a:extLst>
            </p:cNvPr>
            <p:cNvSpPr/>
            <p:nvPr/>
          </p:nvSpPr>
          <p:spPr bwMode="auto">
            <a:xfrm>
              <a:off x="2417191" y="1828799"/>
              <a:ext cx="2103102" cy="2442117"/>
            </a:xfrm>
            <a:prstGeom prst="rect">
              <a:avLst/>
            </a:prstGeom>
            <a:gradFill>
              <a:gsLst>
                <a:gs pos="54000">
                  <a:schemeClr val="accent1">
                    <a:lumMod val="75000"/>
                  </a:schemeClr>
                </a:gs>
                <a:gs pos="0">
                  <a:schemeClr val="accent1">
                    <a:lumMod val="75000"/>
                  </a:schemeClr>
                </a:gs>
                <a:gs pos="100000">
                  <a:schemeClr val="accent1">
                    <a:lumMod val="30000"/>
                    <a:lumOff val="70000"/>
                    <a:alpha val="0"/>
                  </a:schemeClr>
                </a:gs>
              </a:gsLst>
              <a:lin ang="5400000" scaled="1"/>
            </a:gra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pPr>
              <a:endParaRPr lang="en-GB" sz="1200" dirty="0" err="1">
                <a:solidFill>
                  <a:srgbClr val="000000"/>
                </a:solidFill>
                <a:latin typeface="Arial" pitchFamily="34" charset="0"/>
              </a:endParaRPr>
            </a:p>
          </p:txBody>
        </p:sp>
        <p:sp>
          <p:nvSpPr>
            <p:cNvPr id="17" name="Rectangle 16">
              <a:extLst>
                <a:ext uri="{FF2B5EF4-FFF2-40B4-BE49-F238E27FC236}">
                  <a16:creationId xmlns:a16="http://schemas.microsoft.com/office/drawing/2014/main" xmlns="" id="{A629875B-2E25-49F7-9B5A-7B63F5A78D66}"/>
                </a:ext>
              </a:extLst>
            </p:cNvPr>
            <p:cNvSpPr/>
            <p:nvPr/>
          </p:nvSpPr>
          <p:spPr bwMode="auto">
            <a:xfrm>
              <a:off x="4630337" y="1828799"/>
              <a:ext cx="2103102" cy="2442117"/>
            </a:xfrm>
            <a:prstGeom prst="rect">
              <a:avLst/>
            </a:prstGeom>
            <a:gradFill>
              <a:gsLst>
                <a:gs pos="54000">
                  <a:schemeClr val="accent1">
                    <a:lumMod val="75000"/>
                  </a:schemeClr>
                </a:gs>
                <a:gs pos="0">
                  <a:schemeClr val="accent1">
                    <a:lumMod val="75000"/>
                  </a:schemeClr>
                </a:gs>
                <a:gs pos="100000">
                  <a:schemeClr val="accent1">
                    <a:lumMod val="30000"/>
                    <a:lumOff val="70000"/>
                    <a:alpha val="0"/>
                  </a:schemeClr>
                </a:gs>
              </a:gsLst>
              <a:lin ang="5400000" scaled="1"/>
            </a:gra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pPr>
              <a:endParaRPr lang="en-GB" sz="1200" dirty="0" err="1">
                <a:solidFill>
                  <a:srgbClr val="000000"/>
                </a:solidFill>
                <a:latin typeface="Arial" pitchFamily="34" charset="0"/>
              </a:endParaRPr>
            </a:p>
          </p:txBody>
        </p:sp>
        <p:sp>
          <p:nvSpPr>
            <p:cNvPr id="18" name="Rectangle 17">
              <a:extLst>
                <a:ext uri="{FF2B5EF4-FFF2-40B4-BE49-F238E27FC236}">
                  <a16:creationId xmlns:a16="http://schemas.microsoft.com/office/drawing/2014/main" xmlns="" id="{2CCB23DA-062E-4A5D-9778-355529436446}"/>
                </a:ext>
              </a:extLst>
            </p:cNvPr>
            <p:cNvSpPr/>
            <p:nvPr/>
          </p:nvSpPr>
          <p:spPr bwMode="auto">
            <a:xfrm>
              <a:off x="6863421" y="1828799"/>
              <a:ext cx="2103102" cy="2442117"/>
            </a:xfrm>
            <a:prstGeom prst="rect">
              <a:avLst/>
            </a:prstGeom>
            <a:gradFill>
              <a:gsLst>
                <a:gs pos="54000">
                  <a:schemeClr val="accent1">
                    <a:lumMod val="75000"/>
                  </a:schemeClr>
                </a:gs>
                <a:gs pos="0">
                  <a:schemeClr val="accent1">
                    <a:lumMod val="75000"/>
                  </a:schemeClr>
                </a:gs>
                <a:gs pos="100000">
                  <a:schemeClr val="accent1">
                    <a:lumMod val="30000"/>
                    <a:lumOff val="70000"/>
                    <a:alpha val="0"/>
                  </a:schemeClr>
                </a:gs>
              </a:gsLst>
              <a:lin ang="5400000" scaled="1"/>
            </a:gra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pPr>
              <a:endParaRPr lang="en-GB" sz="1200" dirty="0" err="1">
                <a:solidFill>
                  <a:srgbClr val="000000"/>
                </a:solidFill>
                <a:latin typeface="Arial" pitchFamily="34" charset="0"/>
              </a:endParaRPr>
            </a:p>
          </p:txBody>
        </p:sp>
        <p:sp>
          <p:nvSpPr>
            <p:cNvPr id="11" name="Rectangle: Rounded Corners 10">
              <a:extLst>
                <a:ext uri="{FF2B5EF4-FFF2-40B4-BE49-F238E27FC236}">
                  <a16:creationId xmlns:a16="http://schemas.microsoft.com/office/drawing/2014/main" xmlns="" id="{BF7BAF48-853E-4469-8327-BA42AF73E21E}"/>
                </a:ext>
              </a:extLst>
            </p:cNvPr>
            <p:cNvSpPr/>
            <p:nvPr/>
          </p:nvSpPr>
          <p:spPr bwMode="auto">
            <a:xfrm>
              <a:off x="2397997" y="1399592"/>
              <a:ext cx="2144746" cy="503853"/>
            </a:xfrm>
            <a:prstGeom prst="roundRect">
              <a:avLst/>
            </a:prstGeom>
            <a:solidFill>
              <a:schemeClr val="tx1"/>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pPr>
              <a:r>
                <a:rPr lang="en-GB" sz="2000" b="1" dirty="0">
                  <a:solidFill>
                    <a:schemeClr val="bg1"/>
                  </a:solidFill>
                  <a:latin typeface="Arial" pitchFamily="34" charset="0"/>
                </a:rPr>
                <a:t>Understand</a:t>
              </a:r>
            </a:p>
          </p:txBody>
        </p:sp>
        <p:sp>
          <p:nvSpPr>
            <p:cNvPr id="12" name="Rectangle: Rounded Corners 11">
              <a:extLst>
                <a:ext uri="{FF2B5EF4-FFF2-40B4-BE49-F238E27FC236}">
                  <a16:creationId xmlns:a16="http://schemas.microsoft.com/office/drawing/2014/main" xmlns="" id="{6B03F430-CC47-4DA0-8927-67FAA0454C72}"/>
                </a:ext>
              </a:extLst>
            </p:cNvPr>
            <p:cNvSpPr/>
            <p:nvPr/>
          </p:nvSpPr>
          <p:spPr bwMode="auto">
            <a:xfrm>
              <a:off x="4605041" y="1399592"/>
              <a:ext cx="2144746" cy="503853"/>
            </a:xfrm>
            <a:prstGeom prst="roundRect">
              <a:avLst/>
            </a:prstGeom>
            <a:solidFill>
              <a:schemeClr val="tx1"/>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pPr>
              <a:r>
                <a:rPr lang="en-GB" sz="2000" b="1" dirty="0">
                  <a:solidFill>
                    <a:schemeClr val="bg1"/>
                  </a:solidFill>
                  <a:latin typeface="Arial" pitchFamily="34" charset="0"/>
                </a:rPr>
                <a:t>Discuss</a:t>
              </a:r>
            </a:p>
          </p:txBody>
        </p:sp>
        <p:sp>
          <p:nvSpPr>
            <p:cNvPr id="13" name="Rectangle: Rounded Corners 12">
              <a:extLst>
                <a:ext uri="{FF2B5EF4-FFF2-40B4-BE49-F238E27FC236}">
                  <a16:creationId xmlns:a16="http://schemas.microsoft.com/office/drawing/2014/main" xmlns="" id="{1CB6FBED-EE84-4BAF-8D57-9938534D2906}"/>
                </a:ext>
              </a:extLst>
            </p:cNvPr>
            <p:cNvSpPr/>
            <p:nvPr/>
          </p:nvSpPr>
          <p:spPr bwMode="auto">
            <a:xfrm>
              <a:off x="6831615" y="1399592"/>
              <a:ext cx="2144746" cy="503853"/>
            </a:xfrm>
            <a:prstGeom prst="roundRect">
              <a:avLst/>
            </a:prstGeom>
            <a:solidFill>
              <a:schemeClr val="tx1"/>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pPr>
              <a:r>
                <a:rPr lang="en-GB" sz="2000" b="1" dirty="0">
                  <a:solidFill>
                    <a:schemeClr val="bg1"/>
                  </a:solidFill>
                  <a:latin typeface="Arial" pitchFamily="34" charset="0"/>
                </a:rPr>
                <a:t>Describe</a:t>
              </a:r>
            </a:p>
          </p:txBody>
        </p:sp>
        <p:sp>
          <p:nvSpPr>
            <p:cNvPr id="20" name="Rectangle 19">
              <a:extLst>
                <a:ext uri="{FF2B5EF4-FFF2-40B4-BE49-F238E27FC236}">
                  <a16:creationId xmlns:a16="http://schemas.microsoft.com/office/drawing/2014/main" xmlns="" id="{19A6E1A3-7F4E-41F1-ABC5-0F0B3D2A88AF}"/>
                </a:ext>
              </a:extLst>
            </p:cNvPr>
            <p:cNvSpPr/>
            <p:nvPr/>
          </p:nvSpPr>
          <p:spPr>
            <a:xfrm>
              <a:off x="2369941" y="1981885"/>
              <a:ext cx="2332688" cy="1138773"/>
            </a:xfrm>
            <a:prstGeom prst="rect">
              <a:avLst/>
            </a:prstGeom>
          </p:spPr>
          <p:txBody>
            <a:bodyPr wrap="square">
              <a:spAutoFit/>
            </a:bodyPr>
            <a:lstStyle/>
            <a:p>
              <a:r>
                <a:rPr lang="en-GB" sz="1700" dirty="0"/>
                <a:t>current valuations for the key mainstream asset classes, equities and bonds using fundamental analysis</a:t>
              </a:r>
            </a:p>
          </p:txBody>
        </p:sp>
        <p:sp>
          <p:nvSpPr>
            <p:cNvPr id="21" name="Rectangle 20">
              <a:extLst>
                <a:ext uri="{FF2B5EF4-FFF2-40B4-BE49-F238E27FC236}">
                  <a16:creationId xmlns:a16="http://schemas.microsoft.com/office/drawing/2014/main" xmlns="" id="{C0D55E02-F977-4713-A4B3-715BB610ECD5}"/>
                </a:ext>
              </a:extLst>
            </p:cNvPr>
            <p:cNvSpPr/>
            <p:nvPr/>
          </p:nvSpPr>
          <p:spPr>
            <a:xfrm>
              <a:off x="4601615" y="1981885"/>
              <a:ext cx="2198845" cy="1400383"/>
            </a:xfrm>
            <a:prstGeom prst="rect">
              <a:avLst/>
            </a:prstGeom>
          </p:spPr>
          <p:txBody>
            <a:bodyPr wrap="square">
              <a:spAutoFit/>
            </a:bodyPr>
            <a:lstStyle/>
            <a:p>
              <a:r>
                <a:rPr lang="en-GB" sz="1700" dirty="0"/>
                <a:t>what could be considered as alternative areas of investment opportunities within the equity and bond sectors</a:t>
              </a:r>
            </a:p>
          </p:txBody>
        </p:sp>
        <p:sp>
          <p:nvSpPr>
            <p:cNvPr id="22" name="Rectangle 21">
              <a:extLst>
                <a:ext uri="{FF2B5EF4-FFF2-40B4-BE49-F238E27FC236}">
                  <a16:creationId xmlns:a16="http://schemas.microsoft.com/office/drawing/2014/main" xmlns="" id="{0D42D8BA-C249-47BF-BB73-29F83CBA2615}"/>
                </a:ext>
              </a:extLst>
            </p:cNvPr>
            <p:cNvSpPr/>
            <p:nvPr/>
          </p:nvSpPr>
          <p:spPr>
            <a:xfrm>
              <a:off x="6827580" y="1981885"/>
              <a:ext cx="2185791" cy="1400383"/>
            </a:xfrm>
            <a:prstGeom prst="rect">
              <a:avLst/>
            </a:prstGeom>
          </p:spPr>
          <p:txBody>
            <a:bodyPr wrap="square">
              <a:spAutoFit/>
            </a:bodyPr>
            <a:lstStyle/>
            <a:p>
              <a:r>
                <a:rPr lang="en-GB" sz="1700" dirty="0"/>
                <a:t>more traditional areas of alternative investments exploring some of the key characteristics and measures</a:t>
              </a:r>
            </a:p>
          </p:txBody>
        </p:sp>
      </p:grpSp>
    </p:spTree>
    <p:extLst>
      <p:ext uri="{BB962C8B-B14F-4D97-AF65-F5344CB8AC3E}">
        <p14:creationId xmlns:p14="http://schemas.microsoft.com/office/powerpoint/2010/main" val="1373406765"/>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AA875BE-BE71-497E-B1D7-7FE14B36D2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2744" y="1250067"/>
            <a:ext cx="9248172" cy="3279232"/>
          </a:xfrm>
          <a:prstGeom prst="rect">
            <a:avLst/>
          </a:prstGeom>
        </p:spPr>
      </p:pic>
      <p:sp>
        <p:nvSpPr>
          <p:cNvPr id="2" name="Title 1"/>
          <p:cNvSpPr>
            <a:spLocks noGrp="1"/>
          </p:cNvSpPr>
          <p:nvPr>
            <p:ph type="title"/>
          </p:nvPr>
        </p:nvSpPr>
        <p:spPr>
          <a:noFill/>
        </p:spPr>
        <p:txBody>
          <a:bodyPr>
            <a:noAutofit/>
          </a:bodyPr>
          <a:lstStyle/>
          <a:p>
            <a:r>
              <a:rPr lang="en-GB" dirty="0"/>
              <a:t>Emerging markets – the dragons!</a:t>
            </a:r>
          </a:p>
        </p:txBody>
      </p:sp>
      <p:sp>
        <p:nvSpPr>
          <p:cNvPr id="4" name="Text Placeholder 3"/>
          <p:cNvSpPr>
            <a:spLocks noGrp="1"/>
          </p:cNvSpPr>
          <p:nvPr>
            <p:ph type="body" sz="quarter" idx="10"/>
          </p:nvPr>
        </p:nvSpPr>
        <p:spPr>
          <a:xfrm>
            <a:off x="481215" y="6551296"/>
            <a:ext cx="10223955" cy="287339"/>
          </a:xfrm>
        </p:spPr>
        <p:txBody>
          <a:bodyPr>
            <a:noAutofit/>
          </a:bodyPr>
          <a:lstStyle/>
          <a:p>
            <a:r>
              <a:rPr lang="en-GB" dirty="0"/>
              <a:t>Source: Morningstar, UK database, net income reinvested, price to price. 31 March  2018. Rebased to 100 at 31 December 2000. Image source: By </a:t>
            </a:r>
            <a:r>
              <a:rPr lang="en-GB" dirty="0" err="1"/>
              <a:t>Achmad</a:t>
            </a:r>
            <a:r>
              <a:rPr lang="en-GB" dirty="0"/>
              <a:t> </a:t>
            </a:r>
            <a:r>
              <a:rPr lang="en-GB" dirty="0" err="1"/>
              <a:t>Ariefiandy</a:t>
            </a:r>
            <a:r>
              <a:rPr lang="en-GB" dirty="0"/>
              <a:t> - http://www.plosone.org/article/info%3Adoi%2F10.1371%2Fjournal.pone.0011097, CC BY 3.0, https://commons.wikimedia.org/w/index.php?curid=12836494</a:t>
            </a:r>
          </a:p>
        </p:txBody>
      </p:sp>
      <p:sp>
        <p:nvSpPr>
          <p:cNvPr id="5" name="Text Placeholder 4"/>
          <p:cNvSpPr>
            <a:spLocks noGrp="1"/>
          </p:cNvSpPr>
          <p:nvPr>
            <p:ph type="body" sz="quarter" idx="11"/>
          </p:nvPr>
        </p:nvSpPr>
        <p:spPr>
          <a:xfrm>
            <a:off x="461282" y="551125"/>
            <a:ext cx="11310500" cy="457732"/>
          </a:xfrm>
        </p:spPr>
        <p:txBody>
          <a:bodyPr>
            <a:noAutofit/>
          </a:bodyPr>
          <a:lstStyle/>
          <a:p>
            <a:r>
              <a:rPr lang="en-GB" dirty="0"/>
              <a:t>Bonds since 2000 – YTD - Total return</a:t>
            </a:r>
          </a:p>
        </p:txBody>
      </p:sp>
      <p:sp>
        <p:nvSpPr>
          <p:cNvPr id="6" name="Text Placeholder 5"/>
          <p:cNvSpPr>
            <a:spLocks noGrp="1"/>
          </p:cNvSpPr>
          <p:nvPr>
            <p:ph type="body" sz="quarter" idx="12"/>
          </p:nvPr>
        </p:nvSpPr>
        <p:spPr>
          <a:xfrm>
            <a:off x="475592" y="6014103"/>
            <a:ext cx="7151688" cy="390525"/>
          </a:xfrm>
        </p:spPr>
        <p:txBody>
          <a:bodyPr>
            <a:noAutofit/>
          </a:bodyPr>
          <a:lstStyle/>
          <a:p>
            <a:r>
              <a:rPr lang="en-GB" dirty="0"/>
              <a:t>It’s been a profitable path!</a:t>
            </a:r>
          </a:p>
        </p:txBody>
      </p:sp>
      <p:graphicFrame>
        <p:nvGraphicFramePr>
          <p:cNvPr id="24" name="Content Placeholder 6"/>
          <p:cNvGraphicFramePr>
            <a:graphicFrameLocks noGrp="1"/>
          </p:cNvGraphicFramePr>
          <p:nvPr>
            <p:ph idx="1"/>
            <p:extLst>
              <p:ext uri="{D42A27DB-BD31-4B8C-83A1-F6EECF244321}">
                <p14:modId xmlns:p14="http://schemas.microsoft.com/office/powerpoint/2010/main" val="2764723208"/>
              </p:ext>
            </p:extLst>
          </p:nvPr>
        </p:nvGraphicFramePr>
        <p:xfrm>
          <a:off x="135678" y="1095242"/>
          <a:ext cx="10516774" cy="49551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73480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2000"/>
                                        <p:tgtEl>
                                          <p:spTgt spid="2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Graphic spid="2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D2347BD-7315-4341-A257-D04BDAFF2B74}"/>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1116956"/>
            <a:ext cx="12168188" cy="4797707"/>
          </a:xfrm>
          <a:prstGeom prst="rect">
            <a:avLst/>
          </a:prstGeom>
        </p:spPr>
      </p:pic>
      <p:sp>
        <p:nvSpPr>
          <p:cNvPr id="30" name="Text Placeholder 3"/>
          <p:cNvSpPr>
            <a:spLocks noGrp="1"/>
          </p:cNvSpPr>
          <p:nvPr/>
        </p:nvSpPr>
        <p:spPr bwMode="auto">
          <a:xfrm>
            <a:off x="371917" y="6579129"/>
            <a:ext cx="10299800" cy="28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ts val="600"/>
              </a:spcBef>
              <a:spcAft>
                <a:spcPts val="1200"/>
              </a:spcAft>
              <a:buClr>
                <a:srgbClr val="9EA900"/>
              </a:buClr>
              <a:buSzPct val="130000"/>
              <a:buNone/>
              <a:defRPr sz="800" i="1">
                <a:solidFill>
                  <a:schemeClr val="tx1"/>
                </a:solidFill>
                <a:latin typeface="+mn-lt"/>
                <a:ea typeface="+mn-ea"/>
                <a:cs typeface="+mn-cs"/>
              </a:defRPr>
            </a:lvl1pPr>
            <a:lvl2pPr marL="185737" indent="0" algn="l" rtl="0" eaLnBrk="1" fontAlgn="base" hangingPunct="1">
              <a:spcBef>
                <a:spcPts val="600"/>
              </a:spcBef>
              <a:spcAft>
                <a:spcPts val="1200"/>
              </a:spcAft>
              <a:buClr>
                <a:srgbClr val="9EA900"/>
              </a:buClr>
              <a:buSzPct val="130000"/>
              <a:buNone/>
              <a:defRPr sz="800" i="1">
                <a:solidFill>
                  <a:schemeClr val="tx1"/>
                </a:solidFill>
                <a:latin typeface="+mn-lt"/>
              </a:defRPr>
            </a:lvl2pPr>
            <a:lvl3pPr marL="457200" indent="0" algn="l" rtl="0" eaLnBrk="1" fontAlgn="base" hangingPunct="1">
              <a:spcBef>
                <a:spcPts val="600"/>
              </a:spcBef>
              <a:spcAft>
                <a:spcPts val="1200"/>
              </a:spcAft>
              <a:buClr>
                <a:srgbClr val="9EA900"/>
              </a:buClr>
              <a:buSzPct val="80000"/>
              <a:buFont typeface="Courier New" pitchFamily="49" charset="0"/>
              <a:buNone/>
              <a:defRPr sz="800" i="1">
                <a:solidFill>
                  <a:schemeClr val="tx1"/>
                </a:solidFill>
                <a:latin typeface="+mn-lt"/>
              </a:defRPr>
            </a:lvl3pPr>
            <a:lvl4pPr marL="711200" indent="0" algn="l" rtl="0" eaLnBrk="1" fontAlgn="base" hangingPunct="1">
              <a:spcBef>
                <a:spcPts val="600"/>
              </a:spcBef>
              <a:spcAft>
                <a:spcPts val="1200"/>
              </a:spcAft>
              <a:buClr>
                <a:srgbClr val="9EA900"/>
              </a:buClr>
              <a:buSzPct val="130000"/>
              <a:buNone/>
              <a:defRPr sz="800" i="1">
                <a:solidFill>
                  <a:schemeClr val="tx1"/>
                </a:solidFill>
                <a:latin typeface="+mn-lt"/>
              </a:defRPr>
            </a:lvl4pPr>
            <a:lvl5pPr marL="990600" indent="0" algn="l" rtl="0" eaLnBrk="1" fontAlgn="base" hangingPunct="1">
              <a:spcBef>
                <a:spcPts val="600"/>
              </a:spcBef>
              <a:spcAft>
                <a:spcPts val="1200"/>
              </a:spcAft>
              <a:buClr>
                <a:srgbClr val="9EA900"/>
              </a:buClr>
              <a:buSzPct val="130000"/>
              <a:buNone/>
              <a:defRPr sz="800" i="1">
                <a:solidFill>
                  <a:schemeClr val="tx1"/>
                </a:solidFill>
                <a:latin typeface="+mn-lt"/>
              </a:defRPr>
            </a:lvl5pPr>
            <a:lvl6pPr marL="2381191" indent="-228594" algn="l" rtl="0" eaLnBrk="1" fontAlgn="base" hangingPunct="1">
              <a:spcBef>
                <a:spcPct val="20000"/>
              </a:spcBef>
              <a:spcAft>
                <a:spcPct val="100000"/>
              </a:spcAft>
              <a:buClr>
                <a:srgbClr val="A2AF2E"/>
              </a:buClr>
              <a:buSzPct val="130000"/>
              <a:buChar char="»"/>
              <a:defRPr>
                <a:solidFill>
                  <a:srgbClr val="005E6A"/>
                </a:solidFill>
                <a:latin typeface="+mn-lt"/>
              </a:defRPr>
            </a:lvl6pPr>
            <a:lvl7pPr marL="2838380" indent="-228594" algn="l" rtl="0" eaLnBrk="1" fontAlgn="base" hangingPunct="1">
              <a:spcBef>
                <a:spcPct val="20000"/>
              </a:spcBef>
              <a:spcAft>
                <a:spcPct val="100000"/>
              </a:spcAft>
              <a:buClr>
                <a:srgbClr val="A2AF2E"/>
              </a:buClr>
              <a:buSzPct val="130000"/>
              <a:buChar char="»"/>
              <a:defRPr>
                <a:solidFill>
                  <a:srgbClr val="005E6A"/>
                </a:solidFill>
                <a:latin typeface="+mn-lt"/>
              </a:defRPr>
            </a:lvl7pPr>
            <a:lvl8pPr marL="3295568" indent="-228594" algn="l" rtl="0" eaLnBrk="1" fontAlgn="base" hangingPunct="1">
              <a:spcBef>
                <a:spcPct val="20000"/>
              </a:spcBef>
              <a:spcAft>
                <a:spcPct val="100000"/>
              </a:spcAft>
              <a:buClr>
                <a:srgbClr val="A2AF2E"/>
              </a:buClr>
              <a:buSzPct val="130000"/>
              <a:buChar char="»"/>
              <a:defRPr>
                <a:solidFill>
                  <a:srgbClr val="005E6A"/>
                </a:solidFill>
                <a:latin typeface="+mn-lt"/>
              </a:defRPr>
            </a:lvl8pPr>
            <a:lvl9pPr marL="3752757" indent="-228594" algn="l" rtl="0" eaLnBrk="1" fontAlgn="base" hangingPunct="1">
              <a:spcBef>
                <a:spcPct val="20000"/>
              </a:spcBef>
              <a:spcAft>
                <a:spcPct val="100000"/>
              </a:spcAft>
              <a:buClr>
                <a:srgbClr val="A2AF2E"/>
              </a:buClr>
              <a:buSzPct val="130000"/>
              <a:buChar char="»"/>
              <a:defRPr>
                <a:solidFill>
                  <a:srgbClr val="005E6A"/>
                </a:solidFill>
                <a:latin typeface="+mn-lt"/>
              </a:defRPr>
            </a:lvl9pPr>
          </a:lstStyle>
          <a:p>
            <a:r>
              <a:rPr lang="en-GB" dirty="0"/>
              <a:t>Source: Bloomberg 31 August 2018 (the chart is considering data starting from 1 January 2009). Image source: By </a:t>
            </a:r>
            <a:r>
              <a:rPr lang="en-GB" dirty="0" err="1"/>
              <a:t>Lombana</a:t>
            </a:r>
            <a:r>
              <a:rPr lang="en-GB" dirty="0"/>
              <a:t> - Own work, CC BY-SA 3.0, https://commons.wikimedia.org/w/index.php?curid=18313309</a:t>
            </a:r>
          </a:p>
          <a:p>
            <a:endParaRPr lang="en-GB" dirty="0"/>
          </a:p>
        </p:txBody>
      </p:sp>
      <p:sp>
        <p:nvSpPr>
          <p:cNvPr id="31" name="Text Placeholder 22"/>
          <p:cNvSpPr>
            <a:spLocks noGrp="1"/>
          </p:cNvSpPr>
          <p:nvPr/>
        </p:nvSpPr>
        <p:spPr bwMode="auto">
          <a:xfrm>
            <a:off x="434657" y="542659"/>
            <a:ext cx="8499475" cy="457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ts val="600"/>
              </a:spcBef>
              <a:spcAft>
                <a:spcPts val="1200"/>
              </a:spcAft>
              <a:buClr>
                <a:srgbClr val="9EA900"/>
              </a:buClr>
              <a:buSzPct val="130000"/>
              <a:buNone/>
              <a:defRPr sz="2200" b="1">
                <a:solidFill>
                  <a:schemeClr val="tx1"/>
                </a:solidFill>
                <a:latin typeface="+mj-lt"/>
                <a:ea typeface="+mn-ea"/>
                <a:cs typeface="+mn-cs"/>
              </a:defRPr>
            </a:lvl1pPr>
            <a:lvl2pPr marL="185737" indent="0" algn="l" rtl="0" eaLnBrk="1" fontAlgn="base" hangingPunct="1">
              <a:spcBef>
                <a:spcPts val="600"/>
              </a:spcBef>
              <a:spcAft>
                <a:spcPts val="1200"/>
              </a:spcAft>
              <a:buClr>
                <a:srgbClr val="9EA900"/>
              </a:buClr>
              <a:buSzPct val="130000"/>
              <a:buNone/>
              <a:defRPr b="1">
                <a:solidFill>
                  <a:schemeClr val="tx1"/>
                </a:solidFill>
                <a:latin typeface="+mj-lt"/>
              </a:defRPr>
            </a:lvl2pPr>
            <a:lvl3pPr marL="457200" indent="0" algn="l" rtl="0" eaLnBrk="1" fontAlgn="base" hangingPunct="1">
              <a:spcBef>
                <a:spcPts val="600"/>
              </a:spcBef>
              <a:spcAft>
                <a:spcPts val="1200"/>
              </a:spcAft>
              <a:buClr>
                <a:srgbClr val="9EA900"/>
              </a:buClr>
              <a:buSzPct val="80000"/>
              <a:buFont typeface="Courier New" pitchFamily="49" charset="0"/>
              <a:buNone/>
              <a:defRPr b="1">
                <a:solidFill>
                  <a:schemeClr val="tx1"/>
                </a:solidFill>
                <a:latin typeface="+mj-lt"/>
              </a:defRPr>
            </a:lvl3pPr>
            <a:lvl4pPr marL="711200" indent="0" algn="l" rtl="0" eaLnBrk="1" fontAlgn="base" hangingPunct="1">
              <a:spcBef>
                <a:spcPts val="600"/>
              </a:spcBef>
              <a:spcAft>
                <a:spcPts val="1200"/>
              </a:spcAft>
              <a:buClr>
                <a:srgbClr val="9EA900"/>
              </a:buClr>
              <a:buSzPct val="130000"/>
              <a:buNone/>
              <a:defRPr b="1">
                <a:solidFill>
                  <a:schemeClr val="tx1"/>
                </a:solidFill>
                <a:latin typeface="+mj-lt"/>
              </a:defRPr>
            </a:lvl4pPr>
            <a:lvl5pPr marL="990600" indent="0" algn="l" rtl="0" eaLnBrk="1" fontAlgn="base" hangingPunct="1">
              <a:spcBef>
                <a:spcPts val="600"/>
              </a:spcBef>
              <a:spcAft>
                <a:spcPts val="1200"/>
              </a:spcAft>
              <a:buClr>
                <a:srgbClr val="9EA900"/>
              </a:buClr>
              <a:buSzPct val="130000"/>
              <a:buNone/>
              <a:defRPr b="1">
                <a:solidFill>
                  <a:schemeClr val="tx1"/>
                </a:solidFill>
                <a:latin typeface="+mj-lt"/>
              </a:defRPr>
            </a:lvl5pPr>
            <a:lvl6pPr marL="2381191" indent="-228594" algn="l" rtl="0" eaLnBrk="1" fontAlgn="base" hangingPunct="1">
              <a:spcBef>
                <a:spcPct val="20000"/>
              </a:spcBef>
              <a:spcAft>
                <a:spcPct val="100000"/>
              </a:spcAft>
              <a:buClr>
                <a:srgbClr val="A2AF2E"/>
              </a:buClr>
              <a:buSzPct val="130000"/>
              <a:buChar char="»"/>
              <a:defRPr>
                <a:solidFill>
                  <a:srgbClr val="005E6A"/>
                </a:solidFill>
                <a:latin typeface="+mn-lt"/>
              </a:defRPr>
            </a:lvl6pPr>
            <a:lvl7pPr marL="2838380" indent="-228594" algn="l" rtl="0" eaLnBrk="1" fontAlgn="base" hangingPunct="1">
              <a:spcBef>
                <a:spcPct val="20000"/>
              </a:spcBef>
              <a:spcAft>
                <a:spcPct val="100000"/>
              </a:spcAft>
              <a:buClr>
                <a:srgbClr val="A2AF2E"/>
              </a:buClr>
              <a:buSzPct val="130000"/>
              <a:buChar char="»"/>
              <a:defRPr>
                <a:solidFill>
                  <a:srgbClr val="005E6A"/>
                </a:solidFill>
                <a:latin typeface="+mn-lt"/>
              </a:defRPr>
            </a:lvl7pPr>
            <a:lvl8pPr marL="3295568" indent="-228594" algn="l" rtl="0" eaLnBrk="1" fontAlgn="base" hangingPunct="1">
              <a:spcBef>
                <a:spcPct val="20000"/>
              </a:spcBef>
              <a:spcAft>
                <a:spcPct val="100000"/>
              </a:spcAft>
              <a:buClr>
                <a:srgbClr val="A2AF2E"/>
              </a:buClr>
              <a:buSzPct val="130000"/>
              <a:buChar char="»"/>
              <a:defRPr>
                <a:solidFill>
                  <a:srgbClr val="005E6A"/>
                </a:solidFill>
                <a:latin typeface="+mn-lt"/>
              </a:defRPr>
            </a:lvl8pPr>
            <a:lvl9pPr marL="3752757" indent="-228594" algn="l" rtl="0" eaLnBrk="1" fontAlgn="base" hangingPunct="1">
              <a:spcBef>
                <a:spcPct val="20000"/>
              </a:spcBef>
              <a:spcAft>
                <a:spcPct val="100000"/>
              </a:spcAft>
              <a:buClr>
                <a:srgbClr val="A2AF2E"/>
              </a:buClr>
              <a:buSzPct val="130000"/>
              <a:buChar char="»"/>
              <a:defRPr>
                <a:solidFill>
                  <a:srgbClr val="005E6A"/>
                </a:solidFill>
                <a:latin typeface="+mn-lt"/>
              </a:defRPr>
            </a:lvl9pPr>
          </a:lstStyle>
          <a:p>
            <a:r>
              <a:rPr lang="en-GB" dirty="0"/>
              <a:t>Low risk assets looking decidedly risky</a:t>
            </a:r>
            <a:endParaRPr lang="fr-FR" dirty="0"/>
          </a:p>
        </p:txBody>
      </p:sp>
      <p:sp>
        <p:nvSpPr>
          <p:cNvPr id="33" name="Title 1"/>
          <p:cNvSpPr>
            <a:spLocks noGrp="1"/>
          </p:cNvSpPr>
          <p:nvPr/>
        </p:nvSpPr>
        <p:spPr bwMode="auto">
          <a:xfrm>
            <a:off x="436686" y="0"/>
            <a:ext cx="8319299" cy="81280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bg1"/>
                </a:solidFill>
                <a:latin typeface="Arial Narrow" pitchFamily="34" charset="0"/>
              </a:defRPr>
            </a:lvl2pPr>
            <a:lvl3pPr algn="l" rtl="0" eaLnBrk="1" fontAlgn="base" hangingPunct="1">
              <a:spcBef>
                <a:spcPct val="0"/>
              </a:spcBef>
              <a:spcAft>
                <a:spcPct val="0"/>
              </a:spcAft>
              <a:defRPr sz="3000" b="1">
                <a:solidFill>
                  <a:schemeClr val="bg1"/>
                </a:solidFill>
                <a:latin typeface="Arial Narrow" pitchFamily="34" charset="0"/>
              </a:defRPr>
            </a:lvl3pPr>
            <a:lvl4pPr algn="l" rtl="0" eaLnBrk="1" fontAlgn="base" hangingPunct="1">
              <a:spcBef>
                <a:spcPct val="0"/>
              </a:spcBef>
              <a:spcAft>
                <a:spcPct val="0"/>
              </a:spcAft>
              <a:defRPr sz="3000" b="1">
                <a:solidFill>
                  <a:schemeClr val="bg1"/>
                </a:solidFill>
                <a:latin typeface="Arial Narrow" pitchFamily="34" charset="0"/>
              </a:defRPr>
            </a:lvl4pPr>
            <a:lvl5pPr algn="l" rtl="0" eaLnBrk="1" fontAlgn="base" hangingPunct="1">
              <a:spcBef>
                <a:spcPct val="0"/>
              </a:spcBef>
              <a:spcAft>
                <a:spcPct val="0"/>
              </a:spcAft>
              <a:defRPr sz="3000" b="1">
                <a:solidFill>
                  <a:schemeClr val="bg1"/>
                </a:solidFill>
                <a:latin typeface="Arial Narrow" pitchFamily="34" charset="0"/>
              </a:defRPr>
            </a:lvl5pPr>
            <a:lvl6pPr marL="457189" algn="l" rtl="0" eaLnBrk="1" fontAlgn="base" hangingPunct="1">
              <a:spcBef>
                <a:spcPct val="0"/>
              </a:spcBef>
              <a:spcAft>
                <a:spcPct val="0"/>
              </a:spcAft>
              <a:defRPr sz="3000" b="1">
                <a:solidFill>
                  <a:schemeClr val="bg1"/>
                </a:solidFill>
                <a:latin typeface="Arial Narrow" pitchFamily="34" charset="0"/>
              </a:defRPr>
            </a:lvl6pPr>
            <a:lvl7pPr marL="914377" algn="l" rtl="0" eaLnBrk="1" fontAlgn="base" hangingPunct="1">
              <a:spcBef>
                <a:spcPct val="0"/>
              </a:spcBef>
              <a:spcAft>
                <a:spcPct val="0"/>
              </a:spcAft>
              <a:defRPr sz="3000" b="1">
                <a:solidFill>
                  <a:schemeClr val="bg1"/>
                </a:solidFill>
                <a:latin typeface="Arial Narrow" pitchFamily="34" charset="0"/>
              </a:defRPr>
            </a:lvl7pPr>
            <a:lvl8pPr marL="1371566" algn="l" rtl="0" eaLnBrk="1" fontAlgn="base" hangingPunct="1">
              <a:spcBef>
                <a:spcPct val="0"/>
              </a:spcBef>
              <a:spcAft>
                <a:spcPct val="0"/>
              </a:spcAft>
              <a:defRPr sz="3000" b="1">
                <a:solidFill>
                  <a:schemeClr val="bg1"/>
                </a:solidFill>
                <a:latin typeface="Arial Narrow" pitchFamily="34" charset="0"/>
              </a:defRPr>
            </a:lvl8pPr>
            <a:lvl9pPr marL="1828754" algn="l" rtl="0" eaLnBrk="1" fontAlgn="base" hangingPunct="1">
              <a:spcBef>
                <a:spcPct val="0"/>
              </a:spcBef>
              <a:spcAft>
                <a:spcPct val="0"/>
              </a:spcAft>
              <a:defRPr sz="3000" b="1">
                <a:solidFill>
                  <a:schemeClr val="bg1"/>
                </a:solidFill>
                <a:latin typeface="Arial Narrow" pitchFamily="34" charset="0"/>
              </a:defRPr>
            </a:lvl9pPr>
          </a:lstStyle>
          <a:p>
            <a:pPr lvl="0"/>
            <a:r>
              <a:rPr lang="en-GB" dirty="0"/>
              <a:t>More pickings from the fruits of the jungle</a:t>
            </a:r>
          </a:p>
        </p:txBody>
      </p:sp>
      <p:graphicFrame>
        <p:nvGraphicFramePr>
          <p:cNvPr id="35" name="Chart 34"/>
          <p:cNvGraphicFramePr/>
          <p:nvPr>
            <p:extLst>
              <p:ext uri="{D42A27DB-BD31-4B8C-83A1-F6EECF244321}">
                <p14:modId xmlns:p14="http://schemas.microsoft.com/office/powerpoint/2010/main" val="3736130246"/>
              </p:ext>
            </p:extLst>
          </p:nvPr>
        </p:nvGraphicFramePr>
        <p:xfrm>
          <a:off x="5508295" y="677587"/>
          <a:ext cx="1283662" cy="1611144"/>
        </p:xfrm>
        <a:graphic>
          <a:graphicData uri="http://schemas.openxmlformats.org/drawingml/2006/chart">
            <c:chart xmlns:c="http://schemas.openxmlformats.org/drawingml/2006/chart" xmlns:r="http://schemas.openxmlformats.org/officeDocument/2006/relationships" r:id="rId6"/>
          </a:graphicData>
        </a:graphic>
      </p:graphicFrame>
      <p:grpSp>
        <p:nvGrpSpPr>
          <p:cNvPr id="61" name="Group 60"/>
          <p:cNvGrpSpPr/>
          <p:nvPr/>
        </p:nvGrpSpPr>
        <p:grpSpPr>
          <a:xfrm>
            <a:off x="1999589" y="5001071"/>
            <a:ext cx="7255926" cy="403850"/>
            <a:chOff x="7945682" y="2138327"/>
            <a:chExt cx="3688533" cy="291148"/>
          </a:xfrm>
        </p:grpSpPr>
        <p:sp>
          <p:nvSpPr>
            <p:cNvPr id="63" name="Rectangle 62"/>
            <p:cNvSpPr/>
            <p:nvPr/>
          </p:nvSpPr>
          <p:spPr bwMode="auto">
            <a:xfrm>
              <a:off x="7945682" y="2197477"/>
              <a:ext cx="151854" cy="204826"/>
            </a:xfrm>
            <a:prstGeom prst="rect">
              <a:avLst/>
            </a:prstGeom>
            <a:solidFill>
              <a:srgbClr val="C00000"/>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a:endParaRPr lang="fr-FR" sz="3600" dirty="0">
                <a:solidFill>
                  <a:schemeClr val="bg1"/>
                </a:solidFill>
              </a:endParaRPr>
            </a:p>
          </p:txBody>
        </p:sp>
        <p:sp>
          <p:nvSpPr>
            <p:cNvPr id="64" name="Rectangle 63"/>
            <p:cNvSpPr/>
            <p:nvPr/>
          </p:nvSpPr>
          <p:spPr bwMode="auto">
            <a:xfrm>
              <a:off x="9946507" y="2205121"/>
              <a:ext cx="151854" cy="204826"/>
            </a:xfrm>
            <a:prstGeom prst="rect">
              <a:avLst/>
            </a:prstGeom>
            <a:solidFill>
              <a:schemeClr val="tx2"/>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a:endParaRPr lang="fr-FR" sz="3600" dirty="0">
                <a:solidFill>
                  <a:schemeClr val="bg1"/>
                </a:solidFill>
              </a:endParaRPr>
            </a:p>
          </p:txBody>
        </p:sp>
        <p:sp>
          <p:nvSpPr>
            <p:cNvPr id="65" name="TextBox 64"/>
            <p:cNvSpPr txBox="1"/>
            <p:nvPr/>
          </p:nvSpPr>
          <p:spPr>
            <a:xfrm>
              <a:off x="8124759" y="2138327"/>
              <a:ext cx="1264651" cy="288452"/>
            </a:xfrm>
            <a:prstGeom prst="rect">
              <a:avLst/>
            </a:prstGeom>
            <a:noFill/>
          </p:spPr>
          <p:txBody>
            <a:bodyPr wrap="square" rtlCol="0">
              <a:spAutoFit/>
            </a:bodyPr>
            <a:lstStyle/>
            <a:p>
              <a:r>
                <a:rPr lang="en-GB" sz="2000" dirty="0">
                  <a:solidFill>
                    <a:schemeClr val="bg1"/>
                  </a:solidFill>
                </a:rPr>
                <a:t>Market cheaper</a:t>
              </a:r>
              <a:endParaRPr lang="fr-FR" sz="2000" dirty="0">
                <a:solidFill>
                  <a:schemeClr val="bg1"/>
                </a:solidFill>
              </a:endParaRPr>
            </a:p>
          </p:txBody>
        </p:sp>
        <p:sp>
          <p:nvSpPr>
            <p:cNvPr id="66" name="TextBox 65"/>
            <p:cNvSpPr txBox="1"/>
            <p:nvPr/>
          </p:nvSpPr>
          <p:spPr>
            <a:xfrm>
              <a:off x="10099621" y="2141023"/>
              <a:ext cx="1534594" cy="288452"/>
            </a:xfrm>
            <a:prstGeom prst="rect">
              <a:avLst/>
            </a:prstGeom>
            <a:noFill/>
          </p:spPr>
          <p:txBody>
            <a:bodyPr wrap="square" rtlCol="0">
              <a:spAutoFit/>
            </a:bodyPr>
            <a:lstStyle/>
            <a:p>
              <a:r>
                <a:rPr lang="en-GB" sz="2000" dirty="0">
                  <a:solidFill>
                    <a:schemeClr val="bg1"/>
                  </a:solidFill>
                </a:rPr>
                <a:t>Market more expensive</a:t>
              </a:r>
              <a:endParaRPr lang="fr-FR" sz="2000" dirty="0">
                <a:solidFill>
                  <a:schemeClr val="bg1"/>
                </a:solidFill>
              </a:endParaRPr>
            </a:p>
          </p:txBody>
        </p:sp>
      </p:grpSp>
      <p:graphicFrame>
        <p:nvGraphicFramePr>
          <p:cNvPr id="70" name="Chart 89"/>
          <p:cNvGraphicFramePr/>
          <p:nvPr>
            <p:extLst>
              <p:ext uri="{D42A27DB-BD31-4B8C-83A1-F6EECF244321}">
                <p14:modId xmlns:p14="http://schemas.microsoft.com/office/powerpoint/2010/main" val="3762234077"/>
              </p:ext>
            </p:extLst>
          </p:nvPr>
        </p:nvGraphicFramePr>
        <p:xfrm>
          <a:off x="10084329" y="1811270"/>
          <a:ext cx="1591422" cy="194626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1" name="Chart 94"/>
          <p:cNvGraphicFramePr/>
          <p:nvPr>
            <p:extLst>
              <p:ext uri="{D42A27DB-BD31-4B8C-83A1-F6EECF244321}">
                <p14:modId xmlns:p14="http://schemas.microsoft.com/office/powerpoint/2010/main" val="4267865486"/>
              </p:ext>
            </p:extLst>
          </p:nvPr>
        </p:nvGraphicFramePr>
        <p:xfrm>
          <a:off x="173621" y="1926654"/>
          <a:ext cx="1950546" cy="207748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2" name="Chart 95"/>
          <p:cNvGraphicFramePr/>
          <p:nvPr>
            <p:extLst>
              <p:ext uri="{D42A27DB-BD31-4B8C-83A1-F6EECF244321}">
                <p14:modId xmlns:p14="http://schemas.microsoft.com/office/powerpoint/2010/main" val="1340893432"/>
              </p:ext>
            </p:extLst>
          </p:nvPr>
        </p:nvGraphicFramePr>
        <p:xfrm>
          <a:off x="5499747" y="1826189"/>
          <a:ext cx="1587163" cy="194165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3" name="Chart 96"/>
          <p:cNvGraphicFramePr/>
          <p:nvPr>
            <p:extLst>
              <p:ext uri="{D42A27DB-BD31-4B8C-83A1-F6EECF244321}">
                <p14:modId xmlns:p14="http://schemas.microsoft.com/office/powerpoint/2010/main" val="238207974"/>
              </p:ext>
            </p:extLst>
          </p:nvPr>
        </p:nvGraphicFramePr>
        <p:xfrm>
          <a:off x="2852952" y="1783348"/>
          <a:ext cx="1918010" cy="210758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74" name="Chart 97"/>
          <p:cNvGraphicFramePr/>
          <p:nvPr>
            <p:extLst>
              <p:ext uri="{D42A27DB-BD31-4B8C-83A1-F6EECF244321}">
                <p14:modId xmlns:p14="http://schemas.microsoft.com/office/powerpoint/2010/main" val="2430080228"/>
              </p:ext>
            </p:extLst>
          </p:nvPr>
        </p:nvGraphicFramePr>
        <p:xfrm>
          <a:off x="7815695" y="1906014"/>
          <a:ext cx="1539851" cy="1735675"/>
        </p:xfrm>
        <a:graphic>
          <a:graphicData uri="http://schemas.openxmlformats.org/drawingml/2006/chart">
            <c:chart xmlns:c="http://schemas.openxmlformats.org/drawingml/2006/chart" xmlns:r="http://schemas.openxmlformats.org/officeDocument/2006/relationships" r:id="rId11"/>
          </a:graphicData>
        </a:graphic>
      </p:graphicFrame>
      <p:sp>
        <p:nvSpPr>
          <p:cNvPr id="32" name="Text Placeholder 23"/>
          <p:cNvSpPr>
            <a:spLocks noGrp="1"/>
          </p:cNvSpPr>
          <p:nvPr/>
        </p:nvSpPr>
        <p:spPr bwMode="auto">
          <a:xfrm>
            <a:off x="375623" y="5775854"/>
            <a:ext cx="7151688"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ts val="600"/>
              </a:spcBef>
              <a:spcAft>
                <a:spcPts val="1200"/>
              </a:spcAft>
              <a:buClr>
                <a:srgbClr val="9EA900"/>
              </a:buClr>
              <a:buSzPct val="130000"/>
              <a:buNone/>
              <a:defRPr sz="2000" b="1" i="1">
                <a:solidFill>
                  <a:schemeClr val="tx1"/>
                </a:solidFill>
                <a:latin typeface="+mn-lt"/>
                <a:ea typeface="+mn-ea"/>
                <a:cs typeface="+mn-cs"/>
              </a:defRPr>
            </a:lvl1pPr>
            <a:lvl2pPr marL="185737" indent="0" algn="l" rtl="0" eaLnBrk="1" fontAlgn="base" hangingPunct="1">
              <a:spcBef>
                <a:spcPts val="600"/>
              </a:spcBef>
              <a:spcAft>
                <a:spcPts val="1200"/>
              </a:spcAft>
              <a:buClr>
                <a:srgbClr val="9EA900"/>
              </a:buClr>
              <a:buSzPct val="130000"/>
              <a:buNone/>
              <a:defRPr sz="2000" b="1" i="1">
                <a:solidFill>
                  <a:schemeClr val="tx1"/>
                </a:solidFill>
                <a:latin typeface="+mn-lt"/>
              </a:defRPr>
            </a:lvl2pPr>
            <a:lvl3pPr marL="457200" indent="0" algn="l" rtl="0" eaLnBrk="1" fontAlgn="base" hangingPunct="1">
              <a:spcBef>
                <a:spcPts val="600"/>
              </a:spcBef>
              <a:spcAft>
                <a:spcPts val="1200"/>
              </a:spcAft>
              <a:buClr>
                <a:srgbClr val="9EA900"/>
              </a:buClr>
              <a:buSzPct val="80000"/>
              <a:buFont typeface="Courier New" pitchFamily="49" charset="0"/>
              <a:buNone/>
              <a:defRPr sz="2000" b="1" i="1">
                <a:solidFill>
                  <a:schemeClr val="tx1"/>
                </a:solidFill>
                <a:latin typeface="+mn-lt"/>
              </a:defRPr>
            </a:lvl3pPr>
            <a:lvl4pPr marL="711200" indent="0" algn="l" rtl="0" eaLnBrk="1" fontAlgn="base" hangingPunct="1">
              <a:spcBef>
                <a:spcPts val="600"/>
              </a:spcBef>
              <a:spcAft>
                <a:spcPts val="1200"/>
              </a:spcAft>
              <a:buClr>
                <a:srgbClr val="9EA900"/>
              </a:buClr>
              <a:buSzPct val="130000"/>
              <a:buNone/>
              <a:defRPr sz="2000" b="1" i="1">
                <a:solidFill>
                  <a:schemeClr val="tx1"/>
                </a:solidFill>
                <a:latin typeface="+mn-lt"/>
              </a:defRPr>
            </a:lvl4pPr>
            <a:lvl5pPr marL="990600" indent="0" algn="l" rtl="0" eaLnBrk="1" fontAlgn="base" hangingPunct="1">
              <a:spcBef>
                <a:spcPts val="600"/>
              </a:spcBef>
              <a:spcAft>
                <a:spcPts val="1200"/>
              </a:spcAft>
              <a:buClr>
                <a:srgbClr val="9EA900"/>
              </a:buClr>
              <a:buSzPct val="130000"/>
              <a:buNone/>
              <a:defRPr sz="2000" b="1" i="1">
                <a:solidFill>
                  <a:schemeClr val="tx1"/>
                </a:solidFill>
                <a:latin typeface="+mn-lt"/>
              </a:defRPr>
            </a:lvl5pPr>
            <a:lvl6pPr marL="2381191" indent="-228594" algn="l" rtl="0" eaLnBrk="1" fontAlgn="base" hangingPunct="1">
              <a:spcBef>
                <a:spcPct val="20000"/>
              </a:spcBef>
              <a:spcAft>
                <a:spcPct val="100000"/>
              </a:spcAft>
              <a:buClr>
                <a:srgbClr val="A2AF2E"/>
              </a:buClr>
              <a:buSzPct val="130000"/>
              <a:buChar char="»"/>
              <a:defRPr>
                <a:solidFill>
                  <a:srgbClr val="005E6A"/>
                </a:solidFill>
                <a:latin typeface="+mn-lt"/>
              </a:defRPr>
            </a:lvl6pPr>
            <a:lvl7pPr marL="2838380" indent="-228594" algn="l" rtl="0" eaLnBrk="1" fontAlgn="base" hangingPunct="1">
              <a:spcBef>
                <a:spcPct val="20000"/>
              </a:spcBef>
              <a:spcAft>
                <a:spcPct val="100000"/>
              </a:spcAft>
              <a:buClr>
                <a:srgbClr val="A2AF2E"/>
              </a:buClr>
              <a:buSzPct val="130000"/>
              <a:buChar char="»"/>
              <a:defRPr>
                <a:solidFill>
                  <a:srgbClr val="005E6A"/>
                </a:solidFill>
                <a:latin typeface="+mn-lt"/>
              </a:defRPr>
            </a:lvl7pPr>
            <a:lvl8pPr marL="3295568" indent="-228594" algn="l" rtl="0" eaLnBrk="1" fontAlgn="base" hangingPunct="1">
              <a:spcBef>
                <a:spcPct val="20000"/>
              </a:spcBef>
              <a:spcAft>
                <a:spcPct val="100000"/>
              </a:spcAft>
              <a:buClr>
                <a:srgbClr val="A2AF2E"/>
              </a:buClr>
              <a:buSzPct val="130000"/>
              <a:buChar char="»"/>
              <a:defRPr>
                <a:solidFill>
                  <a:srgbClr val="005E6A"/>
                </a:solidFill>
                <a:latin typeface="+mn-lt"/>
              </a:defRPr>
            </a:lvl8pPr>
            <a:lvl9pPr marL="3752757" indent="-228594" algn="l" rtl="0" eaLnBrk="1" fontAlgn="base" hangingPunct="1">
              <a:spcBef>
                <a:spcPct val="20000"/>
              </a:spcBef>
              <a:spcAft>
                <a:spcPct val="100000"/>
              </a:spcAft>
              <a:buClr>
                <a:srgbClr val="A2AF2E"/>
              </a:buClr>
              <a:buSzPct val="130000"/>
              <a:buChar char="»"/>
              <a:defRPr>
                <a:solidFill>
                  <a:srgbClr val="005E6A"/>
                </a:solidFill>
                <a:latin typeface="+mn-lt"/>
              </a:defRPr>
            </a:lvl9pPr>
          </a:lstStyle>
          <a:p>
            <a:pPr>
              <a:tabLst>
                <a:tab pos="720740" algn="l"/>
              </a:tabLst>
            </a:pPr>
            <a:endParaRPr lang="en-GB" dirty="0"/>
          </a:p>
        </p:txBody>
      </p:sp>
      <p:sp>
        <p:nvSpPr>
          <p:cNvPr id="37" name="Text Placeholder 23"/>
          <p:cNvSpPr>
            <a:spLocks noGrp="1"/>
          </p:cNvSpPr>
          <p:nvPr>
            <p:ph type="body" sz="quarter" idx="12"/>
          </p:nvPr>
        </p:nvSpPr>
        <p:spPr>
          <a:xfrm>
            <a:off x="430270" y="5956305"/>
            <a:ext cx="7151688" cy="390525"/>
          </a:xfrm>
        </p:spPr>
        <p:txBody>
          <a:bodyPr/>
          <a:lstStyle/>
          <a:p>
            <a:pPr>
              <a:tabLst>
                <a:tab pos="720740" algn="l"/>
              </a:tabLst>
            </a:pPr>
            <a:r>
              <a:rPr lang="en-GB" dirty="0"/>
              <a:t>Spread levels look tight</a:t>
            </a:r>
          </a:p>
        </p:txBody>
      </p:sp>
      <p:sp>
        <p:nvSpPr>
          <p:cNvPr id="5" name="TextBox 4">
            <a:extLst>
              <a:ext uri="{FF2B5EF4-FFF2-40B4-BE49-F238E27FC236}">
                <a16:creationId xmlns:a16="http://schemas.microsoft.com/office/drawing/2014/main" xmlns="" id="{3BF853FC-5C13-462B-AEFA-761398F4D171}"/>
              </a:ext>
            </a:extLst>
          </p:cNvPr>
          <p:cNvSpPr txBox="1"/>
          <p:nvPr/>
        </p:nvSpPr>
        <p:spPr>
          <a:xfrm>
            <a:off x="81024" y="3582362"/>
            <a:ext cx="2095018" cy="1015663"/>
          </a:xfrm>
          <a:prstGeom prst="rect">
            <a:avLst/>
          </a:prstGeom>
          <a:noFill/>
        </p:spPr>
        <p:txBody>
          <a:bodyPr wrap="square" rtlCol="0">
            <a:spAutoFit/>
          </a:bodyPr>
          <a:lstStyle/>
          <a:p>
            <a:pPr algn="ctr"/>
            <a:r>
              <a:rPr lang="en-GB" sz="2000" b="1" dirty="0">
                <a:solidFill>
                  <a:schemeClr val="bg1"/>
                </a:solidFill>
                <a:effectLst>
                  <a:outerShdw blurRad="38100" dist="38100" dir="2700000" algn="tl">
                    <a:srgbClr val="000000">
                      <a:alpha val="43137"/>
                    </a:srgbClr>
                  </a:outerShdw>
                </a:effectLst>
              </a:rPr>
              <a:t>Global investment grade</a:t>
            </a:r>
          </a:p>
        </p:txBody>
      </p:sp>
      <p:sp>
        <p:nvSpPr>
          <p:cNvPr id="38" name="TextBox 37">
            <a:extLst>
              <a:ext uri="{FF2B5EF4-FFF2-40B4-BE49-F238E27FC236}">
                <a16:creationId xmlns:a16="http://schemas.microsoft.com/office/drawing/2014/main" xmlns="" id="{07B3D76D-D542-4EFB-88A1-EAD5F09CF21F}"/>
              </a:ext>
            </a:extLst>
          </p:cNvPr>
          <p:cNvSpPr txBox="1"/>
          <p:nvPr/>
        </p:nvSpPr>
        <p:spPr>
          <a:xfrm>
            <a:off x="2707207" y="3582362"/>
            <a:ext cx="2095018" cy="1015663"/>
          </a:xfrm>
          <a:prstGeom prst="rect">
            <a:avLst/>
          </a:prstGeom>
          <a:noFill/>
        </p:spPr>
        <p:txBody>
          <a:bodyPr wrap="square" rtlCol="0">
            <a:spAutoFit/>
          </a:bodyPr>
          <a:lstStyle/>
          <a:p>
            <a:pPr algn="ctr"/>
            <a:r>
              <a:rPr lang="en-GB" sz="2000" b="1" dirty="0">
                <a:solidFill>
                  <a:schemeClr val="bg1"/>
                </a:solidFill>
                <a:effectLst>
                  <a:outerShdw blurRad="38100" dist="38100" dir="2700000" algn="tl">
                    <a:srgbClr val="000000">
                      <a:alpha val="43137"/>
                    </a:srgbClr>
                  </a:outerShdw>
                </a:effectLst>
              </a:rPr>
              <a:t>US</a:t>
            </a:r>
            <a:br>
              <a:rPr lang="en-GB" sz="2000" b="1" dirty="0">
                <a:solidFill>
                  <a:schemeClr val="bg1"/>
                </a:solidFill>
                <a:effectLst>
                  <a:outerShdw blurRad="38100" dist="38100" dir="2700000" algn="tl">
                    <a:srgbClr val="000000">
                      <a:alpha val="43137"/>
                    </a:srgbClr>
                  </a:outerShdw>
                </a:effectLst>
              </a:rPr>
            </a:br>
            <a:r>
              <a:rPr lang="en-GB" sz="2000" b="1" dirty="0">
                <a:solidFill>
                  <a:schemeClr val="bg1"/>
                </a:solidFill>
                <a:effectLst>
                  <a:outerShdw blurRad="38100" dist="38100" dir="2700000" algn="tl">
                    <a:srgbClr val="000000">
                      <a:alpha val="43137"/>
                    </a:srgbClr>
                  </a:outerShdw>
                </a:effectLst>
              </a:rPr>
              <a:t> investment grade</a:t>
            </a:r>
          </a:p>
        </p:txBody>
      </p:sp>
      <p:sp>
        <p:nvSpPr>
          <p:cNvPr id="39" name="TextBox 38">
            <a:extLst>
              <a:ext uri="{FF2B5EF4-FFF2-40B4-BE49-F238E27FC236}">
                <a16:creationId xmlns:a16="http://schemas.microsoft.com/office/drawing/2014/main" xmlns="" id="{F7320EC5-C92A-47FE-B7FF-5053558B11C1}"/>
              </a:ext>
            </a:extLst>
          </p:cNvPr>
          <p:cNvSpPr txBox="1"/>
          <p:nvPr/>
        </p:nvSpPr>
        <p:spPr>
          <a:xfrm>
            <a:off x="5196752" y="3582362"/>
            <a:ext cx="2095018" cy="1015663"/>
          </a:xfrm>
          <a:prstGeom prst="rect">
            <a:avLst/>
          </a:prstGeom>
          <a:noFill/>
        </p:spPr>
        <p:txBody>
          <a:bodyPr wrap="square" rtlCol="0">
            <a:spAutoFit/>
          </a:bodyPr>
          <a:lstStyle/>
          <a:p>
            <a:pPr algn="ctr"/>
            <a:r>
              <a:rPr lang="en-GB" sz="2000" b="1" dirty="0">
                <a:solidFill>
                  <a:schemeClr val="bg1"/>
                </a:solidFill>
                <a:effectLst>
                  <a:outerShdw blurRad="38100" dist="38100" dir="2700000" algn="tl">
                    <a:srgbClr val="000000">
                      <a:alpha val="43137"/>
                    </a:srgbClr>
                  </a:outerShdw>
                </a:effectLst>
              </a:rPr>
              <a:t>Euro</a:t>
            </a:r>
            <a:br>
              <a:rPr lang="en-GB" sz="2000" b="1" dirty="0">
                <a:solidFill>
                  <a:schemeClr val="bg1"/>
                </a:solidFill>
                <a:effectLst>
                  <a:outerShdw blurRad="38100" dist="38100" dir="2700000" algn="tl">
                    <a:srgbClr val="000000">
                      <a:alpha val="43137"/>
                    </a:srgbClr>
                  </a:outerShdw>
                </a:effectLst>
              </a:rPr>
            </a:br>
            <a:r>
              <a:rPr lang="en-GB" sz="2000" b="1" dirty="0">
                <a:solidFill>
                  <a:schemeClr val="bg1"/>
                </a:solidFill>
                <a:effectLst>
                  <a:outerShdw blurRad="38100" dist="38100" dir="2700000" algn="tl">
                    <a:srgbClr val="000000">
                      <a:alpha val="43137"/>
                    </a:srgbClr>
                  </a:outerShdw>
                </a:effectLst>
              </a:rPr>
              <a:t> investment grade</a:t>
            </a:r>
          </a:p>
        </p:txBody>
      </p:sp>
      <p:sp>
        <p:nvSpPr>
          <p:cNvPr id="40" name="TextBox 39">
            <a:extLst>
              <a:ext uri="{FF2B5EF4-FFF2-40B4-BE49-F238E27FC236}">
                <a16:creationId xmlns:a16="http://schemas.microsoft.com/office/drawing/2014/main" xmlns="" id="{21F61A49-2C11-49CE-B4F4-3CF3A8452964}"/>
              </a:ext>
            </a:extLst>
          </p:cNvPr>
          <p:cNvSpPr txBox="1"/>
          <p:nvPr/>
        </p:nvSpPr>
        <p:spPr>
          <a:xfrm>
            <a:off x="7481481" y="3582362"/>
            <a:ext cx="2095018" cy="1015663"/>
          </a:xfrm>
          <a:prstGeom prst="rect">
            <a:avLst/>
          </a:prstGeom>
          <a:noFill/>
        </p:spPr>
        <p:txBody>
          <a:bodyPr wrap="square" rtlCol="0">
            <a:spAutoFit/>
          </a:bodyPr>
          <a:lstStyle/>
          <a:p>
            <a:pPr algn="ctr"/>
            <a:r>
              <a:rPr lang="en-GB" sz="2000" b="1" dirty="0">
                <a:solidFill>
                  <a:schemeClr val="bg1"/>
                </a:solidFill>
                <a:effectLst>
                  <a:outerShdw blurRad="38100" dist="38100" dir="2700000" algn="tl">
                    <a:srgbClr val="000000">
                      <a:alpha val="43137"/>
                    </a:srgbClr>
                  </a:outerShdw>
                </a:effectLst>
              </a:rPr>
              <a:t>UK</a:t>
            </a:r>
            <a:br>
              <a:rPr lang="en-GB" sz="2000" b="1" dirty="0">
                <a:solidFill>
                  <a:schemeClr val="bg1"/>
                </a:solidFill>
                <a:effectLst>
                  <a:outerShdw blurRad="38100" dist="38100" dir="2700000" algn="tl">
                    <a:srgbClr val="000000">
                      <a:alpha val="43137"/>
                    </a:srgbClr>
                  </a:outerShdw>
                </a:effectLst>
              </a:rPr>
            </a:br>
            <a:r>
              <a:rPr lang="en-GB" sz="2000" b="1" dirty="0">
                <a:solidFill>
                  <a:schemeClr val="bg1"/>
                </a:solidFill>
                <a:effectLst>
                  <a:outerShdw blurRad="38100" dist="38100" dir="2700000" algn="tl">
                    <a:srgbClr val="000000">
                      <a:alpha val="43137"/>
                    </a:srgbClr>
                  </a:outerShdw>
                </a:effectLst>
              </a:rPr>
              <a:t> investment grade</a:t>
            </a:r>
          </a:p>
        </p:txBody>
      </p:sp>
      <p:sp>
        <p:nvSpPr>
          <p:cNvPr id="41" name="TextBox 40">
            <a:extLst>
              <a:ext uri="{FF2B5EF4-FFF2-40B4-BE49-F238E27FC236}">
                <a16:creationId xmlns:a16="http://schemas.microsoft.com/office/drawing/2014/main" xmlns="" id="{505729E5-48A9-40F0-A3EF-B22F97B93DBA}"/>
              </a:ext>
            </a:extLst>
          </p:cNvPr>
          <p:cNvSpPr txBox="1"/>
          <p:nvPr/>
        </p:nvSpPr>
        <p:spPr>
          <a:xfrm>
            <a:off x="9850903" y="3582362"/>
            <a:ext cx="2095018" cy="707886"/>
          </a:xfrm>
          <a:prstGeom prst="rect">
            <a:avLst/>
          </a:prstGeom>
          <a:noFill/>
        </p:spPr>
        <p:txBody>
          <a:bodyPr wrap="square" rtlCol="0">
            <a:spAutoFit/>
          </a:bodyPr>
          <a:lstStyle/>
          <a:p>
            <a:pPr algn="ctr"/>
            <a:r>
              <a:rPr lang="en-GB" sz="2000" b="1" dirty="0">
                <a:solidFill>
                  <a:schemeClr val="bg1"/>
                </a:solidFill>
                <a:effectLst>
                  <a:outerShdw blurRad="38100" dist="38100" dir="2700000" algn="tl">
                    <a:srgbClr val="000000">
                      <a:alpha val="43137"/>
                    </a:srgbClr>
                  </a:outerShdw>
                </a:effectLst>
              </a:rPr>
              <a:t>Global high yield</a:t>
            </a:r>
          </a:p>
        </p:txBody>
      </p:sp>
    </p:spTree>
    <p:custDataLst>
      <p:tags r:id="rId1"/>
    </p:custDataLst>
    <p:extLst>
      <p:ext uri="{BB962C8B-B14F-4D97-AF65-F5344CB8AC3E}">
        <p14:creationId xmlns:p14="http://schemas.microsoft.com/office/powerpoint/2010/main" val="428899229"/>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B3D4BA7-B821-4C4F-B0DE-60176D13B2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88709" y="1906860"/>
            <a:ext cx="9014657" cy="2910468"/>
          </a:xfrm>
          <a:prstGeom prst="rect">
            <a:avLst/>
          </a:prstGeom>
        </p:spPr>
      </p:pic>
      <p:sp>
        <p:nvSpPr>
          <p:cNvPr id="16" name="Title 1">
            <a:extLst>
              <a:ext uri="{FF2B5EF4-FFF2-40B4-BE49-F238E27FC236}">
                <a16:creationId xmlns:a16="http://schemas.microsoft.com/office/drawing/2014/main" xmlns="" id="{A2D678B4-D203-4E9A-877B-DB82ABA6F6BE}"/>
              </a:ext>
            </a:extLst>
          </p:cNvPr>
          <p:cNvSpPr>
            <a:spLocks noGrp="1"/>
          </p:cNvSpPr>
          <p:nvPr>
            <p:ph type="title"/>
          </p:nvPr>
        </p:nvSpPr>
        <p:spPr>
          <a:xfrm>
            <a:off x="485842" y="-3965"/>
            <a:ext cx="8499475" cy="812800"/>
          </a:xfrm>
          <a:noFill/>
        </p:spPr>
        <p:txBody>
          <a:bodyPr/>
          <a:lstStyle/>
          <a:p>
            <a:r>
              <a:rPr lang="en-GB" dirty="0"/>
              <a:t>Snaking…a little wriggle room?</a:t>
            </a:r>
          </a:p>
        </p:txBody>
      </p:sp>
      <p:sp>
        <p:nvSpPr>
          <p:cNvPr id="17" name="Text Placeholder 9">
            <a:extLst>
              <a:ext uri="{FF2B5EF4-FFF2-40B4-BE49-F238E27FC236}">
                <a16:creationId xmlns:a16="http://schemas.microsoft.com/office/drawing/2014/main" xmlns="" id="{6C707F92-01BE-4C8D-814C-24741A3941F3}"/>
              </a:ext>
            </a:extLst>
          </p:cNvPr>
          <p:cNvSpPr>
            <a:spLocks noGrp="1"/>
          </p:cNvSpPr>
          <p:nvPr>
            <p:ph type="body" sz="quarter" idx="10"/>
          </p:nvPr>
        </p:nvSpPr>
        <p:spPr>
          <a:xfrm>
            <a:off x="491487" y="6578490"/>
            <a:ext cx="9979507" cy="287339"/>
          </a:xfrm>
        </p:spPr>
        <p:txBody>
          <a:bodyPr/>
          <a:lstStyle/>
          <a:p>
            <a:r>
              <a:rPr lang="en-GB" dirty="0"/>
              <a:t>Source: M&amp;G, Bloomberg, 31 May 2018. Image source: By </a:t>
            </a:r>
            <a:r>
              <a:rPr lang="en-GB" dirty="0" err="1"/>
              <a:t>User:Vmenkov</a:t>
            </a:r>
            <a:r>
              <a:rPr lang="en-GB" dirty="0"/>
              <a:t> - Self-photographed, CC BY-SA 3.0, https://commons.wikimedia.org/w/index.php?curid=4990563</a:t>
            </a:r>
          </a:p>
        </p:txBody>
      </p:sp>
      <p:sp>
        <p:nvSpPr>
          <p:cNvPr id="18" name="Text Placeholder 4">
            <a:extLst>
              <a:ext uri="{FF2B5EF4-FFF2-40B4-BE49-F238E27FC236}">
                <a16:creationId xmlns:a16="http://schemas.microsoft.com/office/drawing/2014/main" xmlns="" id="{68DAE822-5FB7-4ABB-8286-DA5DB9E4A44A}"/>
              </a:ext>
            </a:extLst>
          </p:cNvPr>
          <p:cNvSpPr>
            <a:spLocks noGrp="1"/>
          </p:cNvSpPr>
          <p:nvPr>
            <p:ph type="body" sz="quarter" idx="11"/>
          </p:nvPr>
        </p:nvSpPr>
        <p:spPr>
          <a:xfrm>
            <a:off x="492585" y="551125"/>
            <a:ext cx="8499475" cy="457732"/>
          </a:xfrm>
        </p:spPr>
        <p:txBody>
          <a:bodyPr/>
          <a:lstStyle/>
          <a:p>
            <a:r>
              <a:rPr lang="en-GB" dirty="0"/>
              <a:t>Low return world advocates for more active approach</a:t>
            </a:r>
          </a:p>
        </p:txBody>
      </p:sp>
      <p:sp>
        <p:nvSpPr>
          <p:cNvPr id="19" name="Text Placeholder 10">
            <a:extLst>
              <a:ext uri="{FF2B5EF4-FFF2-40B4-BE49-F238E27FC236}">
                <a16:creationId xmlns:a16="http://schemas.microsoft.com/office/drawing/2014/main" xmlns="" id="{F1895FC5-E8A1-4D02-8D86-187B7253EBA3}"/>
              </a:ext>
            </a:extLst>
          </p:cNvPr>
          <p:cNvSpPr>
            <a:spLocks noGrp="1"/>
          </p:cNvSpPr>
          <p:nvPr>
            <p:ph type="body" sz="quarter" idx="12"/>
          </p:nvPr>
        </p:nvSpPr>
        <p:spPr>
          <a:xfrm>
            <a:off x="495192" y="5627493"/>
            <a:ext cx="9612855" cy="390525"/>
          </a:xfrm>
        </p:spPr>
        <p:txBody>
          <a:bodyPr/>
          <a:lstStyle/>
          <a:p>
            <a:r>
              <a:rPr lang="en-GB" dirty="0"/>
              <a:t>In today’s environment, we believe a highly flexible approach to fixed income investing is required</a:t>
            </a:r>
          </a:p>
        </p:txBody>
      </p:sp>
      <p:grpSp>
        <p:nvGrpSpPr>
          <p:cNvPr id="6" name="Group 5">
            <a:extLst>
              <a:ext uri="{FF2B5EF4-FFF2-40B4-BE49-F238E27FC236}">
                <a16:creationId xmlns:a16="http://schemas.microsoft.com/office/drawing/2014/main" xmlns="" id="{22DEBD1F-D55F-4A8C-B384-5E72C25AA21E}"/>
              </a:ext>
            </a:extLst>
          </p:cNvPr>
          <p:cNvGrpSpPr/>
          <p:nvPr/>
        </p:nvGrpSpPr>
        <p:grpSpPr>
          <a:xfrm>
            <a:off x="424669" y="1235446"/>
            <a:ext cx="10741372" cy="4368370"/>
            <a:chOff x="313306" y="1101630"/>
            <a:chExt cx="8158057" cy="4368370"/>
          </a:xfrm>
        </p:grpSpPr>
        <p:graphicFrame>
          <p:nvGraphicFramePr>
            <p:cNvPr id="24" name="Chart 2">
              <a:extLst>
                <a:ext uri="{FF2B5EF4-FFF2-40B4-BE49-F238E27FC236}">
                  <a16:creationId xmlns:a16="http://schemas.microsoft.com/office/drawing/2014/main" xmlns="" id="{DCCE822C-8EF4-479D-A1B9-82A3E0F7D984}"/>
                </a:ext>
              </a:extLst>
            </p:cNvPr>
            <p:cNvGraphicFramePr>
              <a:graphicFrameLocks/>
            </p:cNvGraphicFramePr>
            <p:nvPr>
              <p:extLst>
                <p:ext uri="{D42A27DB-BD31-4B8C-83A1-F6EECF244321}">
                  <p14:modId xmlns:p14="http://schemas.microsoft.com/office/powerpoint/2010/main" val="2825599968"/>
                </p:ext>
              </p:extLst>
            </p:nvPr>
          </p:nvGraphicFramePr>
          <p:xfrm>
            <a:off x="313306" y="1686785"/>
            <a:ext cx="8158057" cy="3783215"/>
          </p:xfrm>
          <a:graphic>
            <a:graphicData uri="http://schemas.openxmlformats.org/drawingml/2006/chart">
              <c:chart xmlns:c="http://schemas.openxmlformats.org/drawingml/2006/chart" xmlns:r="http://schemas.openxmlformats.org/officeDocument/2006/relationships" r:id="rId5"/>
            </a:graphicData>
          </a:graphic>
        </p:graphicFrame>
        <p:grpSp>
          <p:nvGrpSpPr>
            <p:cNvPr id="8" name="Group 7">
              <a:extLst>
                <a:ext uri="{FF2B5EF4-FFF2-40B4-BE49-F238E27FC236}">
                  <a16:creationId xmlns:a16="http://schemas.microsoft.com/office/drawing/2014/main" xmlns="" id="{30DA8024-15EA-4AC4-B6F3-C43418AA268E}"/>
                </a:ext>
              </a:extLst>
            </p:cNvPr>
            <p:cNvGrpSpPr/>
            <p:nvPr/>
          </p:nvGrpSpPr>
          <p:grpSpPr>
            <a:xfrm>
              <a:off x="455540" y="1101630"/>
              <a:ext cx="7285110" cy="2753119"/>
              <a:chOff x="455540" y="1101630"/>
              <a:chExt cx="7285110" cy="2753119"/>
            </a:xfrm>
          </p:grpSpPr>
          <p:grpSp>
            <p:nvGrpSpPr>
              <p:cNvPr id="5" name="Group 4">
                <a:extLst>
                  <a:ext uri="{FF2B5EF4-FFF2-40B4-BE49-F238E27FC236}">
                    <a16:creationId xmlns:a16="http://schemas.microsoft.com/office/drawing/2014/main" xmlns="" id="{CAD96F81-EBF1-4020-9F1D-A74AB4324DF4}"/>
                  </a:ext>
                </a:extLst>
              </p:cNvPr>
              <p:cNvGrpSpPr/>
              <p:nvPr/>
            </p:nvGrpSpPr>
            <p:grpSpPr>
              <a:xfrm>
                <a:off x="455540" y="1101630"/>
                <a:ext cx="7285109" cy="2753119"/>
                <a:chOff x="455540" y="1101630"/>
                <a:chExt cx="7285109" cy="2753119"/>
              </a:xfrm>
            </p:grpSpPr>
            <p:sp>
              <p:nvSpPr>
                <p:cNvPr id="20" name="AutoShape 19">
                  <a:extLst>
                    <a:ext uri="{FF2B5EF4-FFF2-40B4-BE49-F238E27FC236}">
                      <a16:creationId xmlns:a16="http://schemas.microsoft.com/office/drawing/2014/main" xmlns="" id="{A5D8D20D-77EA-4208-82D0-7457BC7FAF37}"/>
                    </a:ext>
                  </a:extLst>
                </p:cNvPr>
                <p:cNvSpPr>
                  <a:spLocks noChangeArrowheads="1"/>
                </p:cNvSpPr>
                <p:nvPr/>
              </p:nvSpPr>
              <p:spPr bwMode="auto">
                <a:xfrm>
                  <a:off x="455540" y="1101630"/>
                  <a:ext cx="7285109" cy="360000"/>
                </a:xfrm>
                <a:prstGeom prst="roundRect">
                  <a:avLst>
                    <a:gd name="adj" fmla="val 10991"/>
                  </a:avLst>
                </a:prstGeom>
                <a:noFill/>
                <a:ln w="12700" algn="ctr">
                  <a:noFill/>
                  <a:round/>
                  <a:headEnd/>
                  <a:tailEnd/>
                </a:ln>
                <a:effectLst/>
                <a:extLst/>
              </p:spPr>
              <p:txBody>
                <a:bodyPr lIns="72000" tIns="0" rIns="72000" bIns="0" anchor="ctr"/>
                <a:lstStyle/>
                <a:p>
                  <a:r>
                    <a:rPr lang="en-GB" sz="1400" b="1" dirty="0"/>
                    <a:t>Barclays Global Aggregate Corporate Index yield-to-worst and interest rate duration</a:t>
                  </a:r>
                </a:p>
              </p:txBody>
            </p:sp>
            <p:sp>
              <p:nvSpPr>
                <p:cNvPr id="22" name="Right Arrow 13">
                  <a:extLst>
                    <a:ext uri="{FF2B5EF4-FFF2-40B4-BE49-F238E27FC236}">
                      <a16:creationId xmlns:a16="http://schemas.microsoft.com/office/drawing/2014/main" xmlns="" id="{D8DE6F5D-814A-4349-92E2-B130B53F556D}"/>
                    </a:ext>
                  </a:extLst>
                </p:cNvPr>
                <p:cNvSpPr/>
                <p:nvPr/>
              </p:nvSpPr>
              <p:spPr bwMode="auto">
                <a:xfrm rot="19942492" flipV="1">
                  <a:off x="6290175" y="1734160"/>
                  <a:ext cx="1324286" cy="390430"/>
                </a:xfrm>
                <a:prstGeom prst="rightArrow">
                  <a:avLst/>
                </a:prstGeom>
                <a:gradFill>
                  <a:gsLst>
                    <a:gs pos="0">
                      <a:schemeClr val="accent2"/>
                    </a:gs>
                    <a:gs pos="100000">
                      <a:srgbClr val="003036">
                        <a:alpha val="0"/>
                      </a:srgbClr>
                    </a:gs>
                  </a:gsLst>
                  <a:lin ang="9000000" scaled="0"/>
                </a:gra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1087312"/>
                  <a:endParaRPr lang="fr-FR" sz="1400" dirty="0"/>
                </a:p>
              </p:txBody>
            </p:sp>
            <p:sp>
              <p:nvSpPr>
                <p:cNvPr id="23" name="Right Arrow 14">
                  <a:extLst>
                    <a:ext uri="{FF2B5EF4-FFF2-40B4-BE49-F238E27FC236}">
                      <a16:creationId xmlns:a16="http://schemas.microsoft.com/office/drawing/2014/main" xmlns="" id="{B88C2AAE-5825-45C0-9963-E3CA0AE291AA}"/>
                    </a:ext>
                  </a:extLst>
                </p:cNvPr>
                <p:cNvSpPr/>
                <p:nvPr/>
              </p:nvSpPr>
              <p:spPr bwMode="auto">
                <a:xfrm rot="909067">
                  <a:off x="6204084" y="3464319"/>
                  <a:ext cx="1324286" cy="390430"/>
                </a:xfrm>
                <a:prstGeom prst="rightArrow">
                  <a:avLst/>
                </a:prstGeom>
                <a:gradFill>
                  <a:gsLst>
                    <a:gs pos="0">
                      <a:schemeClr val="tx2"/>
                    </a:gs>
                    <a:gs pos="100000">
                      <a:srgbClr val="003036">
                        <a:alpha val="0"/>
                      </a:srgbClr>
                    </a:gs>
                  </a:gsLst>
                  <a:lin ang="9000000" scaled="0"/>
                </a:gra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1087312"/>
                  <a:endParaRPr lang="fr-FR" sz="1400" dirty="0"/>
                </a:p>
              </p:txBody>
            </p:sp>
          </p:grpSp>
          <p:cxnSp>
            <p:nvCxnSpPr>
              <p:cNvPr id="7" name="Straight Connector 6">
                <a:extLst>
                  <a:ext uri="{FF2B5EF4-FFF2-40B4-BE49-F238E27FC236}">
                    <a16:creationId xmlns:a16="http://schemas.microsoft.com/office/drawing/2014/main" xmlns="" id="{CC95B54E-BAAB-47C5-92EE-9836A3FEA864}"/>
                  </a:ext>
                </a:extLst>
              </p:cNvPr>
              <p:cNvCxnSpPr/>
              <p:nvPr/>
            </p:nvCxnSpPr>
            <p:spPr bwMode="auto">
              <a:xfrm>
                <a:off x="548640" y="1449388"/>
                <a:ext cx="7192010" cy="0"/>
              </a:xfrm>
              <a:prstGeom prst="lin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ustDataLst>
      <p:tags r:id="rId1"/>
    </p:custDataLst>
    <p:extLst>
      <p:ext uri="{BB962C8B-B14F-4D97-AF65-F5344CB8AC3E}">
        <p14:creationId xmlns:p14="http://schemas.microsoft.com/office/powerpoint/2010/main" val="131569052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A816DF3-3E67-4452-BAB4-78E2FCAECB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6834" y="1282390"/>
            <a:ext cx="9438405" cy="3787637"/>
          </a:xfrm>
          <a:prstGeom prst="rect">
            <a:avLst/>
          </a:prstGeom>
        </p:spPr>
      </p:pic>
      <p:sp>
        <p:nvSpPr>
          <p:cNvPr id="8" name="Title 6"/>
          <p:cNvSpPr>
            <a:spLocks noGrp="1"/>
          </p:cNvSpPr>
          <p:nvPr>
            <p:ph type="title"/>
          </p:nvPr>
        </p:nvSpPr>
        <p:spPr>
          <a:xfrm>
            <a:off x="488051" y="-3965"/>
            <a:ext cx="8502650" cy="812800"/>
          </a:xfrm>
          <a:noFill/>
        </p:spPr>
        <p:txBody>
          <a:bodyPr/>
          <a:lstStyle/>
          <a:p>
            <a:r>
              <a:rPr lang="en-GB" dirty="0">
                <a:solidFill>
                  <a:srgbClr val="C00000"/>
                </a:solidFill>
              </a:rPr>
              <a:t>Pond</a:t>
            </a:r>
            <a:r>
              <a:rPr lang="en-GB" dirty="0"/>
              <a:t>ering a different route</a:t>
            </a:r>
          </a:p>
        </p:txBody>
      </p:sp>
      <p:sp>
        <p:nvSpPr>
          <p:cNvPr id="9" name="Text Placeholder 13"/>
          <p:cNvSpPr>
            <a:spLocks noGrp="1"/>
          </p:cNvSpPr>
          <p:nvPr>
            <p:ph type="body" sz="quarter" idx="10"/>
          </p:nvPr>
        </p:nvSpPr>
        <p:spPr>
          <a:xfrm>
            <a:off x="491488" y="6548682"/>
            <a:ext cx="10057566" cy="287339"/>
          </a:xfrm>
        </p:spPr>
        <p:txBody>
          <a:bodyPr/>
          <a:lstStyle/>
          <a:p>
            <a:r>
              <a:rPr lang="en-GB" dirty="0"/>
              <a:t>Source: M&amp;G, Bloomberg, </a:t>
            </a:r>
            <a:r>
              <a:rPr lang="en-GB" dirty="0" err="1"/>
              <a:t>BofA</a:t>
            </a:r>
            <a:r>
              <a:rPr lang="en-GB" dirty="0"/>
              <a:t> Merrill Lynch Indices, 31 May 2018. Image source: By Rod </a:t>
            </a:r>
            <a:r>
              <a:rPr lang="en-GB" dirty="0" err="1"/>
              <a:t>Allday</a:t>
            </a:r>
            <a:r>
              <a:rPr lang="en-GB" dirty="0"/>
              <a:t>, CC BY-SA 2.0, https://commons.wikimedia.org/w/index.php?curid=14150208</a:t>
            </a:r>
          </a:p>
        </p:txBody>
      </p:sp>
      <p:sp>
        <p:nvSpPr>
          <p:cNvPr id="36" name="Text Placeholder 5"/>
          <p:cNvSpPr>
            <a:spLocks noGrp="1"/>
          </p:cNvSpPr>
          <p:nvPr>
            <p:ph type="body" sz="quarter" idx="12"/>
          </p:nvPr>
        </p:nvSpPr>
        <p:spPr>
          <a:xfrm>
            <a:off x="495194" y="5913270"/>
            <a:ext cx="7151688" cy="390525"/>
          </a:xfrm>
        </p:spPr>
        <p:txBody>
          <a:bodyPr/>
          <a:lstStyle/>
          <a:p>
            <a:r>
              <a:rPr lang="en-GB" dirty="0"/>
              <a:t>And like a lily they float!</a:t>
            </a:r>
          </a:p>
        </p:txBody>
      </p:sp>
      <p:sp>
        <p:nvSpPr>
          <p:cNvPr id="37" name="Text Placeholder 4"/>
          <p:cNvSpPr>
            <a:spLocks noGrp="1"/>
          </p:cNvSpPr>
          <p:nvPr>
            <p:ph type="body" sz="quarter" idx="11"/>
          </p:nvPr>
        </p:nvSpPr>
        <p:spPr>
          <a:xfrm>
            <a:off x="492585" y="551125"/>
            <a:ext cx="8499475" cy="457732"/>
          </a:xfrm>
        </p:spPr>
        <p:txBody>
          <a:bodyPr/>
          <a:lstStyle/>
          <a:p>
            <a:r>
              <a:rPr lang="en-GB" dirty="0"/>
              <a:t>Floating rate notes spread</a:t>
            </a:r>
          </a:p>
        </p:txBody>
      </p:sp>
      <p:grpSp>
        <p:nvGrpSpPr>
          <p:cNvPr id="3" name="Group 2">
            <a:extLst>
              <a:ext uri="{FF2B5EF4-FFF2-40B4-BE49-F238E27FC236}">
                <a16:creationId xmlns:a16="http://schemas.microsoft.com/office/drawing/2014/main" xmlns="" id="{53F15A99-7C0E-406C-AECA-AEFF24FE7EFD}"/>
              </a:ext>
            </a:extLst>
          </p:cNvPr>
          <p:cNvGrpSpPr/>
          <p:nvPr/>
        </p:nvGrpSpPr>
        <p:grpSpPr>
          <a:xfrm>
            <a:off x="283962" y="1187388"/>
            <a:ext cx="11611374" cy="4901107"/>
            <a:chOff x="-57150" y="1187388"/>
            <a:chExt cx="8827780" cy="4901107"/>
          </a:xfrm>
        </p:grpSpPr>
        <p:graphicFrame>
          <p:nvGraphicFramePr>
            <p:cNvPr id="13" name="Chart 12">
              <a:extLst>
                <a:ext uri="{FF2B5EF4-FFF2-40B4-BE49-F238E27FC236}">
                  <a16:creationId xmlns:a16="http://schemas.microsoft.com/office/drawing/2014/main" xmlns="" id="{BFF1816B-5F8E-4199-9D73-617BF8319D9B}"/>
                </a:ext>
              </a:extLst>
            </p:cNvPr>
            <p:cNvGraphicFramePr/>
            <p:nvPr>
              <p:extLst>
                <p:ext uri="{D42A27DB-BD31-4B8C-83A1-F6EECF244321}">
                  <p14:modId xmlns:p14="http://schemas.microsoft.com/office/powerpoint/2010/main" val="1704364261"/>
                </p:ext>
              </p:extLst>
            </p:nvPr>
          </p:nvGraphicFramePr>
          <p:xfrm>
            <a:off x="-57150" y="1187388"/>
            <a:ext cx="8534400" cy="4901107"/>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0">
              <a:extLst>
                <a:ext uri="{FF2B5EF4-FFF2-40B4-BE49-F238E27FC236}">
                  <a16:creationId xmlns:a16="http://schemas.microsoft.com/office/drawing/2014/main" xmlns="" id="{0AABE6BC-5723-426B-8C1E-C20C5685C6DA}"/>
                </a:ext>
              </a:extLst>
            </p:cNvPr>
            <p:cNvSpPr txBox="1"/>
            <p:nvPr/>
          </p:nvSpPr>
          <p:spPr>
            <a:xfrm>
              <a:off x="7624113" y="3378456"/>
              <a:ext cx="1043622"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800" b="1" dirty="0">
                  <a:solidFill>
                    <a:schemeClr val="accent4"/>
                  </a:solidFill>
                </a:rPr>
                <a:t>4.8%</a:t>
              </a:r>
            </a:p>
          </p:txBody>
        </p:sp>
        <p:sp>
          <p:nvSpPr>
            <p:cNvPr id="15" name="TextBox 11">
              <a:extLst>
                <a:ext uri="{FF2B5EF4-FFF2-40B4-BE49-F238E27FC236}">
                  <a16:creationId xmlns:a16="http://schemas.microsoft.com/office/drawing/2014/main" xmlns="" id="{6853D0FC-FFE4-4AEE-9355-D10BBE3100B0}"/>
                </a:ext>
              </a:extLst>
            </p:cNvPr>
            <p:cNvSpPr txBox="1"/>
            <p:nvPr/>
          </p:nvSpPr>
          <p:spPr>
            <a:xfrm>
              <a:off x="7628319" y="3039601"/>
              <a:ext cx="1142311"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800" b="1" dirty="0"/>
                <a:t>5.9%</a:t>
              </a:r>
            </a:p>
          </p:txBody>
        </p:sp>
        <p:sp>
          <p:nvSpPr>
            <p:cNvPr id="21" name="TextBox 12">
              <a:extLst>
                <a:ext uri="{FF2B5EF4-FFF2-40B4-BE49-F238E27FC236}">
                  <a16:creationId xmlns:a16="http://schemas.microsoft.com/office/drawing/2014/main" xmlns="" id="{8AF09C85-5A9F-4236-969D-E8EB0205A12C}"/>
                </a:ext>
              </a:extLst>
            </p:cNvPr>
            <p:cNvSpPr txBox="1"/>
            <p:nvPr/>
          </p:nvSpPr>
          <p:spPr>
            <a:xfrm>
              <a:off x="7622859" y="2755065"/>
              <a:ext cx="1043621"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800" b="1" dirty="0">
                  <a:solidFill>
                    <a:schemeClr val="tx2"/>
                  </a:solidFill>
                </a:rPr>
                <a:t>6.3%</a:t>
              </a:r>
            </a:p>
          </p:txBody>
        </p:sp>
      </p:grpSp>
    </p:spTree>
    <p:custDataLst>
      <p:tags r:id="rId1"/>
    </p:custDataLst>
    <p:extLst>
      <p:ext uri="{BB962C8B-B14F-4D97-AF65-F5344CB8AC3E}">
        <p14:creationId xmlns:p14="http://schemas.microsoft.com/office/powerpoint/2010/main" val="13969092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8B12023-7AAB-49FF-92F5-582C8ADC069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12168189" cy="6858000"/>
          </a:xfrm>
          <a:prstGeom prst="rect">
            <a:avLst/>
          </a:prstGeom>
        </p:spPr>
      </p:pic>
      <p:sp>
        <p:nvSpPr>
          <p:cNvPr id="7" name="Text Placeholder 6">
            <a:extLst>
              <a:ext uri="{FF2B5EF4-FFF2-40B4-BE49-F238E27FC236}">
                <a16:creationId xmlns:a16="http://schemas.microsoft.com/office/drawing/2014/main" xmlns="" id="{DE536A5E-EEA4-46B1-9A15-DDA3B2CDFCFB}"/>
              </a:ext>
            </a:extLst>
          </p:cNvPr>
          <p:cNvSpPr>
            <a:spLocks noGrp="1"/>
          </p:cNvSpPr>
          <p:nvPr>
            <p:ph type="body" sz="quarter" idx="10"/>
          </p:nvPr>
        </p:nvSpPr>
        <p:spPr>
          <a:xfrm>
            <a:off x="452609" y="0"/>
            <a:ext cx="8369300" cy="1230316"/>
          </a:xfrm>
        </p:spPr>
        <p:txBody>
          <a:bodyPr/>
          <a:lstStyle/>
          <a:p>
            <a:r>
              <a:rPr lang="en-GB" dirty="0">
                <a:solidFill>
                  <a:schemeClr val="bg1"/>
                </a:solidFill>
                <a:effectLst>
                  <a:outerShdw blurRad="38100" dist="38100" dir="2700000" algn="tl">
                    <a:srgbClr val="000000">
                      <a:alpha val="43137"/>
                    </a:srgbClr>
                  </a:outerShdw>
                </a:effectLst>
              </a:rPr>
              <a:t>Property and infrastructure – solid assets</a:t>
            </a:r>
          </a:p>
        </p:txBody>
      </p:sp>
      <p:pic>
        <p:nvPicPr>
          <p:cNvPr id="2" name="Concrete jungle">
            <a:hlinkClick r:id="" action="ppaction://media"/>
            <a:extLst>
              <a:ext uri="{FF2B5EF4-FFF2-40B4-BE49-F238E27FC236}">
                <a16:creationId xmlns:a16="http://schemas.microsoft.com/office/drawing/2014/main" xmlns="" id="{2BE8EB67-4493-4CBA-BF32-675C3CE134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77427" y="537117"/>
            <a:ext cx="609600" cy="609600"/>
          </a:xfrm>
          <a:prstGeom prst="rect">
            <a:avLst/>
          </a:prstGeom>
        </p:spPr>
      </p:pic>
    </p:spTree>
    <p:extLst>
      <p:ext uri="{BB962C8B-B14F-4D97-AF65-F5344CB8AC3E}">
        <p14:creationId xmlns:p14="http://schemas.microsoft.com/office/powerpoint/2010/main" val="5779525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28" fill="hold"/>
                                        <p:tgtEl>
                                          <p:spTgt spid="2"/>
                                        </p:tgtEl>
                                      </p:cBhvr>
                                    </p:cmd>
                                  </p:childTnLst>
                                </p:cTn>
                              </p:par>
                              <p:par>
                                <p:cTn id="7" presetID="22" presetClass="entr" presetSubtype="8"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wipe(left)">
                                      <p:cBhvr>
                                        <p:cTn id="9" dur="4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Commercial property a solid foundation</a:t>
            </a:r>
          </a:p>
        </p:txBody>
      </p:sp>
      <p:sp>
        <p:nvSpPr>
          <p:cNvPr id="5" name="Text Placeholder 4"/>
          <p:cNvSpPr>
            <a:spLocks noGrp="1"/>
          </p:cNvSpPr>
          <p:nvPr>
            <p:ph type="body" sz="quarter" idx="11"/>
          </p:nvPr>
        </p:nvSpPr>
        <p:spPr/>
        <p:txBody>
          <a:bodyPr/>
          <a:lstStyle/>
          <a:p>
            <a:r>
              <a:rPr lang="en-GB" dirty="0"/>
              <a:t>Correlations - commercial property vs other asset classes </a:t>
            </a:r>
          </a:p>
        </p:txBody>
      </p:sp>
      <p:sp>
        <p:nvSpPr>
          <p:cNvPr id="10" name="Text Placeholder 3"/>
          <p:cNvSpPr>
            <a:spLocks noGrp="1"/>
          </p:cNvSpPr>
          <p:nvPr>
            <p:ph type="body" sz="quarter" idx="10"/>
          </p:nvPr>
        </p:nvSpPr>
        <p:spPr>
          <a:xfrm>
            <a:off x="306728" y="6526565"/>
            <a:ext cx="9696560" cy="287339"/>
          </a:xfrm>
        </p:spPr>
        <p:txBody>
          <a:bodyPr/>
          <a:lstStyle/>
          <a:p>
            <a:r>
              <a:rPr lang="en-GB" dirty="0">
                <a:ea typeface="Times New Roman" pitchFamily="18" charset="0"/>
                <a:cs typeface="Times New Roman" pitchFamily="18" charset="0"/>
              </a:rPr>
              <a:t>Source: Morningstar and M&amp;G statistics.  IPD, data based on monthly returns, December 1986 to 31 December 2016.. IPD Monthly Index, FTSE All-Share Index, FTSE All-Stocks Gilt Index. Cash return is the 3-month LIBOR (Bank of England)</a:t>
            </a:r>
            <a:endParaRPr lang="en-GB" dirty="0"/>
          </a:p>
        </p:txBody>
      </p:sp>
      <p:sp>
        <p:nvSpPr>
          <p:cNvPr id="11" name="Text Placeholder 5"/>
          <p:cNvSpPr>
            <a:spLocks noGrp="1"/>
          </p:cNvSpPr>
          <p:nvPr>
            <p:ph type="body" sz="quarter" idx="12"/>
          </p:nvPr>
        </p:nvSpPr>
        <p:spPr>
          <a:xfrm>
            <a:off x="467025" y="5892805"/>
            <a:ext cx="7151688" cy="390525"/>
          </a:xfrm>
        </p:spPr>
        <p:txBody>
          <a:bodyPr/>
          <a:lstStyle/>
          <a:p>
            <a:r>
              <a:rPr lang="en-GB" dirty="0"/>
              <a:t>Low or negative correlation with other asset classes</a:t>
            </a:r>
          </a:p>
        </p:txBody>
      </p:sp>
      <p:graphicFrame>
        <p:nvGraphicFramePr>
          <p:cNvPr id="12" name="Table 11"/>
          <p:cNvGraphicFramePr>
            <a:graphicFrameLocks noGrp="1"/>
          </p:cNvGraphicFramePr>
          <p:nvPr>
            <p:extLst>
              <p:ext uri="{D42A27DB-BD31-4B8C-83A1-F6EECF244321}">
                <p14:modId xmlns:p14="http://schemas.microsoft.com/office/powerpoint/2010/main" val="3414068819"/>
              </p:ext>
            </p:extLst>
          </p:nvPr>
        </p:nvGraphicFramePr>
        <p:xfrm>
          <a:off x="590955" y="1299258"/>
          <a:ext cx="10248030" cy="3975270"/>
        </p:xfrm>
        <a:graphic>
          <a:graphicData uri="http://schemas.openxmlformats.org/drawingml/2006/table">
            <a:tbl>
              <a:tblPr firstRow="1" bandRow="1">
                <a:tableStyleId>{073A0DAA-6AF3-43AB-8588-CEC1D06C72B9}</a:tableStyleId>
              </a:tblPr>
              <a:tblGrid>
                <a:gridCol w="2721554">
                  <a:extLst>
                    <a:ext uri="{9D8B030D-6E8A-4147-A177-3AD203B41FA5}">
                      <a16:colId xmlns:a16="http://schemas.microsoft.com/office/drawing/2014/main" xmlns="" val="20000"/>
                    </a:ext>
                  </a:extLst>
                </a:gridCol>
                <a:gridCol w="1881619">
                  <a:extLst>
                    <a:ext uri="{9D8B030D-6E8A-4147-A177-3AD203B41FA5}">
                      <a16:colId xmlns:a16="http://schemas.microsoft.com/office/drawing/2014/main" xmlns="" val="20001"/>
                    </a:ext>
                  </a:extLst>
                </a:gridCol>
                <a:gridCol w="1881619">
                  <a:extLst>
                    <a:ext uri="{9D8B030D-6E8A-4147-A177-3AD203B41FA5}">
                      <a16:colId xmlns:a16="http://schemas.microsoft.com/office/drawing/2014/main" xmlns="" val="20002"/>
                    </a:ext>
                  </a:extLst>
                </a:gridCol>
                <a:gridCol w="1881619">
                  <a:extLst>
                    <a:ext uri="{9D8B030D-6E8A-4147-A177-3AD203B41FA5}">
                      <a16:colId xmlns:a16="http://schemas.microsoft.com/office/drawing/2014/main" xmlns="" val="20003"/>
                    </a:ext>
                  </a:extLst>
                </a:gridCol>
                <a:gridCol w="1881619">
                  <a:extLst>
                    <a:ext uri="{9D8B030D-6E8A-4147-A177-3AD203B41FA5}">
                      <a16:colId xmlns:a16="http://schemas.microsoft.com/office/drawing/2014/main" xmlns="" val="20004"/>
                    </a:ext>
                  </a:extLst>
                </a:gridCol>
              </a:tblGrid>
              <a:tr h="936538">
                <a:tc>
                  <a:txBody>
                    <a:bodyPr/>
                    <a:lstStyle/>
                    <a:p>
                      <a:r>
                        <a:rPr lang="en-GB" sz="1800" dirty="0"/>
                        <a:t>Dec </a:t>
                      </a:r>
                      <a:r>
                        <a:rPr lang="en-GB" sz="1800" baseline="0" dirty="0"/>
                        <a:t>1986 – March 2015</a:t>
                      </a:r>
                      <a:endParaRPr lang="en-GB" sz="1800" dirty="0"/>
                    </a:p>
                  </a:txBody>
                  <a:tcPr marL="91449" marR="91449" marT="45706" marB="45706" anchor="ctr"/>
                </a:tc>
                <a:tc>
                  <a:txBody>
                    <a:bodyPr/>
                    <a:lstStyle/>
                    <a:p>
                      <a:pPr algn="ctr">
                        <a:lnSpc>
                          <a:spcPct val="117000"/>
                        </a:lnSpc>
                        <a:spcAft>
                          <a:spcPts val="0"/>
                        </a:spcAft>
                      </a:pPr>
                      <a:r>
                        <a:rPr lang="en-GB" sz="1800" dirty="0">
                          <a:effectLst/>
                        </a:rPr>
                        <a:t>Cash</a:t>
                      </a:r>
                      <a:endParaRPr lang="en-GB" sz="1800" dirty="0">
                        <a:solidFill>
                          <a:srgbClr val="005E6A"/>
                        </a:solidFill>
                        <a:effectLst/>
                        <a:latin typeface="Arial"/>
                        <a:ea typeface="Times New Roman"/>
                        <a:cs typeface="Times New Roman"/>
                      </a:endParaRPr>
                    </a:p>
                  </a:txBody>
                  <a:tcPr marL="91442" marR="91442" marT="45730" marB="45730" anchor="ctr"/>
                </a:tc>
                <a:tc>
                  <a:txBody>
                    <a:bodyPr/>
                    <a:lstStyle/>
                    <a:p>
                      <a:pPr algn="ctr">
                        <a:lnSpc>
                          <a:spcPct val="117000"/>
                        </a:lnSpc>
                        <a:spcAft>
                          <a:spcPts val="0"/>
                        </a:spcAft>
                      </a:pPr>
                      <a:r>
                        <a:rPr lang="en-GB" sz="1800" dirty="0">
                          <a:effectLst/>
                        </a:rPr>
                        <a:t>Bonds</a:t>
                      </a:r>
                      <a:endParaRPr lang="en-GB" sz="1800" dirty="0">
                        <a:solidFill>
                          <a:srgbClr val="005E6A"/>
                        </a:solidFill>
                        <a:effectLst/>
                        <a:latin typeface="Arial"/>
                        <a:ea typeface="Times New Roman"/>
                        <a:cs typeface="Times New Roman"/>
                      </a:endParaRPr>
                    </a:p>
                  </a:txBody>
                  <a:tcPr marL="91442" marR="91442" marT="45730" marB="45730" anchor="ctr"/>
                </a:tc>
                <a:tc>
                  <a:txBody>
                    <a:bodyPr/>
                    <a:lstStyle/>
                    <a:p>
                      <a:pPr algn="ctr">
                        <a:lnSpc>
                          <a:spcPct val="117000"/>
                        </a:lnSpc>
                        <a:spcAft>
                          <a:spcPts val="0"/>
                        </a:spcAft>
                      </a:pPr>
                      <a:r>
                        <a:rPr lang="en-GB" sz="1800" dirty="0">
                          <a:effectLst/>
                        </a:rPr>
                        <a:t>Equities</a:t>
                      </a:r>
                      <a:endParaRPr lang="en-GB" sz="1800" dirty="0">
                        <a:solidFill>
                          <a:srgbClr val="005E6A"/>
                        </a:solidFill>
                        <a:effectLst/>
                        <a:latin typeface="Arial"/>
                        <a:ea typeface="Times New Roman"/>
                        <a:cs typeface="Times New Roman"/>
                      </a:endParaRPr>
                    </a:p>
                  </a:txBody>
                  <a:tcPr marL="91442" marR="91442" marT="45730" marB="45730" anchor="ctr"/>
                </a:tc>
                <a:tc>
                  <a:txBody>
                    <a:bodyPr/>
                    <a:lstStyle/>
                    <a:p>
                      <a:pPr algn="ctr">
                        <a:lnSpc>
                          <a:spcPct val="117000"/>
                        </a:lnSpc>
                        <a:spcAft>
                          <a:spcPts val="0"/>
                        </a:spcAft>
                      </a:pPr>
                      <a:r>
                        <a:rPr lang="en-GB" sz="1800" dirty="0">
                          <a:effectLst/>
                        </a:rPr>
                        <a:t>Direct property</a:t>
                      </a:r>
                      <a:endParaRPr lang="en-GB" sz="1800" dirty="0">
                        <a:solidFill>
                          <a:srgbClr val="005E6A"/>
                        </a:solidFill>
                        <a:effectLst/>
                        <a:latin typeface="Arial"/>
                        <a:ea typeface="Times New Roman"/>
                        <a:cs typeface="Times New Roman"/>
                      </a:endParaRPr>
                    </a:p>
                  </a:txBody>
                  <a:tcPr marL="0" marR="0" marT="0" marB="0" anchor="ctr"/>
                </a:tc>
                <a:extLst>
                  <a:ext uri="{0D108BD9-81ED-4DB2-BD59-A6C34878D82A}">
                    <a16:rowId xmlns:a16="http://schemas.microsoft.com/office/drawing/2014/main" xmlns="" val="10000"/>
                  </a:ext>
                </a:extLst>
              </a:tr>
              <a:tr h="759683">
                <a:tc>
                  <a:txBody>
                    <a:bodyPr/>
                    <a:lstStyle/>
                    <a:p>
                      <a:pPr algn="l">
                        <a:lnSpc>
                          <a:spcPct val="117000"/>
                        </a:lnSpc>
                        <a:spcAft>
                          <a:spcPts val="0"/>
                        </a:spcAft>
                      </a:pPr>
                      <a:r>
                        <a:rPr lang="en-GB" sz="1800" b="1" dirty="0">
                          <a:effectLst/>
                        </a:rPr>
                        <a:t>Cash</a:t>
                      </a:r>
                      <a:endParaRPr lang="en-GB" sz="1800" b="1" dirty="0">
                        <a:solidFill>
                          <a:srgbClr val="005E6A"/>
                        </a:solidFill>
                        <a:effectLst/>
                        <a:latin typeface="Arial"/>
                        <a:ea typeface="Times New Roman"/>
                        <a:cs typeface="Times New Roman"/>
                      </a:endParaRPr>
                    </a:p>
                  </a:txBody>
                  <a:tcPr marL="91442" marR="91442" marT="45730" marB="45730" anchor="ctr">
                    <a:solidFill>
                      <a:srgbClr val="CDDCDC"/>
                    </a:solidFill>
                  </a:tcPr>
                </a:tc>
                <a:tc>
                  <a:txBody>
                    <a:bodyPr/>
                    <a:lstStyle/>
                    <a:p>
                      <a:pPr algn="ctr" fontAlgn="b"/>
                      <a:r>
                        <a:rPr lang="en-GB" sz="1800" b="0" i="0" u="none" strike="noStrike" dirty="0">
                          <a:solidFill>
                            <a:schemeClr val="tx1"/>
                          </a:solidFill>
                          <a:effectLst/>
                          <a:latin typeface="Arial"/>
                        </a:rPr>
                        <a:t>1.00</a:t>
                      </a:r>
                    </a:p>
                  </a:txBody>
                  <a:tcPr marL="9525" marR="9525" marT="9525" marB="0" anchor="ctr">
                    <a:solidFill>
                      <a:srgbClr val="CDDCDC"/>
                    </a:solidFill>
                  </a:tcPr>
                </a:tc>
                <a:tc>
                  <a:txBody>
                    <a:bodyPr/>
                    <a:lstStyle/>
                    <a:p>
                      <a:pPr algn="ctr" fontAlgn="b"/>
                      <a:r>
                        <a:rPr lang="en-GB" sz="1800" b="0" i="0" u="none" strike="noStrike">
                          <a:solidFill>
                            <a:schemeClr val="tx1"/>
                          </a:solidFill>
                          <a:effectLst/>
                          <a:latin typeface="Arial"/>
                        </a:rPr>
                        <a:t> </a:t>
                      </a:r>
                    </a:p>
                  </a:txBody>
                  <a:tcPr marL="9525" marR="9525" marT="9525" marB="0" anchor="ctr">
                    <a:solidFill>
                      <a:srgbClr val="CDDCDC"/>
                    </a:solidFill>
                  </a:tcPr>
                </a:tc>
                <a:tc>
                  <a:txBody>
                    <a:bodyPr/>
                    <a:lstStyle/>
                    <a:p>
                      <a:pPr algn="ctr" fontAlgn="b"/>
                      <a:r>
                        <a:rPr lang="en-GB" sz="1800" b="0" i="0" u="none" strike="noStrike">
                          <a:solidFill>
                            <a:schemeClr val="tx1"/>
                          </a:solidFill>
                          <a:effectLst/>
                          <a:latin typeface="Arial"/>
                        </a:rPr>
                        <a:t> </a:t>
                      </a:r>
                    </a:p>
                  </a:txBody>
                  <a:tcPr marL="9525" marR="9525" marT="9525" marB="0" anchor="ctr">
                    <a:solidFill>
                      <a:srgbClr val="CDDCDC"/>
                    </a:solidFill>
                  </a:tcPr>
                </a:tc>
                <a:tc>
                  <a:txBody>
                    <a:bodyPr/>
                    <a:lstStyle/>
                    <a:p>
                      <a:pPr algn="ctr" fontAlgn="b"/>
                      <a:r>
                        <a:rPr lang="en-GB" sz="1800" b="0" i="0" u="none" strike="noStrike">
                          <a:solidFill>
                            <a:schemeClr val="tx1"/>
                          </a:solidFill>
                          <a:effectLst/>
                          <a:latin typeface="Arial"/>
                        </a:rPr>
                        <a:t> </a:t>
                      </a:r>
                    </a:p>
                  </a:txBody>
                  <a:tcPr marL="9525" marR="9525" marT="9525" marB="0" anchor="ctr">
                    <a:solidFill>
                      <a:srgbClr val="CDDCDC"/>
                    </a:solidFill>
                  </a:tcPr>
                </a:tc>
                <a:extLst>
                  <a:ext uri="{0D108BD9-81ED-4DB2-BD59-A6C34878D82A}">
                    <a16:rowId xmlns:a16="http://schemas.microsoft.com/office/drawing/2014/main" xmlns="" val="10001"/>
                  </a:ext>
                </a:extLst>
              </a:tr>
              <a:tr h="759683">
                <a:tc>
                  <a:txBody>
                    <a:bodyPr/>
                    <a:lstStyle/>
                    <a:p>
                      <a:pPr algn="l">
                        <a:lnSpc>
                          <a:spcPct val="117000"/>
                        </a:lnSpc>
                        <a:spcAft>
                          <a:spcPts val="0"/>
                        </a:spcAft>
                      </a:pPr>
                      <a:r>
                        <a:rPr lang="en-GB" sz="1800" b="1" dirty="0">
                          <a:effectLst/>
                        </a:rPr>
                        <a:t>Bonds</a:t>
                      </a:r>
                      <a:endParaRPr lang="en-GB" sz="1800" b="1" dirty="0">
                        <a:solidFill>
                          <a:srgbClr val="005E6A"/>
                        </a:solidFill>
                        <a:effectLst/>
                        <a:latin typeface="Arial"/>
                        <a:ea typeface="Times New Roman"/>
                        <a:cs typeface="Times New Roman"/>
                      </a:endParaRPr>
                    </a:p>
                  </a:txBody>
                  <a:tcPr marL="91442" marR="91442" marT="45730" marB="45730" anchor="ctr">
                    <a:solidFill>
                      <a:srgbClr val="CDDCDC"/>
                    </a:solidFill>
                  </a:tcPr>
                </a:tc>
                <a:tc>
                  <a:txBody>
                    <a:bodyPr/>
                    <a:lstStyle/>
                    <a:p>
                      <a:pPr algn="ctr" fontAlgn="b"/>
                      <a:r>
                        <a:rPr lang="en-GB" sz="1800" b="0" i="0" u="none" strike="noStrike" dirty="0">
                          <a:solidFill>
                            <a:schemeClr val="tx1"/>
                          </a:solidFill>
                          <a:effectLst/>
                          <a:latin typeface="Arial"/>
                        </a:rPr>
                        <a:t>0.13</a:t>
                      </a:r>
                    </a:p>
                  </a:txBody>
                  <a:tcPr marL="9525" marR="9525" marT="9525" marB="0" anchor="ctr">
                    <a:solidFill>
                      <a:srgbClr val="CDDCDC"/>
                    </a:solidFill>
                  </a:tcPr>
                </a:tc>
                <a:tc>
                  <a:txBody>
                    <a:bodyPr/>
                    <a:lstStyle/>
                    <a:p>
                      <a:pPr algn="ctr" fontAlgn="b"/>
                      <a:r>
                        <a:rPr lang="en-GB" sz="1800" b="0" i="0" u="none" strike="noStrike" dirty="0">
                          <a:solidFill>
                            <a:schemeClr val="tx1"/>
                          </a:solidFill>
                          <a:effectLst/>
                          <a:latin typeface="Arial"/>
                        </a:rPr>
                        <a:t>1.00</a:t>
                      </a:r>
                    </a:p>
                  </a:txBody>
                  <a:tcPr marL="9525" marR="9525" marT="9525" marB="0" anchor="ctr">
                    <a:solidFill>
                      <a:srgbClr val="CDDCDC"/>
                    </a:solidFill>
                  </a:tcPr>
                </a:tc>
                <a:tc>
                  <a:txBody>
                    <a:bodyPr/>
                    <a:lstStyle/>
                    <a:p>
                      <a:pPr algn="ctr" fontAlgn="b"/>
                      <a:r>
                        <a:rPr lang="en-GB" sz="1800" b="0" i="0" u="none" strike="noStrike" dirty="0">
                          <a:solidFill>
                            <a:schemeClr val="tx1"/>
                          </a:solidFill>
                          <a:effectLst/>
                          <a:latin typeface="Arial"/>
                        </a:rPr>
                        <a:t> </a:t>
                      </a:r>
                    </a:p>
                  </a:txBody>
                  <a:tcPr marL="9525" marR="9525" marT="9525" marB="0" anchor="ctr">
                    <a:solidFill>
                      <a:srgbClr val="CDDCDC"/>
                    </a:solidFill>
                  </a:tcPr>
                </a:tc>
                <a:tc>
                  <a:txBody>
                    <a:bodyPr/>
                    <a:lstStyle/>
                    <a:p>
                      <a:pPr algn="ctr" fontAlgn="b"/>
                      <a:r>
                        <a:rPr lang="en-GB" sz="1800" b="0" i="0" u="none" strike="noStrike">
                          <a:solidFill>
                            <a:schemeClr val="tx1"/>
                          </a:solidFill>
                          <a:effectLst/>
                          <a:latin typeface="Arial"/>
                        </a:rPr>
                        <a:t> </a:t>
                      </a:r>
                    </a:p>
                  </a:txBody>
                  <a:tcPr marL="9525" marR="9525" marT="9525" marB="0" anchor="ctr">
                    <a:solidFill>
                      <a:srgbClr val="CDDCDC"/>
                    </a:solidFill>
                  </a:tcPr>
                </a:tc>
                <a:extLst>
                  <a:ext uri="{0D108BD9-81ED-4DB2-BD59-A6C34878D82A}">
                    <a16:rowId xmlns:a16="http://schemas.microsoft.com/office/drawing/2014/main" xmlns="" val="10002"/>
                  </a:ext>
                </a:extLst>
              </a:tr>
              <a:tr h="759683">
                <a:tc>
                  <a:txBody>
                    <a:bodyPr/>
                    <a:lstStyle/>
                    <a:p>
                      <a:pPr algn="l">
                        <a:lnSpc>
                          <a:spcPct val="117000"/>
                        </a:lnSpc>
                        <a:spcAft>
                          <a:spcPts val="0"/>
                        </a:spcAft>
                      </a:pPr>
                      <a:r>
                        <a:rPr lang="en-GB" sz="1800" b="1">
                          <a:effectLst/>
                        </a:rPr>
                        <a:t>Equities</a:t>
                      </a:r>
                      <a:endParaRPr lang="en-GB" sz="1800" b="1">
                        <a:solidFill>
                          <a:srgbClr val="005E6A"/>
                        </a:solidFill>
                        <a:effectLst/>
                        <a:latin typeface="Arial"/>
                        <a:ea typeface="Times New Roman"/>
                        <a:cs typeface="Times New Roman"/>
                      </a:endParaRPr>
                    </a:p>
                  </a:txBody>
                  <a:tcPr marL="91442" marR="91442" marT="45730" marB="45730" anchor="ctr">
                    <a:solidFill>
                      <a:srgbClr val="CDDCDC"/>
                    </a:solidFill>
                  </a:tcPr>
                </a:tc>
                <a:tc>
                  <a:txBody>
                    <a:bodyPr/>
                    <a:lstStyle/>
                    <a:p>
                      <a:pPr algn="ctr" fontAlgn="b"/>
                      <a:r>
                        <a:rPr lang="en-GB" sz="1800" b="0" i="0" u="none" strike="noStrike" dirty="0">
                          <a:solidFill>
                            <a:schemeClr val="tx1"/>
                          </a:solidFill>
                          <a:effectLst/>
                          <a:latin typeface="Arial"/>
                        </a:rPr>
                        <a:t>0.04</a:t>
                      </a:r>
                    </a:p>
                  </a:txBody>
                  <a:tcPr marL="9525" marR="9525" marT="9525" marB="0" anchor="ctr">
                    <a:solidFill>
                      <a:srgbClr val="CDDCDC"/>
                    </a:solidFill>
                  </a:tcPr>
                </a:tc>
                <a:tc>
                  <a:txBody>
                    <a:bodyPr/>
                    <a:lstStyle/>
                    <a:p>
                      <a:pPr algn="ctr" fontAlgn="b"/>
                      <a:r>
                        <a:rPr lang="en-GB" sz="1800" b="0" i="0" u="none" strike="noStrike" dirty="0">
                          <a:solidFill>
                            <a:schemeClr val="tx1"/>
                          </a:solidFill>
                          <a:effectLst/>
                          <a:latin typeface="Arial"/>
                        </a:rPr>
                        <a:t>0.09</a:t>
                      </a:r>
                    </a:p>
                  </a:txBody>
                  <a:tcPr marL="9525" marR="9525" marT="9525" marB="0" anchor="ctr">
                    <a:solidFill>
                      <a:srgbClr val="CDDCDC"/>
                    </a:solidFill>
                  </a:tcPr>
                </a:tc>
                <a:tc>
                  <a:txBody>
                    <a:bodyPr/>
                    <a:lstStyle/>
                    <a:p>
                      <a:pPr algn="ctr" fontAlgn="b"/>
                      <a:r>
                        <a:rPr lang="en-GB" sz="1800" b="0" i="0" u="none" strike="noStrike" dirty="0">
                          <a:solidFill>
                            <a:schemeClr val="tx1"/>
                          </a:solidFill>
                          <a:effectLst/>
                          <a:latin typeface="Arial"/>
                        </a:rPr>
                        <a:t>1.00</a:t>
                      </a:r>
                    </a:p>
                  </a:txBody>
                  <a:tcPr marL="9525" marR="9525" marT="9525" marB="0" anchor="ctr">
                    <a:solidFill>
                      <a:srgbClr val="CDDCDC"/>
                    </a:solidFill>
                  </a:tcPr>
                </a:tc>
                <a:tc>
                  <a:txBody>
                    <a:bodyPr/>
                    <a:lstStyle/>
                    <a:p>
                      <a:pPr algn="ctr" fontAlgn="b"/>
                      <a:r>
                        <a:rPr lang="en-GB" sz="1800" b="0" i="0" u="none" strike="noStrike">
                          <a:solidFill>
                            <a:schemeClr val="tx1"/>
                          </a:solidFill>
                          <a:effectLst/>
                          <a:latin typeface="Arial"/>
                        </a:rPr>
                        <a:t> </a:t>
                      </a:r>
                    </a:p>
                  </a:txBody>
                  <a:tcPr marL="9525" marR="9525" marT="9525" marB="0" anchor="ctr">
                    <a:solidFill>
                      <a:srgbClr val="CDDCDC"/>
                    </a:solidFill>
                  </a:tcPr>
                </a:tc>
                <a:extLst>
                  <a:ext uri="{0D108BD9-81ED-4DB2-BD59-A6C34878D82A}">
                    <a16:rowId xmlns:a16="http://schemas.microsoft.com/office/drawing/2014/main" xmlns="" val="10003"/>
                  </a:ext>
                </a:extLst>
              </a:tr>
              <a:tr h="759683">
                <a:tc>
                  <a:txBody>
                    <a:bodyPr/>
                    <a:lstStyle/>
                    <a:p>
                      <a:pPr algn="l">
                        <a:lnSpc>
                          <a:spcPct val="117000"/>
                        </a:lnSpc>
                        <a:spcAft>
                          <a:spcPts val="0"/>
                        </a:spcAft>
                      </a:pPr>
                      <a:r>
                        <a:rPr lang="en-GB" sz="1800" b="1" dirty="0">
                          <a:effectLst/>
                        </a:rPr>
                        <a:t>Direct property</a:t>
                      </a:r>
                      <a:endParaRPr lang="en-GB" sz="1800" b="1" dirty="0">
                        <a:solidFill>
                          <a:srgbClr val="005E6A"/>
                        </a:solidFill>
                        <a:effectLst/>
                        <a:latin typeface="Arial"/>
                        <a:ea typeface="Times New Roman"/>
                        <a:cs typeface="Times New Roman"/>
                      </a:endParaRPr>
                    </a:p>
                  </a:txBody>
                  <a:tcPr marL="91442" marR="91442" marT="45730" marB="45730" anchor="ctr">
                    <a:solidFill>
                      <a:srgbClr val="CDDCDC"/>
                    </a:solidFill>
                  </a:tcPr>
                </a:tc>
                <a:tc>
                  <a:txBody>
                    <a:bodyPr/>
                    <a:lstStyle/>
                    <a:p>
                      <a:pPr algn="ctr" fontAlgn="b"/>
                      <a:r>
                        <a:rPr lang="en-GB" sz="1800" b="0" i="0" u="none" strike="noStrike" dirty="0">
                          <a:solidFill>
                            <a:schemeClr val="tx1"/>
                          </a:solidFill>
                          <a:effectLst/>
                          <a:latin typeface="Arial"/>
                        </a:rPr>
                        <a:t>-0.02</a:t>
                      </a:r>
                    </a:p>
                  </a:txBody>
                  <a:tcPr marL="9525" marR="9525" marT="9525" marB="0" anchor="ctr">
                    <a:solidFill>
                      <a:srgbClr val="CDDCDC"/>
                    </a:solidFill>
                  </a:tcPr>
                </a:tc>
                <a:tc>
                  <a:txBody>
                    <a:bodyPr/>
                    <a:lstStyle/>
                    <a:p>
                      <a:pPr algn="ctr" fontAlgn="b"/>
                      <a:r>
                        <a:rPr lang="en-GB" sz="1800" b="0" i="0" u="none" strike="noStrike">
                          <a:solidFill>
                            <a:schemeClr val="tx1"/>
                          </a:solidFill>
                          <a:effectLst/>
                          <a:latin typeface="Arial"/>
                        </a:rPr>
                        <a:t>-0.16</a:t>
                      </a:r>
                    </a:p>
                  </a:txBody>
                  <a:tcPr marL="9525" marR="9525" marT="9525" marB="0" anchor="ctr">
                    <a:solidFill>
                      <a:srgbClr val="CDDCDC"/>
                    </a:solidFill>
                  </a:tcPr>
                </a:tc>
                <a:tc>
                  <a:txBody>
                    <a:bodyPr/>
                    <a:lstStyle/>
                    <a:p>
                      <a:pPr algn="ctr" fontAlgn="b"/>
                      <a:r>
                        <a:rPr lang="en-GB" sz="1800" b="0" i="0" u="none" strike="noStrike" dirty="0">
                          <a:solidFill>
                            <a:schemeClr val="tx1"/>
                          </a:solidFill>
                          <a:effectLst/>
                          <a:latin typeface="Arial"/>
                        </a:rPr>
                        <a:t>0.09</a:t>
                      </a:r>
                    </a:p>
                  </a:txBody>
                  <a:tcPr marL="9525" marR="9525" marT="9525" marB="0" anchor="ctr">
                    <a:solidFill>
                      <a:srgbClr val="CDDCDC"/>
                    </a:solidFill>
                  </a:tcPr>
                </a:tc>
                <a:tc>
                  <a:txBody>
                    <a:bodyPr/>
                    <a:lstStyle/>
                    <a:p>
                      <a:pPr algn="ctr" fontAlgn="b"/>
                      <a:r>
                        <a:rPr lang="en-GB" sz="1800" b="0" i="0" u="none" strike="noStrike" dirty="0">
                          <a:solidFill>
                            <a:schemeClr val="tx1"/>
                          </a:solidFill>
                          <a:effectLst/>
                          <a:latin typeface="Arial"/>
                        </a:rPr>
                        <a:t>1.00</a:t>
                      </a:r>
                    </a:p>
                  </a:txBody>
                  <a:tcPr marL="9525" marR="9525" marT="9525" marB="0" anchor="ctr">
                    <a:solidFill>
                      <a:srgbClr val="CDDCDC"/>
                    </a:solidFill>
                  </a:tcPr>
                </a:tc>
                <a:extLst>
                  <a:ext uri="{0D108BD9-81ED-4DB2-BD59-A6C34878D82A}">
                    <a16:rowId xmlns:a16="http://schemas.microsoft.com/office/drawing/2014/main" xmlns="" val="10004"/>
                  </a:ext>
                </a:extLst>
              </a:tr>
            </a:tbl>
          </a:graphicData>
        </a:graphic>
      </p:graphicFrame>
      <p:sp>
        <p:nvSpPr>
          <p:cNvPr id="13" name="Rounded Rectangle 12"/>
          <p:cNvSpPr/>
          <p:nvPr/>
        </p:nvSpPr>
        <p:spPr bwMode="auto">
          <a:xfrm>
            <a:off x="578923" y="4619770"/>
            <a:ext cx="9814014" cy="562148"/>
          </a:xfrm>
          <a:prstGeom prst="roundRect">
            <a:avLst/>
          </a:prstGeom>
          <a:noFill/>
          <a:ln w="38100" cap="flat" cmpd="sng" algn="ctr">
            <a:solidFill>
              <a:schemeClr val="accent4"/>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eaLnBrk="0" fontAlgn="base" hangingPunct="0">
              <a:spcBef>
                <a:spcPct val="0"/>
              </a:spcBef>
              <a:spcAft>
                <a:spcPct val="0"/>
              </a:spcAft>
            </a:pPr>
            <a:endParaRPr lang="en-GB" sz="1200" dirty="0" err="1"/>
          </a:p>
        </p:txBody>
      </p:sp>
    </p:spTree>
    <p:custDataLst>
      <p:tags r:id="rId1"/>
    </p:custDataLst>
    <p:extLst>
      <p:ext uri="{BB962C8B-B14F-4D97-AF65-F5344CB8AC3E}">
        <p14:creationId xmlns:p14="http://schemas.microsoft.com/office/powerpoint/2010/main" val="368480234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D12FB89-1667-4F8A-9080-56CA7ED918B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1443" y="1642941"/>
            <a:ext cx="9460703" cy="3326293"/>
          </a:xfrm>
          <a:prstGeom prst="rect">
            <a:avLst/>
          </a:prstGeom>
        </p:spPr>
      </p:pic>
      <p:sp>
        <p:nvSpPr>
          <p:cNvPr id="2" name="Title 1"/>
          <p:cNvSpPr>
            <a:spLocks noGrp="1"/>
          </p:cNvSpPr>
          <p:nvPr>
            <p:ph type="title"/>
          </p:nvPr>
        </p:nvSpPr>
        <p:spPr>
          <a:noFill/>
        </p:spPr>
        <p:txBody>
          <a:bodyPr/>
          <a:lstStyle/>
          <a:p>
            <a:r>
              <a:rPr lang="en-GB" dirty="0"/>
              <a:t>UK Commercial Property</a:t>
            </a:r>
          </a:p>
        </p:txBody>
      </p:sp>
      <p:sp>
        <p:nvSpPr>
          <p:cNvPr id="18" name="Text Placeholder 3"/>
          <p:cNvSpPr>
            <a:spLocks noGrp="1"/>
          </p:cNvSpPr>
          <p:nvPr>
            <p:ph type="body" sz="quarter" idx="10"/>
          </p:nvPr>
        </p:nvSpPr>
        <p:spPr>
          <a:xfrm>
            <a:off x="399860" y="6576333"/>
            <a:ext cx="7769513" cy="287338"/>
          </a:xfrm>
        </p:spPr>
        <p:txBody>
          <a:bodyPr/>
          <a:lstStyle/>
          <a:p>
            <a:r>
              <a:rPr lang="en-GB" dirty="0"/>
              <a:t>Source: Property Data, 14 August 2018. Image source: By </a:t>
            </a:r>
            <a:r>
              <a:rPr lang="en-GB" dirty="0" err="1"/>
              <a:t>Iramuthusamy</a:t>
            </a:r>
            <a:r>
              <a:rPr lang="en-GB" dirty="0"/>
              <a:t> - Own work, CC BY-SA 3.0, https://commons.wikimedia.org/w/index.php?curid=18528833</a:t>
            </a:r>
          </a:p>
        </p:txBody>
      </p:sp>
      <p:sp>
        <p:nvSpPr>
          <p:cNvPr id="19" name="Text Placeholder 4"/>
          <p:cNvSpPr txBox="1">
            <a:spLocks/>
          </p:cNvSpPr>
          <p:nvPr/>
        </p:nvSpPr>
        <p:spPr bwMode="auto">
          <a:xfrm>
            <a:off x="421289" y="533781"/>
            <a:ext cx="7919999" cy="457732"/>
          </a:xfrm>
          <a:prstGeom prst="rect">
            <a:avLst/>
          </a:prstGeom>
          <a:noFill/>
          <a:ln>
            <a:noFill/>
          </a:ln>
          <a:effectLst/>
          <a:extLst/>
        </p:spPr>
        <p:txBody>
          <a:bodyPr vert="horz" wrap="square" lIns="91400" tIns="45700" rIns="91400" bIns="45700" numCol="1" anchor="t" anchorCtr="0" compatLnSpc="1">
            <a:prstTxWarp prst="textNoShape">
              <a:avLst/>
            </a:prstTxWarp>
          </a:bodyPr>
          <a:lstStyle>
            <a:lvl1pPr marL="0" indent="0" algn="l" rtl="0" eaLnBrk="1" fontAlgn="base" hangingPunct="1">
              <a:spcBef>
                <a:spcPts val="600"/>
              </a:spcBef>
              <a:spcAft>
                <a:spcPts val="1200"/>
              </a:spcAft>
              <a:buClr>
                <a:srgbClr val="9EA900"/>
              </a:buClr>
              <a:buSzPct val="130000"/>
              <a:buNone/>
              <a:defRPr sz="2200" b="1">
                <a:solidFill>
                  <a:schemeClr val="tx1"/>
                </a:solidFill>
                <a:latin typeface="+mj-lt"/>
                <a:ea typeface="+mn-ea"/>
                <a:cs typeface="+mn-cs"/>
              </a:defRPr>
            </a:lvl1pPr>
            <a:lvl2pPr marL="185737" indent="0" algn="l" rtl="0" eaLnBrk="1" fontAlgn="base" hangingPunct="1">
              <a:spcBef>
                <a:spcPts val="600"/>
              </a:spcBef>
              <a:spcAft>
                <a:spcPts val="1200"/>
              </a:spcAft>
              <a:buClr>
                <a:srgbClr val="9EA900"/>
              </a:buClr>
              <a:buSzPct val="130000"/>
              <a:buNone/>
              <a:defRPr b="1">
                <a:solidFill>
                  <a:schemeClr val="tx1"/>
                </a:solidFill>
                <a:latin typeface="+mj-lt"/>
              </a:defRPr>
            </a:lvl2pPr>
            <a:lvl3pPr marL="457200" indent="0" algn="l" rtl="0" eaLnBrk="1" fontAlgn="base" hangingPunct="1">
              <a:spcBef>
                <a:spcPts val="600"/>
              </a:spcBef>
              <a:spcAft>
                <a:spcPts val="1200"/>
              </a:spcAft>
              <a:buClr>
                <a:srgbClr val="9EA900"/>
              </a:buClr>
              <a:buSzPct val="80000"/>
              <a:buFont typeface="Courier New" pitchFamily="49" charset="0"/>
              <a:buNone/>
              <a:defRPr b="1">
                <a:solidFill>
                  <a:schemeClr val="tx1"/>
                </a:solidFill>
                <a:latin typeface="+mj-lt"/>
              </a:defRPr>
            </a:lvl3pPr>
            <a:lvl4pPr marL="711200" indent="0" algn="l" rtl="0" eaLnBrk="1" fontAlgn="base" hangingPunct="1">
              <a:spcBef>
                <a:spcPts val="600"/>
              </a:spcBef>
              <a:spcAft>
                <a:spcPts val="1200"/>
              </a:spcAft>
              <a:buClr>
                <a:srgbClr val="9EA900"/>
              </a:buClr>
              <a:buSzPct val="130000"/>
              <a:buNone/>
              <a:defRPr b="1">
                <a:solidFill>
                  <a:schemeClr val="tx1"/>
                </a:solidFill>
                <a:latin typeface="+mj-lt"/>
              </a:defRPr>
            </a:lvl4pPr>
            <a:lvl5pPr marL="990600" indent="0" algn="l" rtl="0" eaLnBrk="1" fontAlgn="base" hangingPunct="1">
              <a:spcBef>
                <a:spcPts val="600"/>
              </a:spcBef>
              <a:spcAft>
                <a:spcPts val="1200"/>
              </a:spcAft>
              <a:buClr>
                <a:srgbClr val="9EA900"/>
              </a:buClr>
              <a:buSzPct val="130000"/>
              <a:buNone/>
              <a:defRPr b="1">
                <a:solidFill>
                  <a:schemeClr val="tx1"/>
                </a:solidFill>
                <a:latin typeface="+mj-lt"/>
              </a:defRPr>
            </a:lvl5pPr>
            <a:lvl6pPr marL="2381250" indent="-228600" algn="l" rtl="0" eaLnBrk="1" fontAlgn="base" hangingPunct="1">
              <a:spcBef>
                <a:spcPct val="20000"/>
              </a:spcBef>
              <a:spcAft>
                <a:spcPct val="100000"/>
              </a:spcAft>
              <a:buClr>
                <a:srgbClr val="A2AF2E"/>
              </a:buClr>
              <a:buSzPct val="130000"/>
              <a:buChar char="»"/>
              <a:defRPr>
                <a:solidFill>
                  <a:srgbClr val="005E6A"/>
                </a:solidFill>
                <a:latin typeface="+mn-lt"/>
              </a:defRPr>
            </a:lvl6pPr>
            <a:lvl7pPr marL="2838450" indent="-228600" algn="l" rtl="0" eaLnBrk="1" fontAlgn="base" hangingPunct="1">
              <a:spcBef>
                <a:spcPct val="20000"/>
              </a:spcBef>
              <a:spcAft>
                <a:spcPct val="100000"/>
              </a:spcAft>
              <a:buClr>
                <a:srgbClr val="A2AF2E"/>
              </a:buClr>
              <a:buSzPct val="130000"/>
              <a:buChar char="»"/>
              <a:defRPr>
                <a:solidFill>
                  <a:srgbClr val="005E6A"/>
                </a:solidFill>
                <a:latin typeface="+mn-lt"/>
              </a:defRPr>
            </a:lvl7pPr>
            <a:lvl8pPr marL="3295650" indent="-228600" algn="l" rtl="0" eaLnBrk="1" fontAlgn="base" hangingPunct="1">
              <a:spcBef>
                <a:spcPct val="20000"/>
              </a:spcBef>
              <a:spcAft>
                <a:spcPct val="100000"/>
              </a:spcAft>
              <a:buClr>
                <a:srgbClr val="A2AF2E"/>
              </a:buClr>
              <a:buSzPct val="130000"/>
              <a:buChar char="»"/>
              <a:defRPr>
                <a:solidFill>
                  <a:srgbClr val="005E6A"/>
                </a:solidFill>
                <a:latin typeface="+mn-lt"/>
              </a:defRPr>
            </a:lvl8pPr>
            <a:lvl9pPr marL="3752850" indent="-228600" algn="l" rtl="0" eaLnBrk="1" fontAlgn="base" hangingPunct="1">
              <a:spcBef>
                <a:spcPct val="20000"/>
              </a:spcBef>
              <a:spcAft>
                <a:spcPct val="100000"/>
              </a:spcAft>
              <a:buClr>
                <a:srgbClr val="A2AF2E"/>
              </a:buClr>
              <a:buSzPct val="130000"/>
              <a:buChar char="»"/>
              <a:defRPr>
                <a:solidFill>
                  <a:srgbClr val="005E6A"/>
                </a:solidFill>
                <a:latin typeface="+mn-lt"/>
              </a:defRPr>
            </a:lvl9pPr>
          </a:lstStyle>
          <a:p>
            <a:pPr lvl="0">
              <a:defRPr/>
            </a:pPr>
            <a:r>
              <a:rPr lang="en-GB" kern="0" dirty="0">
                <a:solidFill>
                  <a:srgbClr val="004F5C"/>
                </a:solidFill>
              </a:rPr>
              <a:t>Strong transaction volumes from a </a:t>
            </a:r>
            <a:r>
              <a:rPr lang="en-GB" kern="0" dirty="0">
                <a:solidFill>
                  <a:srgbClr val="004F5C"/>
                </a:solidFill>
                <a:latin typeface="Arial Narrow"/>
              </a:rPr>
              <a:t>mixed investor base</a:t>
            </a:r>
          </a:p>
        </p:txBody>
      </p:sp>
      <p:sp>
        <p:nvSpPr>
          <p:cNvPr id="25" name="Text Placeholder 5"/>
          <p:cNvSpPr txBox="1">
            <a:spLocks/>
          </p:cNvSpPr>
          <p:nvPr/>
        </p:nvSpPr>
        <p:spPr bwMode="auto">
          <a:xfrm>
            <a:off x="401558" y="5897046"/>
            <a:ext cx="6716101"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8" tIns="45704" rIns="91408" bIns="45704" numCol="1" anchor="t" anchorCtr="0" compatLnSpc="1">
            <a:prstTxWarp prst="textNoShape">
              <a:avLst/>
            </a:prstTxWarp>
          </a:bodyPr>
          <a:lstStyle>
            <a:lvl1pPr marL="0" indent="0" algn="l" rtl="0" eaLnBrk="1" fontAlgn="base" hangingPunct="1">
              <a:spcBef>
                <a:spcPts val="600"/>
              </a:spcBef>
              <a:spcAft>
                <a:spcPts val="1200"/>
              </a:spcAft>
              <a:buClr>
                <a:srgbClr val="9EA900"/>
              </a:buClr>
              <a:buSzPct val="130000"/>
              <a:buNone/>
              <a:defRPr sz="2000" b="1" i="1">
                <a:solidFill>
                  <a:schemeClr val="tx1"/>
                </a:solidFill>
                <a:latin typeface="+mn-lt"/>
                <a:ea typeface="+mn-ea"/>
                <a:cs typeface="+mn-cs"/>
              </a:defRPr>
            </a:lvl1pPr>
            <a:lvl2pPr marL="185737" indent="0" algn="l" rtl="0" eaLnBrk="1" fontAlgn="base" hangingPunct="1">
              <a:spcBef>
                <a:spcPts val="600"/>
              </a:spcBef>
              <a:spcAft>
                <a:spcPts val="1200"/>
              </a:spcAft>
              <a:buClr>
                <a:srgbClr val="9EA900"/>
              </a:buClr>
              <a:buSzPct val="130000"/>
              <a:buNone/>
              <a:defRPr sz="2000" b="1" i="1">
                <a:solidFill>
                  <a:schemeClr val="tx1"/>
                </a:solidFill>
                <a:latin typeface="+mn-lt"/>
              </a:defRPr>
            </a:lvl2pPr>
            <a:lvl3pPr marL="457200" indent="0" algn="l" rtl="0" eaLnBrk="1" fontAlgn="base" hangingPunct="1">
              <a:spcBef>
                <a:spcPts val="600"/>
              </a:spcBef>
              <a:spcAft>
                <a:spcPts val="1200"/>
              </a:spcAft>
              <a:buClr>
                <a:srgbClr val="9EA900"/>
              </a:buClr>
              <a:buSzPct val="80000"/>
              <a:buFont typeface="Courier New" pitchFamily="49" charset="0"/>
              <a:buNone/>
              <a:defRPr sz="2000" b="1" i="1">
                <a:solidFill>
                  <a:schemeClr val="tx1"/>
                </a:solidFill>
                <a:latin typeface="+mn-lt"/>
              </a:defRPr>
            </a:lvl3pPr>
            <a:lvl4pPr marL="711200" indent="0" algn="l" rtl="0" eaLnBrk="1" fontAlgn="base" hangingPunct="1">
              <a:spcBef>
                <a:spcPts val="600"/>
              </a:spcBef>
              <a:spcAft>
                <a:spcPts val="1200"/>
              </a:spcAft>
              <a:buClr>
                <a:srgbClr val="9EA900"/>
              </a:buClr>
              <a:buSzPct val="130000"/>
              <a:buNone/>
              <a:defRPr sz="2000" b="1" i="1">
                <a:solidFill>
                  <a:schemeClr val="tx1"/>
                </a:solidFill>
                <a:latin typeface="+mn-lt"/>
              </a:defRPr>
            </a:lvl4pPr>
            <a:lvl5pPr marL="990600" indent="0" algn="l" rtl="0" eaLnBrk="1" fontAlgn="base" hangingPunct="1">
              <a:spcBef>
                <a:spcPts val="600"/>
              </a:spcBef>
              <a:spcAft>
                <a:spcPts val="1200"/>
              </a:spcAft>
              <a:buClr>
                <a:srgbClr val="9EA900"/>
              </a:buClr>
              <a:buSzPct val="130000"/>
              <a:buNone/>
              <a:defRPr sz="2000" b="1" i="1">
                <a:solidFill>
                  <a:schemeClr val="tx1"/>
                </a:solidFill>
                <a:latin typeface="+mn-lt"/>
              </a:defRPr>
            </a:lvl5pPr>
            <a:lvl6pPr marL="2381250" indent="-228600" algn="l" rtl="0" eaLnBrk="1" fontAlgn="base" hangingPunct="1">
              <a:spcBef>
                <a:spcPct val="20000"/>
              </a:spcBef>
              <a:spcAft>
                <a:spcPct val="100000"/>
              </a:spcAft>
              <a:buClr>
                <a:srgbClr val="A2AF2E"/>
              </a:buClr>
              <a:buSzPct val="130000"/>
              <a:buChar char="»"/>
              <a:defRPr>
                <a:solidFill>
                  <a:srgbClr val="005E6A"/>
                </a:solidFill>
                <a:latin typeface="+mn-lt"/>
              </a:defRPr>
            </a:lvl6pPr>
            <a:lvl7pPr marL="2838450" indent="-228600" algn="l" rtl="0" eaLnBrk="1" fontAlgn="base" hangingPunct="1">
              <a:spcBef>
                <a:spcPct val="20000"/>
              </a:spcBef>
              <a:spcAft>
                <a:spcPct val="100000"/>
              </a:spcAft>
              <a:buClr>
                <a:srgbClr val="A2AF2E"/>
              </a:buClr>
              <a:buSzPct val="130000"/>
              <a:buChar char="»"/>
              <a:defRPr>
                <a:solidFill>
                  <a:srgbClr val="005E6A"/>
                </a:solidFill>
                <a:latin typeface="+mn-lt"/>
              </a:defRPr>
            </a:lvl7pPr>
            <a:lvl8pPr marL="3295650" indent="-228600" algn="l" rtl="0" eaLnBrk="1" fontAlgn="base" hangingPunct="1">
              <a:spcBef>
                <a:spcPct val="20000"/>
              </a:spcBef>
              <a:spcAft>
                <a:spcPct val="100000"/>
              </a:spcAft>
              <a:buClr>
                <a:srgbClr val="A2AF2E"/>
              </a:buClr>
              <a:buSzPct val="130000"/>
              <a:buChar char="»"/>
              <a:defRPr>
                <a:solidFill>
                  <a:srgbClr val="005E6A"/>
                </a:solidFill>
                <a:latin typeface="+mn-lt"/>
              </a:defRPr>
            </a:lvl8pPr>
            <a:lvl9pPr marL="3752850" indent="-228600" algn="l" rtl="0" eaLnBrk="1" fontAlgn="base" hangingPunct="1">
              <a:spcBef>
                <a:spcPct val="20000"/>
              </a:spcBef>
              <a:spcAft>
                <a:spcPct val="100000"/>
              </a:spcAft>
              <a:buClr>
                <a:srgbClr val="A2AF2E"/>
              </a:buClr>
              <a:buSzPct val="130000"/>
              <a:buChar char="»"/>
              <a:defRPr>
                <a:solidFill>
                  <a:srgbClr val="005E6A"/>
                </a:solidFill>
                <a:latin typeface="+mn-lt"/>
              </a:defRPr>
            </a:lvl9pPr>
          </a:lstStyle>
          <a:p>
            <a:pPr defTabSz="914104">
              <a:defRPr/>
            </a:pPr>
            <a:r>
              <a:rPr lang="en-GB" kern="0" dirty="0">
                <a:solidFill>
                  <a:srgbClr val="004F5C"/>
                </a:solidFill>
                <a:latin typeface="Arial"/>
              </a:rPr>
              <a:t>Demand still very strong &amp; diversified…….</a:t>
            </a:r>
          </a:p>
        </p:txBody>
      </p:sp>
      <p:graphicFrame>
        <p:nvGraphicFramePr>
          <p:cNvPr id="12" name="Chart 11">
            <a:extLst>
              <a:ext uri="{FF2B5EF4-FFF2-40B4-BE49-F238E27FC236}">
                <a16:creationId xmlns:a16="http://schemas.microsoft.com/office/drawing/2014/main" xmlns="" id="{8A366750-05BE-4E73-AA50-28A13F476D7A}"/>
              </a:ext>
            </a:extLst>
          </p:cNvPr>
          <p:cNvGraphicFramePr/>
          <p:nvPr>
            <p:extLst>
              <p:ext uri="{D42A27DB-BD31-4B8C-83A1-F6EECF244321}">
                <p14:modId xmlns:p14="http://schemas.microsoft.com/office/powerpoint/2010/main" val="72666163"/>
              </p:ext>
            </p:extLst>
          </p:nvPr>
        </p:nvGraphicFramePr>
        <p:xfrm>
          <a:off x="234164" y="1317633"/>
          <a:ext cx="11062021" cy="4939481"/>
        </p:xfrm>
        <a:graphic>
          <a:graphicData uri="http://schemas.openxmlformats.org/drawingml/2006/chart">
            <c:chart xmlns:c="http://schemas.openxmlformats.org/drawingml/2006/chart" xmlns:r="http://schemas.openxmlformats.org/officeDocument/2006/relationships" r:id="rId5"/>
          </a:graphicData>
        </a:graphic>
      </p:graphicFrame>
      <p:grpSp>
        <p:nvGrpSpPr>
          <p:cNvPr id="4" name="Group 3">
            <a:extLst>
              <a:ext uri="{FF2B5EF4-FFF2-40B4-BE49-F238E27FC236}">
                <a16:creationId xmlns:a16="http://schemas.microsoft.com/office/drawing/2014/main" xmlns="" id="{DA6138D5-DC32-4570-822B-D07C688B57C4}"/>
              </a:ext>
            </a:extLst>
          </p:cNvPr>
          <p:cNvGrpSpPr/>
          <p:nvPr/>
        </p:nvGrpSpPr>
        <p:grpSpPr>
          <a:xfrm>
            <a:off x="981308" y="1871327"/>
            <a:ext cx="9590048" cy="1819513"/>
            <a:chOff x="1327323" y="1871325"/>
            <a:chExt cx="6526406" cy="1819513"/>
          </a:xfrm>
        </p:grpSpPr>
        <p:sp>
          <p:nvSpPr>
            <p:cNvPr id="15" name="TextBox 14">
              <a:extLst>
                <a:ext uri="{FF2B5EF4-FFF2-40B4-BE49-F238E27FC236}">
                  <a16:creationId xmlns:a16="http://schemas.microsoft.com/office/drawing/2014/main" xmlns="" id="{08B97802-048C-4BF4-9D8B-F9E6CB9D5BD0}"/>
                </a:ext>
              </a:extLst>
            </p:cNvPr>
            <p:cNvSpPr txBox="1"/>
            <p:nvPr/>
          </p:nvSpPr>
          <p:spPr>
            <a:xfrm>
              <a:off x="1327323" y="2647562"/>
              <a:ext cx="2218717" cy="293068"/>
            </a:xfrm>
            <a:prstGeom prst="rect">
              <a:avLst/>
            </a:prstGeom>
            <a:noFill/>
          </p:spPr>
          <p:txBody>
            <a:bodyPr wrap="square" lIns="76872" tIns="38437" rIns="76872" bIns="38437" rtlCol="0">
              <a:spAutoFit/>
            </a:bodyPr>
            <a:lstStyle/>
            <a:p>
              <a:pPr algn="ctr"/>
              <a:r>
                <a:rPr lang="en-GB" sz="1400" b="1" dirty="0"/>
                <a:t>15 year average: £47bn</a:t>
              </a:r>
            </a:p>
          </p:txBody>
        </p:sp>
        <p:sp>
          <p:nvSpPr>
            <p:cNvPr id="16" name="TextBox 15">
              <a:extLst>
                <a:ext uri="{FF2B5EF4-FFF2-40B4-BE49-F238E27FC236}">
                  <a16:creationId xmlns:a16="http://schemas.microsoft.com/office/drawing/2014/main" xmlns="" id="{E47B8336-B4D9-47D4-A488-AC939D3E200F}"/>
                </a:ext>
              </a:extLst>
            </p:cNvPr>
            <p:cNvSpPr txBox="1"/>
            <p:nvPr/>
          </p:nvSpPr>
          <p:spPr>
            <a:xfrm>
              <a:off x="6958361" y="3383061"/>
              <a:ext cx="895368" cy="307777"/>
            </a:xfrm>
            <a:prstGeom prst="rect">
              <a:avLst/>
            </a:prstGeom>
            <a:noFill/>
          </p:spPr>
          <p:txBody>
            <a:bodyPr wrap="square" rtlCol="0">
              <a:spAutoFit/>
            </a:bodyPr>
            <a:lstStyle/>
            <a:p>
              <a:pPr algn="ctr"/>
              <a:r>
                <a:rPr lang="en-GB" sz="1400" b="1" dirty="0"/>
                <a:t>£24.2bn</a:t>
              </a:r>
            </a:p>
          </p:txBody>
        </p:sp>
        <p:sp>
          <p:nvSpPr>
            <p:cNvPr id="21" name="TextBox 20">
              <a:extLst>
                <a:ext uri="{FF2B5EF4-FFF2-40B4-BE49-F238E27FC236}">
                  <a16:creationId xmlns:a16="http://schemas.microsoft.com/office/drawing/2014/main" xmlns="" id="{BD289DF1-A5CB-4727-8639-A6B8C01D9FEE}"/>
                </a:ext>
              </a:extLst>
            </p:cNvPr>
            <p:cNvSpPr txBox="1"/>
            <p:nvPr/>
          </p:nvSpPr>
          <p:spPr>
            <a:xfrm>
              <a:off x="6324427" y="1871325"/>
              <a:ext cx="980140" cy="307777"/>
            </a:xfrm>
            <a:prstGeom prst="rect">
              <a:avLst/>
            </a:prstGeom>
            <a:noFill/>
          </p:spPr>
          <p:txBody>
            <a:bodyPr wrap="square" rtlCol="0">
              <a:spAutoFit/>
            </a:bodyPr>
            <a:lstStyle/>
            <a:p>
              <a:pPr algn="ctr"/>
              <a:r>
                <a:rPr lang="en-GB" sz="1400" b="1" dirty="0"/>
                <a:t>£65.5bn</a:t>
              </a:r>
            </a:p>
          </p:txBody>
        </p:sp>
      </p:grpSp>
    </p:spTree>
    <p:custDataLst>
      <p:tags r:id="rId1"/>
    </p:custDataLst>
    <p:extLst>
      <p:ext uri="{BB962C8B-B14F-4D97-AF65-F5344CB8AC3E}">
        <p14:creationId xmlns:p14="http://schemas.microsoft.com/office/powerpoint/2010/main" val="336230603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Graphic spid="12"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FAA7D97-E758-427C-BE42-8AFF8EDC651F}"/>
              </a:ext>
            </a:extLst>
          </p:cNvPr>
          <p:cNvPicPr>
            <a:picLocks noChangeAspect="1"/>
          </p:cNvPicPr>
          <p:nvPr/>
        </p:nvPicPr>
        <p:blipFill>
          <a:blip r:embed="rId3"/>
          <a:stretch>
            <a:fillRect/>
          </a:stretch>
        </p:blipFill>
        <p:spPr>
          <a:xfrm>
            <a:off x="909930" y="1672684"/>
            <a:ext cx="3698766" cy="3279549"/>
          </a:xfrm>
          <a:prstGeom prst="rect">
            <a:avLst/>
          </a:prstGeom>
        </p:spPr>
      </p:pic>
      <p:pic>
        <p:nvPicPr>
          <p:cNvPr id="4" name="Picture 3">
            <a:extLst>
              <a:ext uri="{FF2B5EF4-FFF2-40B4-BE49-F238E27FC236}">
                <a16:creationId xmlns:a16="http://schemas.microsoft.com/office/drawing/2014/main" xmlns="" id="{BADEC62E-3F0A-42ED-AF8C-3B57312D82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22924" y="1661531"/>
            <a:ext cx="4520715" cy="3311914"/>
          </a:xfrm>
          <a:prstGeom prst="rect">
            <a:avLst/>
          </a:prstGeom>
        </p:spPr>
      </p:pic>
      <p:sp>
        <p:nvSpPr>
          <p:cNvPr id="2" name="Title 1"/>
          <p:cNvSpPr>
            <a:spLocks noGrp="1"/>
          </p:cNvSpPr>
          <p:nvPr>
            <p:ph type="title"/>
          </p:nvPr>
        </p:nvSpPr>
        <p:spPr>
          <a:noFill/>
        </p:spPr>
        <p:txBody>
          <a:bodyPr/>
          <a:lstStyle/>
          <a:p>
            <a:r>
              <a:rPr lang="en-GB" dirty="0"/>
              <a:t>Still a work in progress?</a:t>
            </a:r>
          </a:p>
        </p:txBody>
      </p:sp>
      <p:sp>
        <p:nvSpPr>
          <p:cNvPr id="8" name="Text Placeholder 4"/>
          <p:cNvSpPr txBox="1">
            <a:spLocks/>
          </p:cNvSpPr>
          <p:nvPr/>
        </p:nvSpPr>
        <p:spPr>
          <a:xfrm>
            <a:off x="488192" y="551125"/>
            <a:ext cx="8499475" cy="457732"/>
          </a:xfrm>
          <a:prstGeom prst="rect">
            <a:avLst/>
          </a:prstGeom>
        </p:spPr>
        <p:txBody>
          <a:bodyPr lIns="91432" tIns="45716" rIns="91432" bIns="45716"/>
          <a:lstStyle>
            <a:lvl1pPr marL="190500" indent="-190500" algn="l" rtl="0" eaLnBrk="1" fontAlgn="base" hangingPunct="1">
              <a:spcBef>
                <a:spcPts val="600"/>
              </a:spcBef>
              <a:spcAft>
                <a:spcPts val="1200"/>
              </a:spcAft>
              <a:buClr>
                <a:srgbClr val="9EA900"/>
              </a:buClr>
              <a:buSzPct val="130000"/>
              <a:buChar char="•"/>
              <a:defRPr sz="2000">
                <a:solidFill>
                  <a:schemeClr val="tx1"/>
                </a:solidFill>
                <a:latin typeface="+mn-lt"/>
                <a:ea typeface="+mn-ea"/>
                <a:cs typeface="+mn-cs"/>
              </a:defRPr>
            </a:lvl1pPr>
            <a:lvl2pPr marL="457200" indent="-271463" algn="l" rtl="0" eaLnBrk="1" fontAlgn="base" hangingPunct="1">
              <a:spcBef>
                <a:spcPts val="600"/>
              </a:spcBef>
              <a:spcAft>
                <a:spcPts val="1200"/>
              </a:spcAft>
              <a:buClr>
                <a:srgbClr val="9EA900"/>
              </a:buClr>
              <a:buSzPct val="130000"/>
              <a:buChar char="–"/>
              <a:defRPr>
                <a:solidFill>
                  <a:schemeClr val="tx1"/>
                </a:solidFill>
                <a:latin typeface="+mn-lt"/>
              </a:defRPr>
            </a:lvl2pPr>
            <a:lvl3pPr marL="711200" indent="-254000" algn="l" rtl="0" eaLnBrk="1" fontAlgn="base" hangingPunct="1">
              <a:spcBef>
                <a:spcPts val="600"/>
              </a:spcBef>
              <a:spcAft>
                <a:spcPts val="1200"/>
              </a:spcAft>
              <a:buClr>
                <a:srgbClr val="9EA900"/>
              </a:buClr>
              <a:buSzPct val="80000"/>
              <a:buFont typeface="Courier New" pitchFamily="49" charset="0"/>
              <a:buChar char="o"/>
              <a:defRPr>
                <a:solidFill>
                  <a:schemeClr val="tx1"/>
                </a:solidFill>
                <a:latin typeface="+mn-lt"/>
              </a:defRPr>
            </a:lvl3pPr>
            <a:lvl4pPr marL="990600" indent="-279400" algn="l" rtl="0" eaLnBrk="1" fontAlgn="base" hangingPunct="1">
              <a:spcBef>
                <a:spcPts val="600"/>
              </a:spcBef>
              <a:spcAft>
                <a:spcPts val="1200"/>
              </a:spcAft>
              <a:buClr>
                <a:srgbClr val="9EA900"/>
              </a:buClr>
              <a:buSzPct val="130000"/>
              <a:buChar char="–"/>
              <a:defRPr>
                <a:solidFill>
                  <a:schemeClr val="tx1"/>
                </a:solidFill>
                <a:latin typeface="+mn-lt"/>
              </a:defRPr>
            </a:lvl4pPr>
            <a:lvl5pPr marL="1277938" indent="-287338" algn="l" rtl="0" eaLnBrk="1" fontAlgn="base" hangingPunct="1">
              <a:spcBef>
                <a:spcPts val="600"/>
              </a:spcBef>
              <a:spcAft>
                <a:spcPts val="1200"/>
              </a:spcAft>
              <a:buClr>
                <a:srgbClr val="9EA900"/>
              </a:buClr>
              <a:buSzPct val="130000"/>
              <a:buChar char="»"/>
              <a:defRPr>
                <a:solidFill>
                  <a:schemeClr val="tx1"/>
                </a:solidFill>
                <a:latin typeface="+mn-lt"/>
              </a:defRPr>
            </a:lvl5pPr>
            <a:lvl6pPr marL="2381250" indent="-228600" algn="l" rtl="0" eaLnBrk="1" fontAlgn="base" hangingPunct="1">
              <a:spcBef>
                <a:spcPct val="20000"/>
              </a:spcBef>
              <a:spcAft>
                <a:spcPct val="100000"/>
              </a:spcAft>
              <a:buClr>
                <a:srgbClr val="A2AF2E"/>
              </a:buClr>
              <a:buSzPct val="130000"/>
              <a:buChar char="»"/>
              <a:defRPr>
                <a:solidFill>
                  <a:srgbClr val="005E6A"/>
                </a:solidFill>
                <a:latin typeface="+mn-lt"/>
              </a:defRPr>
            </a:lvl6pPr>
            <a:lvl7pPr marL="2838450" indent="-228600" algn="l" rtl="0" eaLnBrk="1" fontAlgn="base" hangingPunct="1">
              <a:spcBef>
                <a:spcPct val="20000"/>
              </a:spcBef>
              <a:spcAft>
                <a:spcPct val="100000"/>
              </a:spcAft>
              <a:buClr>
                <a:srgbClr val="A2AF2E"/>
              </a:buClr>
              <a:buSzPct val="130000"/>
              <a:buChar char="»"/>
              <a:defRPr>
                <a:solidFill>
                  <a:srgbClr val="005E6A"/>
                </a:solidFill>
                <a:latin typeface="+mn-lt"/>
              </a:defRPr>
            </a:lvl7pPr>
            <a:lvl8pPr marL="3295650" indent="-228600" algn="l" rtl="0" eaLnBrk="1" fontAlgn="base" hangingPunct="1">
              <a:spcBef>
                <a:spcPct val="20000"/>
              </a:spcBef>
              <a:spcAft>
                <a:spcPct val="100000"/>
              </a:spcAft>
              <a:buClr>
                <a:srgbClr val="A2AF2E"/>
              </a:buClr>
              <a:buSzPct val="130000"/>
              <a:buChar char="»"/>
              <a:defRPr>
                <a:solidFill>
                  <a:srgbClr val="005E6A"/>
                </a:solidFill>
                <a:latin typeface="+mn-lt"/>
              </a:defRPr>
            </a:lvl8pPr>
            <a:lvl9pPr marL="3752850" indent="-228600" algn="l" rtl="0" eaLnBrk="1" fontAlgn="base" hangingPunct="1">
              <a:spcBef>
                <a:spcPct val="20000"/>
              </a:spcBef>
              <a:spcAft>
                <a:spcPct val="100000"/>
              </a:spcAft>
              <a:buClr>
                <a:srgbClr val="A2AF2E"/>
              </a:buClr>
              <a:buSzPct val="130000"/>
              <a:buChar char="»"/>
              <a:defRPr>
                <a:solidFill>
                  <a:srgbClr val="005E6A"/>
                </a:solidFill>
                <a:latin typeface="+mn-lt"/>
              </a:defRPr>
            </a:lvl9pPr>
          </a:lstStyle>
          <a:p>
            <a:pPr marL="0" indent="0">
              <a:buNone/>
            </a:pPr>
            <a:r>
              <a:rPr lang="en-GB" sz="2200" b="1" kern="0" dirty="0">
                <a:solidFill>
                  <a:srgbClr val="004F5C"/>
                </a:solidFill>
                <a:latin typeface="Arial Narrow"/>
              </a:rPr>
              <a:t>Construction activity downgraded - will be supportive of rental growth</a:t>
            </a:r>
          </a:p>
        </p:txBody>
      </p:sp>
      <p:sp>
        <p:nvSpPr>
          <p:cNvPr id="11" name="TextBox 10"/>
          <p:cNvSpPr txBox="1"/>
          <p:nvPr/>
        </p:nvSpPr>
        <p:spPr>
          <a:xfrm>
            <a:off x="597058" y="5942985"/>
            <a:ext cx="7408412" cy="417760"/>
          </a:xfrm>
          <a:prstGeom prst="rect">
            <a:avLst/>
          </a:prstGeom>
          <a:noFill/>
        </p:spPr>
        <p:txBody>
          <a:bodyPr vert="horz" wrap="square" lIns="54460" tIns="54460" rIns="54460" bIns="54460" rtlCol="0">
            <a:spAutoFit/>
          </a:bodyPr>
          <a:lstStyle/>
          <a:p>
            <a:r>
              <a:rPr lang="en-GB" sz="2000" b="1" i="1" dirty="0">
                <a:solidFill>
                  <a:srgbClr val="004F5C"/>
                </a:solidFill>
              </a:rPr>
              <a:t>Whilst supply is constrained</a:t>
            </a:r>
          </a:p>
        </p:txBody>
      </p:sp>
      <p:sp>
        <p:nvSpPr>
          <p:cNvPr id="34" name="Text Placeholder 3"/>
          <p:cNvSpPr>
            <a:spLocks noGrp="1"/>
          </p:cNvSpPr>
          <p:nvPr>
            <p:ph type="body" sz="quarter" idx="10"/>
          </p:nvPr>
        </p:nvSpPr>
        <p:spPr>
          <a:xfrm>
            <a:off x="396823" y="6570662"/>
            <a:ext cx="10107625" cy="287339"/>
          </a:xfrm>
        </p:spPr>
        <p:txBody>
          <a:bodyPr/>
          <a:lstStyle/>
          <a:p>
            <a:pPr>
              <a:lnSpc>
                <a:spcPts val="800"/>
              </a:lnSpc>
            </a:pPr>
            <a:r>
              <a:rPr lang="en-GB" sz="700" dirty="0"/>
              <a:t>Source: PMA, Summer  2018. Image sources: By K. </a:t>
            </a:r>
            <a:r>
              <a:rPr lang="en-GB" sz="700" dirty="0" err="1"/>
              <a:t>Stefanova</a:t>
            </a:r>
            <a:r>
              <a:rPr lang="en-GB" sz="700" dirty="0"/>
              <a:t> - http://africaphotos.usaid.gov/search_details.cfm?Keyword_ID=313&amp;Country_ID=22&amp;Sector_ID=10&amp;Photo_ID=5022&amp;StartRow=46, Public Domain, </a:t>
            </a:r>
            <a:r>
              <a:rPr lang="en-GB" sz="700" dirty="0">
                <a:hlinkClick r:id="rId5"/>
              </a:rPr>
              <a:t>https://commons.wikimedia.org/w/index.php?curid=1275394</a:t>
            </a:r>
            <a:r>
              <a:rPr lang="en-GB" sz="700" dirty="0"/>
              <a:t>. By </a:t>
            </a:r>
            <a:r>
              <a:rPr lang="en-GB" sz="700" dirty="0" err="1"/>
              <a:t>Felagund</a:t>
            </a:r>
            <a:r>
              <a:rPr lang="en-GB" sz="700" dirty="0"/>
              <a:t> - Photo taken by Adi Perez, CC BY-SA 3.0, https://commons.wikimedia.org/w/index.php?curid=823030</a:t>
            </a:r>
          </a:p>
          <a:p>
            <a:pPr>
              <a:lnSpc>
                <a:spcPts val="800"/>
              </a:lnSpc>
            </a:pPr>
            <a:endParaRPr lang="en-GB" sz="700" dirty="0"/>
          </a:p>
          <a:p>
            <a:pPr>
              <a:lnSpc>
                <a:spcPts val="800"/>
              </a:lnSpc>
            </a:pPr>
            <a:endParaRPr lang="en-GB" sz="700" dirty="0"/>
          </a:p>
        </p:txBody>
      </p:sp>
      <p:graphicFrame>
        <p:nvGraphicFramePr>
          <p:cNvPr id="15" name="Chart Placeholder 3">
            <a:extLst>
              <a:ext uri="{FF2B5EF4-FFF2-40B4-BE49-F238E27FC236}">
                <a16:creationId xmlns:a16="http://schemas.microsoft.com/office/drawing/2014/main" xmlns="" id="{83A3ECE4-00E1-4B17-A878-D4BA81CF95A1}"/>
              </a:ext>
            </a:extLst>
          </p:cNvPr>
          <p:cNvGraphicFramePr>
            <a:graphicFrameLocks/>
          </p:cNvGraphicFramePr>
          <p:nvPr>
            <p:extLst>
              <p:ext uri="{D42A27DB-BD31-4B8C-83A1-F6EECF244321}">
                <p14:modId xmlns:p14="http://schemas.microsoft.com/office/powerpoint/2010/main" val="2692919173"/>
              </p:ext>
            </p:extLst>
          </p:nvPr>
        </p:nvGraphicFramePr>
        <p:xfrm>
          <a:off x="262876" y="1550020"/>
          <a:ext cx="10654167" cy="4290006"/>
        </p:xfrm>
        <a:graphic>
          <a:graphicData uri="http://schemas.openxmlformats.org/drawingml/2006/chart">
            <c:chart xmlns:c="http://schemas.openxmlformats.org/drawingml/2006/chart" xmlns:r="http://schemas.openxmlformats.org/officeDocument/2006/relationships" r:id="rId6"/>
          </a:graphicData>
        </a:graphic>
      </p:graphicFrame>
      <p:grpSp>
        <p:nvGrpSpPr>
          <p:cNvPr id="5" name="Group 4">
            <a:extLst>
              <a:ext uri="{FF2B5EF4-FFF2-40B4-BE49-F238E27FC236}">
                <a16:creationId xmlns:a16="http://schemas.microsoft.com/office/drawing/2014/main" xmlns="" id="{42404DDD-4DAF-40F1-AF79-44729CA6ECCF}"/>
              </a:ext>
            </a:extLst>
          </p:cNvPr>
          <p:cNvGrpSpPr/>
          <p:nvPr/>
        </p:nvGrpSpPr>
        <p:grpSpPr>
          <a:xfrm>
            <a:off x="9016750" y="1677989"/>
            <a:ext cx="1688421" cy="3306607"/>
            <a:chOff x="7348537" y="1677988"/>
            <a:chExt cx="1471613" cy="3306607"/>
          </a:xfrm>
        </p:grpSpPr>
        <p:sp>
          <p:nvSpPr>
            <p:cNvPr id="16" name="Rectangle 15">
              <a:extLst>
                <a:ext uri="{FF2B5EF4-FFF2-40B4-BE49-F238E27FC236}">
                  <a16:creationId xmlns:a16="http://schemas.microsoft.com/office/drawing/2014/main" xmlns="" id="{5B1EF870-BB66-4DB0-BE58-702904A7AF91}"/>
                </a:ext>
              </a:extLst>
            </p:cNvPr>
            <p:cNvSpPr/>
            <p:nvPr/>
          </p:nvSpPr>
          <p:spPr>
            <a:xfrm>
              <a:off x="7348537" y="1677988"/>
              <a:ext cx="1471613" cy="3306607"/>
            </a:xfrm>
            <a:prstGeom prst="rect">
              <a:avLst/>
            </a:prstGeom>
            <a:solidFill>
              <a:schemeClr val="bg1">
                <a:lumMod val="50000"/>
                <a:alpha val="2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1000" dirty="0">
                <a:solidFill>
                  <a:srgbClr val="CDDCDC"/>
                </a:solidFill>
                <a:latin typeface="Arial"/>
                <a:cs typeface="Arial"/>
              </a:endParaRPr>
            </a:p>
          </p:txBody>
        </p:sp>
        <p:sp>
          <p:nvSpPr>
            <p:cNvPr id="17" name="Text Box 9">
              <a:extLst>
                <a:ext uri="{FF2B5EF4-FFF2-40B4-BE49-F238E27FC236}">
                  <a16:creationId xmlns:a16="http://schemas.microsoft.com/office/drawing/2014/main" xmlns="" id="{CCE3BFE7-1EF0-4C93-9B12-4BD9858D98B4}"/>
                </a:ext>
              </a:extLst>
            </p:cNvPr>
            <p:cNvSpPr txBox="1">
              <a:spLocks noChangeArrowheads="1"/>
            </p:cNvSpPr>
            <p:nvPr/>
          </p:nvSpPr>
          <p:spPr bwMode="auto">
            <a:xfrm>
              <a:off x="7472087" y="2323244"/>
              <a:ext cx="1092793" cy="238527"/>
            </a:xfrm>
            <a:prstGeom prst="rect">
              <a:avLst/>
            </a:prstGeom>
            <a:noFill/>
            <a:ln w="9525">
              <a:noFill/>
              <a:miter lim="800000"/>
              <a:headEnd/>
              <a:tailEnd/>
            </a:ln>
          </p:spPr>
          <p:txBody>
            <a:bodyPr wrap="square" lIns="0"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fontAlgn="base" hangingPunct="0">
                <a:spcBef>
                  <a:spcPct val="0"/>
                </a:spcBef>
                <a:spcAft>
                  <a:spcPct val="0"/>
                </a:spcAft>
                <a:defRPr sz="1000"/>
              </a:pPr>
              <a:r>
                <a:rPr lang="en-US" sz="1400" b="1" dirty="0">
                  <a:solidFill>
                    <a:srgbClr val="004F5C"/>
                  </a:solidFill>
                  <a:latin typeface="Arial"/>
                  <a:cs typeface="Arial"/>
                </a:rPr>
                <a:t>Forecast</a:t>
              </a:r>
            </a:p>
          </p:txBody>
        </p:sp>
      </p:grpSp>
    </p:spTree>
    <p:custDataLst>
      <p:tags r:id="rId1"/>
    </p:custDataLst>
    <p:extLst>
      <p:ext uri="{BB962C8B-B14F-4D97-AF65-F5344CB8AC3E}">
        <p14:creationId xmlns:p14="http://schemas.microsoft.com/office/powerpoint/2010/main" val="285518672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15"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3331647-C2A6-417A-8C06-480517CCF4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548" y="1315845"/>
            <a:ext cx="9306540" cy="3914079"/>
          </a:xfrm>
          <a:prstGeom prst="rect">
            <a:avLst/>
          </a:prstGeom>
        </p:spPr>
      </p:pic>
      <p:sp>
        <p:nvSpPr>
          <p:cNvPr id="2" name="Title 1"/>
          <p:cNvSpPr>
            <a:spLocks noGrp="1"/>
          </p:cNvSpPr>
          <p:nvPr>
            <p:ph type="title"/>
          </p:nvPr>
        </p:nvSpPr>
        <p:spPr>
          <a:noFill/>
        </p:spPr>
        <p:txBody>
          <a:bodyPr/>
          <a:lstStyle/>
          <a:p>
            <a:r>
              <a:rPr lang="en-GB" dirty="0"/>
              <a:t>The concrete jungle…</a:t>
            </a:r>
          </a:p>
        </p:txBody>
      </p:sp>
      <p:sp>
        <p:nvSpPr>
          <p:cNvPr id="3" name="Text Placeholder 2"/>
          <p:cNvSpPr>
            <a:spLocks noGrp="1"/>
          </p:cNvSpPr>
          <p:nvPr>
            <p:ph type="body" sz="quarter" idx="10"/>
          </p:nvPr>
        </p:nvSpPr>
        <p:spPr>
          <a:xfrm>
            <a:off x="480781" y="6532162"/>
            <a:ext cx="9182855" cy="287338"/>
          </a:xfrm>
        </p:spPr>
        <p:txBody>
          <a:bodyPr/>
          <a:lstStyle/>
          <a:p>
            <a:r>
              <a:rPr lang="en-GB" dirty="0"/>
              <a:t>Source: M&amp;G Real Estate forecasts as at July 2018, IPF February 2018. </a:t>
            </a:r>
            <a:br>
              <a:rPr lang="en-GB" dirty="0"/>
            </a:br>
            <a:r>
              <a:rPr lang="en-GB" dirty="0"/>
              <a:t>Image source: By Simon Rodriguez - Imported from 500px (archived version) by the Archive Team. (detail page), CC BY 3.0, https://commons.wikimedia.org/w/index.php?curid=71469279</a:t>
            </a:r>
          </a:p>
        </p:txBody>
      </p:sp>
      <p:sp>
        <p:nvSpPr>
          <p:cNvPr id="4" name="Text Placeholder 4"/>
          <p:cNvSpPr txBox="1">
            <a:spLocks/>
          </p:cNvSpPr>
          <p:nvPr/>
        </p:nvSpPr>
        <p:spPr>
          <a:xfrm>
            <a:off x="465612" y="547324"/>
            <a:ext cx="8499475" cy="457732"/>
          </a:xfrm>
          <a:prstGeom prst="rect">
            <a:avLst/>
          </a:prstGeom>
        </p:spPr>
        <p:txBody>
          <a:bodyPr lIns="91424" tIns="45712" rIns="91424" bIns="45712"/>
          <a:lstStyle>
            <a:lvl1pPr marL="190500" indent="-190500" algn="l" rtl="0" eaLnBrk="1" fontAlgn="base" hangingPunct="1">
              <a:spcBef>
                <a:spcPts val="600"/>
              </a:spcBef>
              <a:spcAft>
                <a:spcPts val="1200"/>
              </a:spcAft>
              <a:buClr>
                <a:srgbClr val="9EA900"/>
              </a:buClr>
              <a:buSzPct val="130000"/>
              <a:buChar char="•"/>
              <a:defRPr sz="2000">
                <a:solidFill>
                  <a:schemeClr val="tx1"/>
                </a:solidFill>
                <a:latin typeface="+mn-lt"/>
                <a:ea typeface="+mn-ea"/>
                <a:cs typeface="+mn-cs"/>
              </a:defRPr>
            </a:lvl1pPr>
            <a:lvl2pPr marL="457200" indent="-271463" algn="l" rtl="0" eaLnBrk="1" fontAlgn="base" hangingPunct="1">
              <a:spcBef>
                <a:spcPts val="600"/>
              </a:spcBef>
              <a:spcAft>
                <a:spcPts val="1200"/>
              </a:spcAft>
              <a:buClr>
                <a:srgbClr val="9EA900"/>
              </a:buClr>
              <a:buSzPct val="130000"/>
              <a:buChar char="–"/>
              <a:defRPr>
                <a:solidFill>
                  <a:schemeClr val="tx1"/>
                </a:solidFill>
                <a:latin typeface="+mn-lt"/>
              </a:defRPr>
            </a:lvl2pPr>
            <a:lvl3pPr marL="711200" indent="-254000" algn="l" rtl="0" eaLnBrk="1" fontAlgn="base" hangingPunct="1">
              <a:spcBef>
                <a:spcPts val="600"/>
              </a:spcBef>
              <a:spcAft>
                <a:spcPts val="1200"/>
              </a:spcAft>
              <a:buClr>
                <a:srgbClr val="9EA900"/>
              </a:buClr>
              <a:buSzPct val="80000"/>
              <a:buFont typeface="Courier New" pitchFamily="49" charset="0"/>
              <a:buChar char="o"/>
              <a:defRPr>
                <a:solidFill>
                  <a:schemeClr val="tx1"/>
                </a:solidFill>
                <a:latin typeface="+mn-lt"/>
              </a:defRPr>
            </a:lvl3pPr>
            <a:lvl4pPr marL="990600" indent="-279400" algn="l" rtl="0" eaLnBrk="1" fontAlgn="base" hangingPunct="1">
              <a:spcBef>
                <a:spcPts val="600"/>
              </a:spcBef>
              <a:spcAft>
                <a:spcPts val="1200"/>
              </a:spcAft>
              <a:buClr>
                <a:srgbClr val="9EA900"/>
              </a:buClr>
              <a:buSzPct val="130000"/>
              <a:buChar char="–"/>
              <a:defRPr>
                <a:solidFill>
                  <a:schemeClr val="tx1"/>
                </a:solidFill>
                <a:latin typeface="+mn-lt"/>
              </a:defRPr>
            </a:lvl4pPr>
            <a:lvl5pPr marL="1277938" indent="-287338" algn="l" rtl="0" eaLnBrk="1" fontAlgn="base" hangingPunct="1">
              <a:spcBef>
                <a:spcPts val="600"/>
              </a:spcBef>
              <a:spcAft>
                <a:spcPts val="1200"/>
              </a:spcAft>
              <a:buClr>
                <a:srgbClr val="9EA900"/>
              </a:buClr>
              <a:buSzPct val="130000"/>
              <a:buChar char="»"/>
              <a:defRPr>
                <a:solidFill>
                  <a:schemeClr val="tx1"/>
                </a:solidFill>
                <a:latin typeface="+mn-lt"/>
              </a:defRPr>
            </a:lvl5pPr>
            <a:lvl6pPr marL="2381250" indent="-228600" algn="l" rtl="0" eaLnBrk="1" fontAlgn="base" hangingPunct="1">
              <a:spcBef>
                <a:spcPct val="20000"/>
              </a:spcBef>
              <a:spcAft>
                <a:spcPct val="100000"/>
              </a:spcAft>
              <a:buClr>
                <a:srgbClr val="A2AF2E"/>
              </a:buClr>
              <a:buSzPct val="130000"/>
              <a:buChar char="»"/>
              <a:defRPr>
                <a:solidFill>
                  <a:srgbClr val="005E6A"/>
                </a:solidFill>
                <a:latin typeface="+mn-lt"/>
              </a:defRPr>
            </a:lvl6pPr>
            <a:lvl7pPr marL="2838450" indent="-228600" algn="l" rtl="0" eaLnBrk="1" fontAlgn="base" hangingPunct="1">
              <a:spcBef>
                <a:spcPct val="20000"/>
              </a:spcBef>
              <a:spcAft>
                <a:spcPct val="100000"/>
              </a:spcAft>
              <a:buClr>
                <a:srgbClr val="A2AF2E"/>
              </a:buClr>
              <a:buSzPct val="130000"/>
              <a:buChar char="»"/>
              <a:defRPr>
                <a:solidFill>
                  <a:srgbClr val="005E6A"/>
                </a:solidFill>
                <a:latin typeface="+mn-lt"/>
              </a:defRPr>
            </a:lvl7pPr>
            <a:lvl8pPr marL="3295650" indent="-228600" algn="l" rtl="0" eaLnBrk="1" fontAlgn="base" hangingPunct="1">
              <a:spcBef>
                <a:spcPct val="20000"/>
              </a:spcBef>
              <a:spcAft>
                <a:spcPct val="100000"/>
              </a:spcAft>
              <a:buClr>
                <a:srgbClr val="A2AF2E"/>
              </a:buClr>
              <a:buSzPct val="130000"/>
              <a:buChar char="»"/>
              <a:defRPr>
                <a:solidFill>
                  <a:srgbClr val="005E6A"/>
                </a:solidFill>
                <a:latin typeface="+mn-lt"/>
              </a:defRPr>
            </a:lvl8pPr>
            <a:lvl9pPr marL="3752850" indent="-228600" algn="l" rtl="0" eaLnBrk="1" fontAlgn="base" hangingPunct="1">
              <a:spcBef>
                <a:spcPct val="20000"/>
              </a:spcBef>
              <a:spcAft>
                <a:spcPct val="100000"/>
              </a:spcAft>
              <a:buClr>
                <a:srgbClr val="A2AF2E"/>
              </a:buClr>
              <a:buSzPct val="130000"/>
              <a:buChar char="»"/>
              <a:defRPr>
                <a:solidFill>
                  <a:srgbClr val="005E6A"/>
                </a:solidFill>
                <a:latin typeface="+mn-lt"/>
              </a:defRPr>
            </a:lvl9pPr>
          </a:lstStyle>
          <a:p>
            <a:pPr marL="0" indent="0">
              <a:buNone/>
            </a:pPr>
            <a:r>
              <a:rPr lang="en-GB" sz="2200" b="1" kern="0" dirty="0">
                <a:latin typeface="+mj-lt"/>
              </a:rPr>
              <a:t>M&amp;G Real Estate forecasts</a:t>
            </a:r>
          </a:p>
        </p:txBody>
      </p:sp>
      <p:sp>
        <p:nvSpPr>
          <p:cNvPr id="10" name="Text Placeholder 5">
            <a:extLst>
              <a:ext uri="{FF2B5EF4-FFF2-40B4-BE49-F238E27FC236}">
                <a16:creationId xmlns:a16="http://schemas.microsoft.com/office/drawing/2014/main" xmlns="" id="{DD807198-6D5D-45E6-AFDC-6868466324A8}"/>
              </a:ext>
            </a:extLst>
          </p:cNvPr>
          <p:cNvSpPr txBox="1">
            <a:spLocks/>
          </p:cNvSpPr>
          <p:nvPr/>
        </p:nvSpPr>
        <p:spPr bwMode="auto">
          <a:xfrm>
            <a:off x="480783" y="5941149"/>
            <a:ext cx="7147809"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8" tIns="45704" rIns="91408" bIns="45704" numCol="1" anchor="t" anchorCtr="0" compatLnSpc="1">
            <a:prstTxWarp prst="textNoShape">
              <a:avLst/>
            </a:prstTxWarp>
          </a:bodyPr>
          <a:lstStyle>
            <a:lvl1pPr marL="0" indent="0" algn="l" rtl="0" eaLnBrk="1" fontAlgn="base" hangingPunct="1">
              <a:spcBef>
                <a:spcPts val="600"/>
              </a:spcBef>
              <a:spcAft>
                <a:spcPts val="1200"/>
              </a:spcAft>
              <a:buClr>
                <a:srgbClr val="9EA900"/>
              </a:buClr>
              <a:buSzPct val="130000"/>
              <a:buNone/>
              <a:defRPr sz="2000" b="1" i="1">
                <a:solidFill>
                  <a:schemeClr val="tx1"/>
                </a:solidFill>
                <a:latin typeface="+mn-lt"/>
                <a:ea typeface="+mn-ea"/>
                <a:cs typeface="+mn-cs"/>
              </a:defRPr>
            </a:lvl1pPr>
            <a:lvl2pPr marL="185737" indent="0" algn="l" rtl="0" eaLnBrk="1" fontAlgn="base" hangingPunct="1">
              <a:spcBef>
                <a:spcPts val="600"/>
              </a:spcBef>
              <a:spcAft>
                <a:spcPts val="1200"/>
              </a:spcAft>
              <a:buClr>
                <a:srgbClr val="9EA900"/>
              </a:buClr>
              <a:buSzPct val="130000"/>
              <a:buNone/>
              <a:defRPr sz="2000" b="1" i="1">
                <a:solidFill>
                  <a:schemeClr val="tx1"/>
                </a:solidFill>
                <a:latin typeface="+mn-lt"/>
              </a:defRPr>
            </a:lvl2pPr>
            <a:lvl3pPr marL="457200" indent="0" algn="l" rtl="0" eaLnBrk="1" fontAlgn="base" hangingPunct="1">
              <a:spcBef>
                <a:spcPts val="600"/>
              </a:spcBef>
              <a:spcAft>
                <a:spcPts val="1200"/>
              </a:spcAft>
              <a:buClr>
                <a:srgbClr val="9EA900"/>
              </a:buClr>
              <a:buSzPct val="80000"/>
              <a:buFont typeface="Courier New" pitchFamily="49" charset="0"/>
              <a:buNone/>
              <a:defRPr sz="2000" b="1" i="1">
                <a:solidFill>
                  <a:schemeClr val="tx1"/>
                </a:solidFill>
                <a:latin typeface="+mn-lt"/>
              </a:defRPr>
            </a:lvl3pPr>
            <a:lvl4pPr marL="711200" indent="0" algn="l" rtl="0" eaLnBrk="1" fontAlgn="base" hangingPunct="1">
              <a:spcBef>
                <a:spcPts val="600"/>
              </a:spcBef>
              <a:spcAft>
                <a:spcPts val="1200"/>
              </a:spcAft>
              <a:buClr>
                <a:srgbClr val="9EA900"/>
              </a:buClr>
              <a:buSzPct val="130000"/>
              <a:buNone/>
              <a:defRPr sz="2000" b="1" i="1">
                <a:solidFill>
                  <a:schemeClr val="tx1"/>
                </a:solidFill>
                <a:latin typeface="+mn-lt"/>
              </a:defRPr>
            </a:lvl4pPr>
            <a:lvl5pPr marL="990600" indent="0" algn="l" rtl="0" eaLnBrk="1" fontAlgn="base" hangingPunct="1">
              <a:spcBef>
                <a:spcPts val="600"/>
              </a:spcBef>
              <a:spcAft>
                <a:spcPts val="1200"/>
              </a:spcAft>
              <a:buClr>
                <a:srgbClr val="9EA900"/>
              </a:buClr>
              <a:buSzPct val="130000"/>
              <a:buNone/>
              <a:defRPr sz="2000" b="1" i="1">
                <a:solidFill>
                  <a:schemeClr val="tx1"/>
                </a:solidFill>
                <a:latin typeface="+mn-lt"/>
              </a:defRPr>
            </a:lvl5pPr>
            <a:lvl6pPr marL="2381250" indent="-228600" algn="l" rtl="0" eaLnBrk="1" fontAlgn="base" hangingPunct="1">
              <a:spcBef>
                <a:spcPct val="20000"/>
              </a:spcBef>
              <a:spcAft>
                <a:spcPct val="100000"/>
              </a:spcAft>
              <a:buClr>
                <a:srgbClr val="A2AF2E"/>
              </a:buClr>
              <a:buSzPct val="130000"/>
              <a:buChar char="»"/>
              <a:defRPr>
                <a:solidFill>
                  <a:srgbClr val="005E6A"/>
                </a:solidFill>
                <a:latin typeface="+mn-lt"/>
              </a:defRPr>
            </a:lvl6pPr>
            <a:lvl7pPr marL="2838450" indent="-228600" algn="l" rtl="0" eaLnBrk="1" fontAlgn="base" hangingPunct="1">
              <a:spcBef>
                <a:spcPct val="20000"/>
              </a:spcBef>
              <a:spcAft>
                <a:spcPct val="100000"/>
              </a:spcAft>
              <a:buClr>
                <a:srgbClr val="A2AF2E"/>
              </a:buClr>
              <a:buSzPct val="130000"/>
              <a:buChar char="»"/>
              <a:defRPr>
                <a:solidFill>
                  <a:srgbClr val="005E6A"/>
                </a:solidFill>
                <a:latin typeface="+mn-lt"/>
              </a:defRPr>
            </a:lvl7pPr>
            <a:lvl8pPr marL="3295650" indent="-228600" algn="l" rtl="0" eaLnBrk="1" fontAlgn="base" hangingPunct="1">
              <a:spcBef>
                <a:spcPct val="20000"/>
              </a:spcBef>
              <a:spcAft>
                <a:spcPct val="100000"/>
              </a:spcAft>
              <a:buClr>
                <a:srgbClr val="A2AF2E"/>
              </a:buClr>
              <a:buSzPct val="130000"/>
              <a:buChar char="»"/>
              <a:defRPr>
                <a:solidFill>
                  <a:srgbClr val="005E6A"/>
                </a:solidFill>
                <a:latin typeface="+mn-lt"/>
              </a:defRPr>
            </a:lvl8pPr>
            <a:lvl9pPr marL="3752850" indent="-228600" algn="l" rtl="0" eaLnBrk="1" fontAlgn="base" hangingPunct="1">
              <a:spcBef>
                <a:spcPct val="20000"/>
              </a:spcBef>
              <a:spcAft>
                <a:spcPct val="100000"/>
              </a:spcAft>
              <a:buClr>
                <a:srgbClr val="A2AF2E"/>
              </a:buClr>
              <a:buSzPct val="130000"/>
              <a:buChar char="»"/>
              <a:defRPr>
                <a:solidFill>
                  <a:srgbClr val="005E6A"/>
                </a:solidFill>
                <a:latin typeface="+mn-lt"/>
              </a:defRPr>
            </a:lvl9pPr>
          </a:lstStyle>
          <a:p>
            <a:pPr defTabSz="914104">
              <a:defRPr/>
            </a:pPr>
            <a:r>
              <a:rPr lang="en-GB" kern="0" dirty="0">
                <a:solidFill>
                  <a:srgbClr val="004F5C"/>
                </a:solidFill>
                <a:latin typeface="Arial"/>
              </a:rPr>
              <a:t>Capital values muted for a long term asset…….</a:t>
            </a:r>
          </a:p>
        </p:txBody>
      </p:sp>
      <p:graphicFrame>
        <p:nvGraphicFramePr>
          <p:cNvPr id="8" name="Content Placeholder 2">
            <a:extLst>
              <a:ext uri="{FF2B5EF4-FFF2-40B4-BE49-F238E27FC236}">
                <a16:creationId xmlns:a16="http://schemas.microsoft.com/office/drawing/2014/main" xmlns="" id="{B721FB9F-5244-4605-B8F9-5C2D607FCC30}"/>
              </a:ext>
            </a:extLst>
          </p:cNvPr>
          <p:cNvGraphicFramePr>
            <a:graphicFrameLocks/>
          </p:cNvGraphicFramePr>
          <p:nvPr>
            <p:extLst>
              <p:ext uri="{D42A27DB-BD31-4B8C-83A1-F6EECF244321}">
                <p14:modId xmlns:p14="http://schemas.microsoft.com/office/powerpoint/2010/main" val="2117666070"/>
              </p:ext>
            </p:extLst>
          </p:nvPr>
        </p:nvGraphicFramePr>
        <p:xfrm>
          <a:off x="439708" y="1130446"/>
          <a:ext cx="10354672" cy="5005965"/>
        </p:xfrm>
        <a:graphic>
          <a:graphicData uri="http://schemas.openxmlformats.org/drawingml/2006/chart">
            <c:chart xmlns:c="http://schemas.openxmlformats.org/drawingml/2006/chart" xmlns:r="http://schemas.openxmlformats.org/officeDocument/2006/relationships" r:id="rId4"/>
          </a:graphicData>
        </a:graphic>
      </p:graphicFrame>
      <p:sp>
        <p:nvSpPr>
          <p:cNvPr id="11" name="Line 5">
            <a:extLst>
              <a:ext uri="{FF2B5EF4-FFF2-40B4-BE49-F238E27FC236}">
                <a16:creationId xmlns:a16="http://schemas.microsoft.com/office/drawing/2014/main" xmlns="" id="{245A1F8A-7B5A-4329-B77C-9D62242399D0}"/>
              </a:ext>
            </a:extLst>
          </p:cNvPr>
          <p:cNvSpPr>
            <a:spLocks noChangeShapeType="1"/>
          </p:cNvSpPr>
          <p:nvPr/>
        </p:nvSpPr>
        <p:spPr bwMode="auto">
          <a:xfrm flipV="1">
            <a:off x="2346781" y="1233489"/>
            <a:ext cx="10846" cy="4002086"/>
          </a:xfrm>
          <a:prstGeom prst="line">
            <a:avLst/>
          </a:prstGeom>
          <a:noFill/>
          <a:ln w="38100">
            <a:solidFill>
              <a:schemeClr val="bg1">
                <a:lumMod val="50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en-GB"/>
          </a:p>
        </p:txBody>
      </p:sp>
    </p:spTree>
    <p:extLst>
      <p:ext uri="{BB962C8B-B14F-4D97-AF65-F5344CB8AC3E}">
        <p14:creationId xmlns:p14="http://schemas.microsoft.com/office/powerpoint/2010/main" val="181150185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49168CD9-1A44-4F10-94D2-368BBDD51C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093" y="1572322"/>
            <a:ext cx="9263936" cy="3126630"/>
          </a:xfrm>
          <a:prstGeom prst="rect">
            <a:avLst/>
          </a:prstGeom>
        </p:spPr>
      </p:pic>
      <p:sp>
        <p:nvSpPr>
          <p:cNvPr id="2" name="Title 1"/>
          <p:cNvSpPr>
            <a:spLocks noGrp="1"/>
          </p:cNvSpPr>
          <p:nvPr>
            <p:ph type="title"/>
          </p:nvPr>
        </p:nvSpPr>
        <p:spPr>
          <a:noFill/>
        </p:spPr>
        <p:txBody>
          <a:bodyPr/>
          <a:lstStyle/>
          <a:p>
            <a:r>
              <a:rPr lang="en-GB" dirty="0"/>
              <a:t>Infrastructure – bridging a gap?</a:t>
            </a:r>
          </a:p>
        </p:txBody>
      </p:sp>
      <p:sp>
        <p:nvSpPr>
          <p:cNvPr id="9" name="Text Placeholder 8"/>
          <p:cNvSpPr>
            <a:spLocks noGrp="1"/>
          </p:cNvSpPr>
          <p:nvPr>
            <p:ph type="body" sz="quarter" idx="11"/>
          </p:nvPr>
        </p:nvSpPr>
        <p:spPr/>
        <p:txBody>
          <a:bodyPr/>
          <a:lstStyle/>
          <a:p>
            <a:r>
              <a:rPr lang="en-GB" dirty="0"/>
              <a:t>Listed infrastructure provides clear diversification benefits</a:t>
            </a:r>
          </a:p>
        </p:txBody>
      </p:sp>
      <p:sp>
        <p:nvSpPr>
          <p:cNvPr id="19" name="Text Placeholder 4"/>
          <p:cNvSpPr>
            <a:spLocks noGrp="1"/>
          </p:cNvSpPr>
          <p:nvPr>
            <p:ph type="body" sz="quarter" idx="10"/>
          </p:nvPr>
        </p:nvSpPr>
        <p:spPr>
          <a:xfrm>
            <a:off x="382304" y="6587594"/>
            <a:ext cx="7395110" cy="287339"/>
          </a:xfrm>
        </p:spPr>
        <p:txBody>
          <a:bodyPr/>
          <a:lstStyle/>
          <a:p>
            <a:r>
              <a:rPr lang="en-GB" dirty="0"/>
              <a:t>Source: M&amp;G, PCR team, 25 August 2017. Image source: Shutterstock</a:t>
            </a:r>
          </a:p>
        </p:txBody>
      </p:sp>
      <p:grpSp>
        <p:nvGrpSpPr>
          <p:cNvPr id="22" name="Group 21"/>
          <p:cNvGrpSpPr/>
          <p:nvPr/>
        </p:nvGrpSpPr>
        <p:grpSpPr>
          <a:xfrm>
            <a:off x="388568" y="1100031"/>
            <a:ext cx="11214224" cy="5193207"/>
            <a:chOff x="178225" y="1100030"/>
            <a:chExt cx="8613424" cy="5193207"/>
          </a:xfrm>
        </p:grpSpPr>
        <p:graphicFrame>
          <p:nvGraphicFramePr>
            <p:cNvPr id="25" name="Chart 24"/>
            <p:cNvGraphicFramePr/>
            <p:nvPr>
              <p:extLst>
                <p:ext uri="{D42A27DB-BD31-4B8C-83A1-F6EECF244321}">
                  <p14:modId xmlns:p14="http://schemas.microsoft.com/office/powerpoint/2010/main" val="3543073834"/>
                </p:ext>
              </p:extLst>
            </p:nvPr>
          </p:nvGraphicFramePr>
          <p:xfrm>
            <a:off x="265201" y="1427355"/>
            <a:ext cx="8279359" cy="4255665"/>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p:cNvSpPr txBox="1"/>
            <p:nvPr/>
          </p:nvSpPr>
          <p:spPr>
            <a:xfrm>
              <a:off x="178225" y="5893127"/>
              <a:ext cx="8613424" cy="400110"/>
            </a:xfrm>
            <a:prstGeom prst="rect">
              <a:avLst/>
            </a:prstGeom>
            <a:noFill/>
          </p:spPr>
          <p:txBody>
            <a:bodyPr wrap="square" rtlCol="0">
              <a:spAutoFit/>
            </a:bodyPr>
            <a:lstStyle/>
            <a:p>
              <a:r>
                <a:rPr lang="en-GB" sz="2000" b="1" i="1" dirty="0">
                  <a:solidFill>
                    <a:srgbClr val="004F5C"/>
                  </a:solidFill>
                </a:rPr>
                <a:t>… and the longer the holding period, the more pronounced the effect</a:t>
              </a:r>
            </a:p>
          </p:txBody>
        </p:sp>
        <p:sp>
          <p:nvSpPr>
            <p:cNvPr id="24" name="AutoShape 19"/>
            <p:cNvSpPr>
              <a:spLocks noChangeArrowheads="1"/>
            </p:cNvSpPr>
            <p:nvPr/>
          </p:nvSpPr>
          <p:spPr bwMode="auto">
            <a:xfrm>
              <a:off x="450850" y="1100030"/>
              <a:ext cx="7289800" cy="360000"/>
            </a:xfrm>
            <a:prstGeom prst="roundRect">
              <a:avLst>
                <a:gd name="adj" fmla="val 10991"/>
              </a:avLst>
            </a:prstGeom>
            <a:noFill/>
            <a:ln w="12700" algn="ctr">
              <a:noFill/>
              <a:round/>
              <a:headEnd/>
              <a:tailEnd/>
            </a:ln>
            <a:effectLst/>
            <a:extLst/>
          </p:spPr>
          <p:txBody>
            <a:bodyPr lIns="72000" tIns="0" rIns="72000" bIns="0" anchor="ctr"/>
            <a:lstStyle/>
            <a:p>
              <a:r>
                <a:rPr lang="en-GB" sz="1400" b="1" dirty="0"/>
                <a:t>M&amp;G’s infrastructure universe vs MSCI AC World (10 years) </a:t>
              </a:r>
            </a:p>
          </p:txBody>
        </p:sp>
        <p:cxnSp>
          <p:nvCxnSpPr>
            <p:cNvPr id="26" name="Straight Arrow Connector 25"/>
            <p:cNvCxnSpPr>
              <a:cxnSpLocks/>
            </p:cNvCxnSpPr>
            <p:nvPr/>
          </p:nvCxnSpPr>
          <p:spPr bwMode="auto">
            <a:xfrm>
              <a:off x="756514" y="5091109"/>
              <a:ext cx="6984136"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p:cNvSpPr txBox="1"/>
            <p:nvPr/>
          </p:nvSpPr>
          <p:spPr>
            <a:xfrm>
              <a:off x="1924983" y="5091109"/>
              <a:ext cx="4236224" cy="369247"/>
            </a:xfrm>
            <a:prstGeom prst="rect">
              <a:avLst/>
            </a:prstGeom>
            <a:noFill/>
          </p:spPr>
          <p:txBody>
            <a:bodyPr wrap="square" rtlCol="0">
              <a:spAutoFit/>
            </a:bodyPr>
            <a:lstStyle/>
            <a:p>
              <a:pPr algn="ctr"/>
              <a:r>
                <a:rPr lang="en-GB" dirty="0">
                  <a:solidFill>
                    <a:srgbClr val="004F5C"/>
                  </a:solidFill>
                </a:rPr>
                <a:t>Increased allocation to listed infrastructure </a:t>
              </a:r>
            </a:p>
          </p:txBody>
        </p:sp>
        <p:cxnSp>
          <p:nvCxnSpPr>
            <p:cNvPr id="14" name="Straight Arrow Connector 13">
              <a:extLst>
                <a:ext uri="{FF2B5EF4-FFF2-40B4-BE49-F238E27FC236}">
                  <a16:creationId xmlns:a16="http://schemas.microsoft.com/office/drawing/2014/main" xmlns="" id="{D19A38C7-B287-4A1B-B629-082598AA37D7}"/>
                </a:ext>
              </a:extLst>
            </p:cNvPr>
            <p:cNvCxnSpPr>
              <a:cxnSpLocks/>
            </p:cNvCxnSpPr>
            <p:nvPr/>
          </p:nvCxnSpPr>
          <p:spPr bwMode="auto">
            <a:xfrm>
              <a:off x="450850" y="1393633"/>
              <a:ext cx="7616190" cy="0"/>
            </a:xfrm>
            <a:prstGeom prst="straightConnector1">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4" name="Text Box 91"/>
          <p:cNvSpPr txBox="1">
            <a:spLocks noChangeArrowheads="1"/>
          </p:cNvSpPr>
          <p:nvPr/>
        </p:nvSpPr>
        <p:spPr bwMode="auto">
          <a:xfrm>
            <a:off x="594863" y="5725160"/>
            <a:ext cx="863992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GB"/>
            </a:defPPr>
            <a:lvl1pPr algn="l" rtl="0" eaLnBrk="0" fontAlgn="base" hangingPunct="0">
              <a:spcBef>
                <a:spcPct val="0"/>
              </a:spcBef>
              <a:spcAft>
                <a:spcPct val="0"/>
              </a:spcAft>
              <a:defRPr sz="1200" i="1" kern="1200">
                <a:solidFill>
                  <a:srgbClr val="000000"/>
                </a:solidFill>
                <a:latin typeface="Arial" pitchFamily="34" charset="0"/>
                <a:ea typeface="+mn-ea"/>
                <a:cs typeface="+mn-cs"/>
              </a:defRPr>
            </a:lvl1pPr>
            <a:lvl2pPr marL="457200" algn="l" rtl="0" eaLnBrk="0" fontAlgn="base" hangingPunct="0">
              <a:spcBef>
                <a:spcPct val="0"/>
              </a:spcBef>
              <a:spcAft>
                <a:spcPct val="0"/>
              </a:spcAft>
              <a:defRPr sz="1200" i="1" kern="1200">
                <a:solidFill>
                  <a:srgbClr val="000000"/>
                </a:solidFill>
                <a:latin typeface="Arial" pitchFamily="34" charset="0"/>
                <a:ea typeface="+mn-ea"/>
                <a:cs typeface="+mn-cs"/>
              </a:defRPr>
            </a:lvl2pPr>
            <a:lvl3pPr marL="914400" algn="l" rtl="0" eaLnBrk="0" fontAlgn="base" hangingPunct="0">
              <a:spcBef>
                <a:spcPct val="0"/>
              </a:spcBef>
              <a:spcAft>
                <a:spcPct val="0"/>
              </a:spcAft>
              <a:defRPr sz="1200" i="1" kern="1200">
                <a:solidFill>
                  <a:srgbClr val="000000"/>
                </a:solidFill>
                <a:latin typeface="Arial" pitchFamily="34" charset="0"/>
                <a:ea typeface="+mn-ea"/>
                <a:cs typeface="+mn-cs"/>
              </a:defRPr>
            </a:lvl3pPr>
            <a:lvl4pPr marL="1371600" algn="l" rtl="0" eaLnBrk="0" fontAlgn="base" hangingPunct="0">
              <a:spcBef>
                <a:spcPct val="0"/>
              </a:spcBef>
              <a:spcAft>
                <a:spcPct val="0"/>
              </a:spcAft>
              <a:defRPr sz="1200" i="1" kern="1200">
                <a:solidFill>
                  <a:srgbClr val="000000"/>
                </a:solidFill>
                <a:latin typeface="Arial" pitchFamily="34" charset="0"/>
                <a:ea typeface="+mn-ea"/>
                <a:cs typeface="+mn-cs"/>
              </a:defRPr>
            </a:lvl4pPr>
            <a:lvl5pPr marL="1828800" algn="l" rtl="0" eaLnBrk="0" fontAlgn="base" hangingPunct="0">
              <a:spcBef>
                <a:spcPct val="0"/>
              </a:spcBef>
              <a:spcAft>
                <a:spcPct val="0"/>
              </a:spcAft>
              <a:defRPr sz="1200" i="1" kern="1200">
                <a:solidFill>
                  <a:srgbClr val="000000"/>
                </a:solidFill>
                <a:latin typeface="Arial" pitchFamily="34" charset="0"/>
                <a:ea typeface="+mn-ea"/>
                <a:cs typeface="+mn-cs"/>
              </a:defRPr>
            </a:lvl5pPr>
            <a:lvl6pPr marL="2286000" algn="l" defTabSz="914400" rtl="0" eaLnBrk="1" latinLnBrk="0" hangingPunct="1">
              <a:defRPr sz="1200" i="1" kern="1200">
                <a:solidFill>
                  <a:srgbClr val="000000"/>
                </a:solidFill>
                <a:latin typeface="Arial" pitchFamily="34" charset="0"/>
                <a:ea typeface="+mn-ea"/>
                <a:cs typeface="+mn-cs"/>
              </a:defRPr>
            </a:lvl6pPr>
            <a:lvl7pPr marL="2743200" algn="l" defTabSz="914400" rtl="0" eaLnBrk="1" latinLnBrk="0" hangingPunct="1">
              <a:defRPr sz="1200" i="1" kern="1200">
                <a:solidFill>
                  <a:srgbClr val="000000"/>
                </a:solidFill>
                <a:latin typeface="Arial" pitchFamily="34" charset="0"/>
                <a:ea typeface="+mn-ea"/>
                <a:cs typeface="+mn-cs"/>
              </a:defRPr>
            </a:lvl7pPr>
            <a:lvl8pPr marL="3200400" algn="l" defTabSz="914400" rtl="0" eaLnBrk="1" latinLnBrk="0" hangingPunct="1">
              <a:defRPr sz="1200" i="1" kern="1200">
                <a:solidFill>
                  <a:srgbClr val="000000"/>
                </a:solidFill>
                <a:latin typeface="Arial" pitchFamily="34" charset="0"/>
                <a:ea typeface="+mn-ea"/>
                <a:cs typeface="+mn-cs"/>
              </a:defRPr>
            </a:lvl8pPr>
            <a:lvl9pPr marL="3657600" algn="l" defTabSz="914400" rtl="0" eaLnBrk="1" latinLnBrk="0" hangingPunct="1">
              <a:defRPr sz="1200" i="1" kern="1200">
                <a:solidFill>
                  <a:srgbClr val="000000"/>
                </a:solidFill>
                <a:latin typeface="Arial" pitchFamily="34" charset="0"/>
                <a:ea typeface="+mn-ea"/>
                <a:cs typeface="+mn-cs"/>
              </a:defRPr>
            </a:lvl9pPr>
          </a:lstStyle>
          <a:p>
            <a:pPr defTabSz="1087312">
              <a:defRPr/>
            </a:pPr>
            <a:r>
              <a:rPr lang="en-US" sz="1400" i="0" dirty="0">
                <a:solidFill>
                  <a:schemeClr val="tx1"/>
                </a:solidFill>
              </a:rPr>
              <a:t>Past performance is not a guide to future performance </a:t>
            </a:r>
            <a:endParaRPr lang="en-GB" sz="1400" i="0" dirty="0">
              <a:solidFill>
                <a:schemeClr val="tx1"/>
              </a:solidFill>
            </a:endParaRPr>
          </a:p>
        </p:txBody>
      </p:sp>
    </p:spTree>
    <p:extLst>
      <p:ext uri="{BB962C8B-B14F-4D97-AF65-F5344CB8AC3E}">
        <p14:creationId xmlns:p14="http://schemas.microsoft.com/office/powerpoint/2010/main" val="421201847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D380432-9CEF-4BC9-AB1A-E96F17275C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6542" y="1103971"/>
            <a:ext cx="11155692" cy="4906536"/>
          </a:xfrm>
          <a:prstGeom prst="rect">
            <a:avLst/>
          </a:prstGeom>
        </p:spPr>
      </p:pic>
      <p:sp>
        <p:nvSpPr>
          <p:cNvPr id="2" name="Title 1">
            <a:extLst>
              <a:ext uri="{FF2B5EF4-FFF2-40B4-BE49-F238E27FC236}">
                <a16:creationId xmlns:a16="http://schemas.microsoft.com/office/drawing/2014/main" xmlns="" id="{E7435864-77ED-4773-ABDE-3749B51E95DB}"/>
              </a:ext>
            </a:extLst>
          </p:cNvPr>
          <p:cNvSpPr>
            <a:spLocks noGrp="1"/>
          </p:cNvSpPr>
          <p:nvPr>
            <p:ph type="title"/>
          </p:nvPr>
        </p:nvSpPr>
        <p:spPr/>
        <p:txBody>
          <a:bodyPr/>
          <a:lstStyle/>
          <a:p>
            <a:r>
              <a:rPr lang="en-GB" dirty="0"/>
              <a:t>Our path through the jungle…</a:t>
            </a:r>
          </a:p>
        </p:txBody>
      </p:sp>
      <p:sp>
        <p:nvSpPr>
          <p:cNvPr id="4" name="Text Placeholder 3">
            <a:extLst>
              <a:ext uri="{FF2B5EF4-FFF2-40B4-BE49-F238E27FC236}">
                <a16:creationId xmlns:a16="http://schemas.microsoft.com/office/drawing/2014/main" xmlns="" id="{0E49E808-A6FA-44AE-B463-08D1228CA579}"/>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xmlns="" id="{324C1BAB-0734-4859-92CF-F23FD5265E07}"/>
              </a:ext>
            </a:extLst>
          </p:cNvPr>
          <p:cNvSpPr>
            <a:spLocks noGrp="1"/>
          </p:cNvSpPr>
          <p:nvPr>
            <p:ph type="body" sz="quarter" idx="11"/>
          </p:nvPr>
        </p:nvSpPr>
        <p:spPr/>
        <p:txBody>
          <a:bodyPr/>
          <a:lstStyle/>
          <a:p>
            <a:endParaRPr lang="en-GB"/>
          </a:p>
        </p:txBody>
      </p:sp>
      <p:sp>
        <p:nvSpPr>
          <p:cNvPr id="6" name="Text Placeholder 5">
            <a:extLst>
              <a:ext uri="{FF2B5EF4-FFF2-40B4-BE49-F238E27FC236}">
                <a16:creationId xmlns:a16="http://schemas.microsoft.com/office/drawing/2014/main" xmlns="" id="{31FDC7CC-ADD9-4FA6-96A2-0C0F9CBF34E2}"/>
              </a:ext>
            </a:extLst>
          </p:cNvPr>
          <p:cNvSpPr>
            <a:spLocks noGrp="1"/>
          </p:cNvSpPr>
          <p:nvPr>
            <p:ph type="body" sz="quarter" idx="12"/>
          </p:nvPr>
        </p:nvSpPr>
        <p:spPr/>
        <p:txBody>
          <a:bodyPr/>
          <a:lstStyle/>
          <a:p>
            <a:endParaRPr lang="en-GB"/>
          </a:p>
        </p:txBody>
      </p:sp>
      <p:sp>
        <p:nvSpPr>
          <p:cNvPr id="9" name="Rectangle 8">
            <a:extLst>
              <a:ext uri="{FF2B5EF4-FFF2-40B4-BE49-F238E27FC236}">
                <a16:creationId xmlns:a16="http://schemas.microsoft.com/office/drawing/2014/main" xmlns="" id="{857B8B4F-60BE-4E96-ADBE-757D6D41400A}"/>
              </a:ext>
            </a:extLst>
          </p:cNvPr>
          <p:cNvSpPr/>
          <p:nvPr/>
        </p:nvSpPr>
        <p:spPr bwMode="auto">
          <a:xfrm>
            <a:off x="586541" y="1074480"/>
            <a:ext cx="11189147" cy="5002937"/>
          </a:xfrm>
          <a:prstGeom prst="rect">
            <a:avLst/>
          </a:prstGeom>
          <a:solidFill>
            <a:schemeClr val="bg1">
              <a:alpha val="60000"/>
            </a:schemeClr>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pPr>
            <a:endParaRPr lang="en-GB" sz="1200" dirty="0" err="1">
              <a:solidFill>
                <a:srgbClr val="000000"/>
              </a:solidFill>
              <a:latin typeface="Arial" pitchFamily="34" charset="0"/>
            </a:endParaRPr>
          </a:p>
        </p:txBody>
      </p:sp>
      <p:sp>
        <p:nvSpPr>
          <p:cNvPr id="24" name="Content Placeholder 3">
            <a:extLst>
              <a:ext uri="{FF2B5EF4-FFF2-40B4-BE49-F238E27FC236}">
                <a16:creationId xmlns:a16="http://schemas.microsoft.com/office/drawing/2014/main" xmlns="" id="{42F64529-DDFD-4702-9867-754BBA3751C1}"/>
              </a:ext>
            </a:extLst>
          </p:cNvPr>
          <p:cNvSpPr>
            <a:spLocks noGrp="1"/>
          </p:cNvSpPr>
          <p:nvPr>
            <p:ph idx="1"/>
          </p:nvPr>
        </p:nvSpPr>
        <p:spPr>
          <a:xfrm>
            <a:off x="1188883" y="1729421"/>
            <a:ext cx="7939320" cy="3391685"/>
          </a:xfrm>
        </p:spPr>
        <p:txBody>
          <a:bodyPr/>
          <a:lstStyle/>
          <a:p>
            <a:pPr>
              <a:buClr>
                <a:schemeClr val="tx2">
                  <a:lumMod val="50000"/>
                </a:schemeClr>
              </a:buClr>
            </a:pPr>
            <a:r>
              <a:rPr lang="en-GB" b="1" dirty="0"/>
              <a:t>The </a:t>
            </a:r>
            <a:r>
              <a:rPr lang="en-GB" b="1" dirty="0" err="1"/>
              <a:t>manestream</a:t>
            </a:r>
            <a:endParaRPr lang="en-GB" b="1" dirty="0"/>
          </a:p>
          <a:p>
            <a:pPr>
              <a:buClr>
                <a:schemeClr val="tx2">
                  <a:lumMod val="50000"/>
                </a:schemeClr>
              </a:buClr>
            </a:pPr>
            <a:r>
              <a:rPr lang="en-GB" b="1" dirty="0"/>
              <a:t>Equities – the ups and the downs</a:t>
            </a:r>
          </a:p>
          <a:p>
            <a:pPr lvl="1">
              <a:buClr>
                <a:schemeClr val="tx2">
                  <a:lumMod val="50000"/>
                </a:schemeClr>
              </a:buClr>
            </a:pPr>
            <a:r>
              <a:rPr lang="en-GB" b="1" dirty="0"/>
              <a:t>Infrastructure – taking a different path</a:t>
            </a:r>
          </a:p>
          <a:p>
            <a:pPr>
              <a:buClr>
                <a:schemeClr val="tx2">
                  <a:lumMod val="50000"/>
                </a:schemeClr>
              </a:buClr>
            </a:pPr>
            <a:r>
              <a:rPr lang="en-GB" b="1" dirty="0"/>
              <a:t>Fixed income – the highs and the lows</a:t>
            </a:r>
          </a:p>
          <a:p>
            <a:pPr>
              <a:buClr>
                <a:schemeClr val="tx2">
                  <a:lumMod val="50000"/>
                </a:schemeClr>
              </a:buClr>
            </a:pPr>
            <a:r>
              <a:rPr lang="en-GB" b="1" dirty="0"/>
              <a:t>Property – solid assets</a:t>
            </a:r>
          </a:p>
          <a:p>
            <a:pPr>
              <a:buClr>
                <a:schemeClr val="tx2">
                  <a:lumMod val="50000"/>
                </a:schemeClr>
              </a:buClr>
            </a:pPr>
            <a:r>
              <a:rPr lang="en-GB" b="1" dirty="0"/>
              <a:t>Alternatives, different species, different behaviours</a:t>
            </a:r>
          </a:p>
          <a:p>
            <a:endParaRPr lang="en-GB" b="1" dirty="0"/>
          </a:p>
        </p:txBody>
      </p:sp>
    </p:spTree>
    <p:extLst>
      <p:ext uri="{BB962C8B-B14F-4D97-AF65-F5344CB8AC3E}">
        <p14:creationId xmlns:p14="http://schemas.microsoft.com/office/powerpoint/2010/main" val="34957497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10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left)">
                                      <p:cBhvr>
                                        <p:cTn id="12" dur="1000"/>
                                        <p:tgtEl>
                                          <p:spTgt spid="24">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animEffect transition="in" filter="wipe(left)">
                                      <p:cBhvr>
                                        <p:cTn id="15" dur="1000"/>
                                        <p:tgtEl>
                                          <p:spTgt spid="2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
                                            <p:txEl>
                                              <p:pRg st="3" end="3"/>
                                            </p:txEl>
                                          </p:spTgt>
                                        </p:tgtEl>
                                        <p:attrNameLst>
                                          <p:attrName>style.visibility</p:attrName>
                                        </p:attrNameLst>
                                      </p:cBhvr>
                                      <p:to>
                                        <p:strVal val="visible"/>
                                      </p:to>
                                    </p:set>
                                    <p:animEffect transition="in" filter="wipe(left)">
                                      <p:cBhvr>
                                        <p:cTn id="20" dur="1000"/>
                                        <p:tgtEl>
                                          <p:spTgt spid="2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xEl>
                                              <p:pRg st="4" end="4"/>
                                            </p:txEl>
                                          </p:spTgt>
                                        </p:tgtEl>
                                        <p:attrNameLst>
                                          <p:attrName>style.visibility</p:attrName>
                                        </p:attrNameLst>
                                      </p:cBhvr>
                                      <p:to>
                                        <p:strVal val="visible"/>
                                      </p:to>
                                    </p:set>
                                    <p:animEffect transition="in" filter="wipe(left)">
                                      <p:cBhvr>
                                        <p:cTn id="25" dur="1000"/>
                                        <p:tgtEl>
                                          <p:spTgt spid="2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xEl>
                                              <p:pRg st="5" end="5"/>
                                            </p:txEl>
                                          </p:spTgt>
                                        </p:tgtEl>
                                        <p:attrNameLst>
                                          <p:attrName>style.visibility</p:attrName>
                                        </p:attrNameLst>
                                      </p:cBhvr>
                                      <p:to>
                                        <p:strVal val="visible"/>
                                      </p:to>
                                    </p:set>
                                    <p:animEffect transition="in" filter="wipe(left)">
                                      <p:cBhvr>
                                        <p:cTn id="30" dur="10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E80201D-BC92-4DC0-8E9A-224372701A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148575"/>
            <a:ext cx="12168189" cy="4904984"/>
          </a:xfrm>
          <a:prstGeom prst="rect">
            <a:avLst/>
          </a:prstGeom>
        </p:spPr>
      </p:pic>
      <p:sp>
        <p:nvSpPr>
          <p:cNvPr id="9" name="Rectangle 8">
            <a:extLst>
              <a:ext uri="{FF2B5EF4-FFF2-40B4-BE49-F238E27FC236}">
                <a16:creationId xmlns:a16="http://schemas.microsoft.com/office/drawing/2014/main" xmlns="" id="{81FBA227-A201-41A5-982B-5020194DF63B}"/>
              </a:ext>
            </a:extLst>
          </p:cNvPr>
          <p:cNvSpPr/>
          <p:nvPr/>
        </p:nvSpPr>
        <p:spPr bwMode="auto">
          <a:xfrm>
            <a:off x="794" y="1122744"/>
            <a:ext cx="12168188" cy="4930815"/>
          </a:xfrm>
          <a:prstGeom prst="rect">
            <a:avLst/>
          </a:prstGeom>
          <a:solidFill>
            <a:schemeClr val="bg1">
              <a:alpha val="70000"/>
            </a:schemeClr>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err="1">
              <a:ln>
                <a:noFill/>
              </a:ln>
              <a:solidFill>
                <a:srgbClr val="000000"/>
              </a:solidFill>
              <a:effectLst/>
              <a:latin typeface="Arial" pitchFamily="34" charset="0"/>
            </a:endParaRPr>
          </a:p>
        </p:txBody>
      </p:sp>
      <p:grpSp>
        <p:nvGrpSpPr>
          <p:cNvPr id="7" name="Group 6">
            <a:extLst>
              <a:ext uri="{FF2B5EF4-FFF2-40B4-BE49-F238E27FC236}">
                <a16:creationId xmlns:a16="http://schemas.microsoft.com/office/drawing/2014/main" xmlns="" id="{B47719D1-098D-4538-A70B-88FCC38DB6B0}"/>
              </a:ext>
            </a:extLst>
          </p:cNvPr>
          <p:cNvGrpSpPr/>
          <p:nvPr/>
        </p:nvGrpSpPr>
        <p:grpSpPr>
          <a:xfrm>
            <a:off x="6406073" y="1181685"/>
            <a:ext cx="5602253" cy="346470"/>
            <a:chOff x="4780989" y="1099548"/>
            <a:chExt cx="4075674" cy="360000"/>
          </a:xfrm>
        </p:grpSpPr>
        <p:sp>
          <p:nvSpPr>
            <p:cNvPr id="18" name="AutoShape 19"/>
            <p:cNvSpPr>
              <a:spLocks noChangeArrowheads="1"/>
            </p:cNvSpPr>
            <p:nvPr/>
          </p:nvSpPr>
          <p:spPr bwMode="auto">
            <a:xfrm>
              <a:off x="4780989" y="1099548"/>
              <a:ext cx="3914518" cy="360000"/>
            </a:xfrm>
            <a:prstGeom prst="roundRect">
              <a:avLst>
                <a:gd name="adj" fmla="val 10991"/>
              </a:avLst>
            </a:prstGeom>
            <a:noFill/>
            <a:ln w="12700" algn="ctr">
              <a:noFill/>
              <a:round/>
              <a:headEnd/>
              <a:tailEnd/>
            </a:ln>
            <a:effectLst/>
            <a:extLst/>
          </p:spPr>
          <p:txBody>
            <a:bodyPr lIns="72000" tIns="0" rIns="72000" bIns="0" anchor="ctr"/>
            <a:lstStyle/>
            <a:p>
              <a:r>
                <a:rPr lang="en-GB" sz="1400" b="1" dirty="0"/>
                <a:t>Drawdown (in USD)**</a:t>
              </a:r>
            </a:p>
          </p:txBody>
        </p:sp>
        <p:cxnSp>
          <p:nvCxnSpPr>
            <p:cNvPr id="26" name="Straight Connector 25">
              <a:extLst>
                <a:ext uri="{FF2B5EF4-FFF2-40B4-BE49-F238E27FC236}">
                  <a16:creationId xmlns:a16="http://schemas.microsoft.com/office/drawing/2014/main" xmlns="" id="{6DA88648-7887-40CD-BE5C-FA73EC89A409}"/>
                </a:ext>
              </a:extLst>
            </p:cNvPr>
            <p:cNvCxnSpPr/>
            <p:nvPr/>
          </p:nvCxnSpPr>
          <p:spPr bwMode="auto">
            <a:xfrm>
              <a:off x="4853623" y="1449388"/>
              <a:ext cx="4003040" cy="0"/>
            </a:xfrm>
            <a:prstGeom prst="lin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07238" name="Text Box 6"/>
          <p:cNvSpPr txBox="1">
            <a:spLocks noChangeArrowheads="1"/>
          </p:cNvSpPr>
          <p:nvPr/>
        </p:nvSpPr>
        <p:spPr bwMode="auto">
          <a:xfrm>
            <a:off x="530029" y="528193"/>
            <a:ext cx="55308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770" tIns="64770" rIns="64770" bIns="64770"/>
          <a:lstStyle/>
          <a:p>
            <a:pPr>
              <a:spcBef>
                <a:spcPts val="600"/>
              </a:spcBef>
              <a:spcAft>
                <a:spcPts val="1200"/>
              </a:spcAft>
              <a:buClr>
                <a:srgbClr val="9EA900"/>
              </a:buClr>
              <a:buSzPct val="130000"/>
            </a:pPr>
            <a:r>
              <a:rPr lang="en-GB" sz="2200" b="1" dirty="0">
                <a:solidFill>
                  <a:srgbClr val="004F5C"/>
                </a:solidFill>
                <a:latin typeface="Arial Narrow"/>
              </a:rPr>
              <a:t>Listed infrastructure offers higher yield and lower drawdown vs global equities</a:t>
            </a:r>
          </a:p>
        </p:txBody>
      </p:sp>
      <p:sp>
        <p:nvSpPr>
          <p:cNvPr id="2" name="Title 1"/>
          <p:cNvSpPr>
            <a:spLocks noGrp="1"/>
          </p:cNvSpPr>
          <p:nvPr>
            <p:ph type="title"/>
          </p:nvPr>
        </p:nvSpPr>
        <p:spPr>
          <a:noFill/>
        </p:spPr>
        <p:txBody>
          <a:bodyPr/>
          <a:lstStyle/>
          <a:p>
            <a:r>
              <a:rPr lang="en-GB" dirty="0"/>
              <a:t>Infrastructure a hut above the rest</a:t>
            </a:r>
          </a:p>
        </p:txBody>
      </p:sp>
      <p:sp>
        <p:nvSpPr>
          <p:cNvPr id="11" name="Rectangle 10"/>
          <p:cNvSpPr/>
          <p:nvPr/>
        </p:nvSpPr>
        <p:spPr>
          <a:xfrm>
            <a:off x="393952" y="6542247"/>
            <a:ext cx="10757267" cy="338554"/>
          </a:xfrm>
          <a:prstGeom prst="rect">
            <a:avLst/>
          </a:prstGeom>
        </p:spPr>
        <p:txBody>
          <a:bodyPr wrap="square">
            <a:spAutoFit/>
          </a:bodyPr>
          <a:lstStyle/>
          <a:p>
            <a:r>
              <a:rPr lang="en-GB" sz="800" i="1" dirty="0">
                <a:solidFill>
                  <a:srgbClr val="004F5C"/>
                </a:solidFill>
              </a:rPr>
              <a:t>Source: </a:t>
            </a:r>
            <a:r>
              <a:rPr lang="en-GB" sz="800" i="1" dirty="0" err="1">
                <a:solidFill>
                  <a:srgbClr val="004F5C"/>
                </a:solidFill>
              </a:rPr>
              <a:t>Factset</a:t>
            </a:r>
            <a:r>
              <a:rPr lang="en-GB" sz="800" i="1" dirty="0">
                <a:solidFill>
                  <a:srgbClr val="004F5C"/>
                </a:solidFill>
              </a:rPr>
              <a:t>, 30 June 2017  *As at 31 January 2017. **As at 27 October 2017. Image source: By Rod Waddington - https://www.flickr.com/photos/rod_waddington/30696847550/, CC BY-SA 2.0, https://commons.wikimedia.org/w/index.php?curid=54035574</a:t>
            </a:r>
          </a:p>
        </p:txBody>
      </p:sp>
      <p:sp>
        <p:nvSpPr>
          <p:cNvPr id="25" name="Text Box 91"/>
          <p:cNvSpPr txBox="1">
            <a:spLocks noChangeArrowheads="1"/>
          </p:cNvSpPr>
          <p:nvPr/>
        </p:nvSpPr>
        <p:spPr bwMode="auto">
          <a:xfrm>
            <a:off x="591057" y="6120859"/>
            <a:ext cx="67728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GB"/>
            </a:defPPr>
            <a:lvl1pPr algn="l" rtl="0" eaLnBrk="0" fontAlgn="base" hangingPunct="0">
              <a:spcBef>
                <a:spcPct val="0"/>
              </a:spcBef>
              <a:spcAft>
                <a:spcPct val="0"/>
              </a:spcAft>
              <a:defRPr sz="1200" i="1" kern="1200">
                <a:solidFill>
                  <a:srgbClr val="000000"/>
                </a:solidFill>
                <a:latin typeface="Arial" pitchFamily="34" charset="0"/>
                <a:ea typeface="+mn-ea"/>
                <a:cs typeface="+mn-cs"/>
              </a:defRPr>
            </a:lvl1pPr>
            <a:lvl2pPr marL="457200" algn="l" rtl="0" eaLnBrk="0" fontAlgn="base" hangingPunct="0">
              <a:spcBef>
                <a:spcPct val="0"/>
              </a:spcBef>
              <a:spcAft>
                <a:spcPct val="0"/>
              </a:spcAft>
              <a:defRPr sz="1200" i="1" kern="1200">
                <a:solidFill>
                  <a:srgbClr val="000000"/>
                </a:solidFill>
                <a:latin typeface="Arial" pitchFamily="34" charset="0"/>
                <a:ea typeface="+mn-ea"/>
                <a:cs typeface="+mn-cs"/>
              </a:defRPr>
            </a:lvl2pPr>
            <a:lvl3pPr marL="914400" algn="l" rtl="0" eaLnBrk="0" fontAlgn="base" hangingPunct="0">
              <a:spcBef>
                <a:spcPct val="0"/>
              </a:spcBef>
              <a:spcAft>
                <a:spcPct val="0"/>
              </a:spcAft>
              <a:defRPr sz="1200" i="1" kern="1200">
                <a:solidFill>
                  <a:srgbClr val="000000"/>
                </a:solidFill>
                <a:latin typeface="Arial" pitchFamily="34" charset="0"/>
                <a:ea typeface="+mn-ea"/>
                <a:cs typeface="+mn-cs"/>
              </a:defRPr>
            </a:lvl3pPr>
            <a:lvl4pPr marL="1371600" algn="l" rtl="0" eaLnBrk="0" fontAlgn="base" hangingPunct="0">
              <a:spcBef>
                <a:spcPct val="0"/>
              </a:spcBef>
              <a:spcAft>
                <a:spcPct val="0"/>
              </a:spcAft>
              <a:defRPr sz="1200" i="1" kern="1200">
                <a:solidFill>
                  <a:srgbClr val="000000"/>
                </a:solidFill>
                <a:latin typeface="Arial" pitchFamily="34" charset="0"/>
                <a:ea typeface="+mn-ea"/>
                <a:cs typeface="+mn-cs"/>
              </a:defRPr>
            </a:lvl4pPr>
            <a:lvl5pPr marL="1828800" algn="l" rtl="0" eaLnBrk="0" fontAlgn="base" hangingPunct="0">
              <a:spcBef>
                <a:spcPct val="0"/>
              </a:spcBef>
              <a:spcAft>
                <a:spcPct val="0"/>
              </a:spcAft>
              <a:defRPr sz="1200" i="1" kern="1200">
                <a:solidFill>
                  <a:srgbClr val="000000"/>
                </a:solidFill>
                <a:latin typeface="Arial" pitchFamily="34" charset="0"/>
                <a:ea typeface="+mn-ea"/>
                <a:cs typeface="+mn-cs"/>
              </a:defRPr>
            </a:lvl5pPr>
            <a:lvl6pPr marL="2286000" algn="l" defTabSz="914400" rtl="0" eaLnBrk="1" latinLnBrk="0" hangingPunct="1">
              <a:defRPr sz="1200" i="1" kern="1200">
                <a:solidFill>
                  <a:srgbClr val="000000"/>
                </a:solidFill>
                <a:latin typeface="Arial" pitchFamily="34" charset="0"/>
                <a:ea typeface="+mn-ea"/>
                <a:cs typeface="+mn-cs"/>
              </a:defRPr>
            </a:lvl6pPr>
            <a:lvl7pPr marL="2743200" algn="l" defTabSz="914400" rtl="0" eaLnBrk="1" latinLnBrk="0" hangingPunct="1">
              <a:defRPr sz="1200" i="1" kern="1200">
                <a:solidFill>
                  <a:srgbClr val="000000"/>
                </a:solidFill>
                <a:latin typeface="Arial" pitchFamily="34" charset="0"/>
                <a:ea typeface="+mn-ea"/>
                <a:cs typeface="+mn-cs"/>
              </a:defRPr>
            </a:lvl7pPr>
            <a:lvl8pPr marL="3200400" algn="l" defTabSz="914400" rtl="0" eaLnBrk="1" latinLnBrk="0" hangingPunct="1">
              <a:defRPr sz="1200" i="1" kern="1200">
                <a:solidFill>
                  <a:srgbClr val="000000"/>
                </a:solidFill>
                <a:latin typeface="Arial" pitchFamily="34" charset="0"/>
                <a:ea typeface="+mn-ea"/>
                <a:cs typeface="+mn-cs"/>
              </a:defRPr>
            </a:lvl8pPr>
            <a:lvl9pPr marL="3657600" algn="l" defTabSz="914400" rtl="0" eaLnBrk="1" latinLnBrk="0" hangingPunct="1">
              <a:defRPr sz="1200" i="1" kern="1200">
                <a:solidFill>
                  <a:srgbClr val="000000"/>
                </a:solidFill>
                <a:latin typeface="Arial" pitchFamily="34" charset="0"/>
                <a:ea typeface="+mn-ea"/>
                <a:cs typeface="+mn-cs"/>
              </a:defRPr>
            </a:lvl9pPr>
          </a:lstStyle>
          <a:p>
            <a:pPr defTabSz="1087312">
              <a:defRPr/>
            </a:pPr>
            <a:r>
              <a:rPr lang="en-US" sz="1400" i="0" dirty="0">
                <a:solidFill>
                  <a:schemeClr val="tx1"/>
                </a:solidFill>
              </a:rPr>
              <a:t>Past performance is not a guide to future performance </a:t>
            </a:r>
            <a:endParaRPr lang="en-GB" sz="1400" i="0" dirty="0">
              <a:solidFill>
                <a:schemeClr val="tx1"/>
              </a:solidFill>
            </a:endParaRPr>
          </a:p>
        </p:txBody>
      </p:sp>
      <p:grpSp>
        <p:nvGrpSpPr>
          <p:cNvPr id="6" name="Group 5">
            <a:extLst>
              <a:ext uri="{FF2B5EF4-FFF2-40B4-BE49-F238E27FC236}">
                <a16:creationId xmlns:a16="http://schemas.microsoft.com/office/drawing/2014/main" xmlns="" id="{0331D61B-D293-4CB1-80BD-AF6F8D9CA871}"/>
              </a:ext>
            </a:extLst>
          </p:cNvPr>
          <p:cNvGrpSpPr/>
          <p:nvPr/>
        </p:nvGrpSpPr>
        <p:grpSpPr>
          <a:xfrm>
            <a:off x="516145" y="1216373"/>
            <a:ext cx="5871862" cy="5096425"/>
            <a:chOff x="258862" y="1124925"/>
            <a:chExt cx="5871863" cy="5096425"/>
          </a:xfrm>
        </p:grpSpPr>
        <p:sp>
          <p:nvSpPr>
            <p:cNvPr id="16" name="AutoShape 19"/>
            <p:cNvSpPr>
              <a:spLocks noChangeArrowheads="1"/>
            </p:cNvSpPr>
            <p:nvPr/>
          </p:nvSpPr>
          <p:spPr bwMode="auto">
            <a:xfrm>
              <a:off x="455541" y="1124925"/>
              <a:ext cx="5675184" cy="360000"/>
            </a:xfrm>
            <a:prstGeom prst="roundRect">
              <a:avLst>
                <a:gd name="adj" fmla="val 10991"/>
              </a:avLst>
            </a:prstGeom>
            <a:noFill/>
            <a:ln w="12700" algn="ctr">
              <a:noFill/>
              <a:round/>
              <a:headEnd/>
              <a:tailEnd/>
            </a:ln>
            <a:effectLst/>
            <a:extLst/>
          </p:spPr>
          <p:txBody>
            <a:bodyPr lIns="72000" tIns="0" rIns="72000" bIns="0" anchor="ctr"/>
            <a:lstStyle/>
            <a:p>
              <a:r>
                <a:rPr lang="en-GB" sz="1400" b="1" dirty="0"/>
                <a:t>Yield: M&amp;G’s infrastructure universe vs MSCI AC World </a:t>
              </a:r>
            </a:p>
          </p:txBody>
        </p:sp>
        <p:graphicFrame>
          <p:nvGraphicFramePr>
            <p:cNvPr id="17" name="Chart 16"/>
            <p:cNvGraphicFramePr/>
            <p:nvPr>
              <p:extLst>
                <p:ext uri="{D42A27DB-BD31-4B8C-83A1-F6EECF244321}">
                  <p14:modId xmlns:p14="http://schemas.microsoft.com/office/powerpoint/2010/main" val="702184412"/>
                </p:ext>
              </p:extLst>
            </p:nvPr>
          </p:nvGraphicFramePr>
          <p:xfrm>
            <a:off x="258862" y="1449052"/>
            <a:ext cx="5756641" cy="4772298"/>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xmlns="" id="{8F7632B9-F78C-4FF3-8961-698195938D7A}"/>
                </a:ext>
              </a:extLst>
            </p:cNvPr>
            <p:cNvCxnSpPr>
              <a:cxnSpLocks/>
            </p:cNvCxnSpPr>
            <p:nvPr/>
          </p:nvCxnSpPr>
          <p:spPr bwMode="auto">
            <a:xfrm>
              <a:off x="558800" y="1449388"/>
              <a:ext cx="5285970" cy="0"/>
            </a:xfrm>
            <a:prstGeom prst="lin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aphicFrame>
        <p:nvGraphicFramePr>
          <p:cNvPr id="19" name="Chart 18"/>
          <p:cNvGraphicFramePr>
            <a:graphicFrameLocks noGrp="1"/>
          </p:cNvGraphicFramePr>
          <p:nvPr>
            <p:extLst>
              <p:ext uri="{D42A27DB-BD31-4B8C-83A1-F6EECF244321}">
                <p14:modId xmlns:p14="http://schemas.microsoft.com/office/powerpoint/2010/main" val="3600670184"/>
              </p:ext>
            </p:extLst>
          </p:nvPr>
        </p:nvGraphicFramePr>
        <p:xfrm>
          <a:off x="6314918" y="1540498"/>
          <a:ext cx="6052919" cy="48950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872192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10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19"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799BAB97-2DC7-4FC2-B487-1D21995339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76445"/>
            <a:ext cx="12168188" cy="4664598"/>
          </a:xfrm>
          <a:prstGeom prst="rect">
            <a:avLst/>
          </a:prstGeom>
        </p:spPr>
      </p:pic>
      <p:sp>
        <p:nvSpPr>
          <p:cNvPr id="5" name="Rectangle 4">
            <a:extLst>
              <a:ext uri="{FF2B5EF4-FFF2-40B4-BE49-F238E27FC236}">
                <a16:creationId xmlns:a16="http://schemas.microsoft.com/office/drawing/2014/main" xmlns="" id="{0FFD4994-E037-40F9-806E-AB583F94BB85}"/>
              </a:ext>
            </a:extLst>
          </p:cNvPr>
          <p:cNvSpPr/>
          <p:nvPr/>
        </p:nvSpPr>
        <p:spPr bwMode="auto">
          <a:xfrm>
            <a:off x="0" y="1069410"/>
            <a:ext cx="12168188" cy="4695770"/>
          </a:xfrm>
          <a:prstGeom prst="rect">
            <a:avLst/>
          </a:prstGeom>
          <a:solidFill>
            <a:schemeClr val="bg1">
              <a:alpha val="75000"/>
            </a:schemeClr>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a:endParaRPr lang="en-GB" sz="1200" dirty="0" err="1"/>
          </a:p>
        </p:txBody>
      </p:sp>
      <p:sp>
        <p:nvSpPr>
          <p:cNvPr id="2" name="Title 1"/>
          <p:cNvSpPr>
            <a:spLocks noGrp="1"/>
          </p:cNvSpPr>
          <p:nvPr>
            <p:ph type="title"/>
          </p:nvPr>
        </p:nvSpPr>
        <p:spPr>
          <a:noFill/>
        </p:spPr>
        <p:txBody>
          <a:bodyPr/>
          <a:lstStyle/>
          <a:p>
            <a:r>
              <a:rPr lang="en-GB" dirty="0"/>
              <a:t>Infrastructure – taking a different path</a:t>
            </a:r>
          </a:p>
        </p:txBody>
      </p:sp>
      <p:sp>
        <p:nvSpPr>
          <p:cNvPr id="8" name="Text Placeholder 7"/>
          <p:cNvSpPr>
            <a:spLocks noGrp="1"/>
          </p:cNvSpPr>
          <p:nvPr>
            <p:ph type="body" sz="quarter" idx="11"/>
          </p:nvPr>
        </p:nvSpPr>
        <p:spPr/>
        <p:txBody>
          <a:bodyPr/>
          <a:lstStyle/>
          <a:p>
            <a:r>
              <a:rPr lang="en-GB" dirty="0"/>
              <a:t>Our definition of listed infrastructure: capturing long-term growth </a:t>
            </a:r>
          </a:p>
        </p:txBody>
      </p:sp>
      <p:sp>
        <p:nvSpPr>
          <p:cNvPr id="39" name="Text Placeholder 6"/>
          <p:cNvSpPr>
            <a:spLocks noGrp="1"/>
          </p:cNvSpPr>
          <p:nvPr>
            <p:ph type="body" sz="quarter" idx="10"/>
          </p:nvPr>
        </p:nvSpPr>
        <p:spPr>
          <a:xfrm>
            <a:off x="434954" y="6593811"/>
            <a:ext cx="9716632" cy="287339"/>
          </a:xfrm>
        </p:spPr>
        <p:txBody>
          <a:bodyPr/>
          <a:lstStyle/>
          <a:p>
            <a:r>
              <a:rPr lang="en-GB" dirty="0"/>
              <a:t>Source: M&amp;G, December 2017  *Expected annual dividend increase, for illustrative purposes only. Image source: By Alan </a:t>
            </a:r>
            <a:r>
              <a:rPr lang="en-GB" dirty="0" err="1"/>
              <a:t>Heardman</a:t>
            </a:r>
            <a:r>
              <a:rPr lang="en-GB" dirty="0"/>
              <a:t>, CC BY-SA 2.0, https://commons.wikimedia.org/w/index.php?curid=13128563</a:t>
            </a:r>
          </a:p>
        </p:txBody>
      </p:sp>
      <p:sp>
        <p:nvSpPr>
          <p:cNvPr id="40" name="Text Placeholder 8"/>
          <p:cNvSpPr>
            <a:spLocks noGrp="1"/>
          </p:cNvSpPr>
          <p:nvPr>
            <p:ph type="body" sz="quarter" idx="12"/>
          </p:nvPr>
        </p:nvSpPr>
        <p:spPr>
          <a:xfrm>
            <a:off x="475455" y="5979352"/>
            <a:ext cx="9560690" cy="390525"/>
          </a:xfrm>
        </p:spPr>
        <p:txBody>
          <a:bodyPr/>
          <a:lstStyle/>
          <a:p>
            <a:r>
              <a:rPr lang="en-GB" dirty="0"/>
              <a:t>A stable, dependable foundation…..augmented by growth</a:t>
            </a:r>
          </a:p>
        </p:txBody>
      </p:sp>
      <p:sp>
        <p:nvSpPr>
          <p:cNvPr id="54" name="Rounded Rectangle 53"/>
          <p:cNvSpPr/>
          <p:nvPr/>
        </p:nvSpPr>
        <p:spPr bwMode="auto">
          <a:xfrm>
            <a:off x="1057750" y="1116013"/>
            <a:ext cx="10316493" cy="333375"/>
          </a:xfrm>
          <a:prstGeom prst="roundRect">
            <a:avLst/>
          </a:prstGeom>
          <a:solidFill>
            <a:schemeClr val="tx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a:r>
              <a:rPr lang="en-GB" b="1" dirty="0">
                <a:solidFill>
                  <a:srgbClr val="FFFFFF"/>
                </a:solidFill>
              </a:rPr>
              <a:t>Infrastructure class</a:t>
            </a:r>
          </a:p>
        </p:txBody>
      </p:sp>
      <p:sp>
        <p:nvSpPr>
          <p:cNvPr id="66" name="Text Box 91"/>
          <p:cNvSpPr txBox="1">
            <a:spLocks noChangeArrowheads="1"/>
          </p:cNvSpPr>
          <p:nvPr/>
        </p:nvSpPr>
        <p:spPr bwMode="auto">
          <a:xfrm>
            <a:off x="600551" y="5733559"/>
            <a:ext cx="47834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GB"/>
            </a:defPPr>
            <a:lvl1pPr algn="l" rtl="0" eaLnBrk="0" fontAlgn="base" hangingPunct="0">
              <a:spcBef>
                <a:spcPct val="0"/>
              </a:spcBef>
              <a:spcAft>
                <a:spcPct val="0"/>
              </a:spcAft>
              <a:defRPr sz="1200" i="1" kern="1200">
                <a:solidFill>
                  <a:srgbClr val="000000"/>
                </a:solidFill>
                <a:latin typeface="Arial" pitchFamily="34" charset="0"/>
                <a:ea typeface="+mn-ea"/>
                <a:cs typeface="+mn-cs"/>
              </a:defRPr>
            </a:lvl1pPr>
            <a:lvl2pPr marL="457200" algn="l" rtl="0" eaLnBrk="0" fontAlgn="base" hangingPunct="0">
              <a:spcBef>
                <a:spcPct val="0"/>
              </a:spcBef>
              <a:spcAft>
                <a:spcPct val="0"/>
              </a:spcAft>
              <a:defRPr sz="1200" i="1" kern="1200">
                <a:solidFill>
                  <a:srgbClr val="000000"/>
                </a:solidFill>
                <a:latin typeface="Arial" pitchFamily="34" charset="0"/>
                <a:ea typeface="+mn-ea"/>
                <a:cs typeface="+mn-cs"/>
              </a:defRPr>
            </a:lvl2pPr>
            <a:lvl3pPr marL="914400" algn="l" rtl="0" eaLnBrk="0" fontAlgn="base" hangingPunct="0">
              <a:spcBef>
                <a:spcPct val="0"/>
              </a:spcBef>
              <a:spcAft>
                <a:spcPct val="0"/>
              </a:spcAft>
              <a:defRPr sz="1200" i="1" kern="1200">
                <a:solidFill>
                  <a:srgbClr val="000000"/>
                </a:solidFill>
                <a:latin typeface="Arial" pitchFamily="34" charset="0"/>
                <a:ea typeface="+mn-ea"/>
                <a:cs typeface="+mn-cs"/>
              </a:defRPr>
            </a:lvl3pPr>
            <a:lvl4pPr marL="1371600" algn="l" rtl="0" eaLnBrk="0" fontAlgn="base" hangingPunct="0">
              <a:spcBef>
                <a:spcPct val="0"/>
              </a:spcBef>
              <a:spcAft>
                <a:spcPct val="0"/>
              </a:spcAft>
              <a:defRPr sz="1200" i="1" kern="1200">
                <a:solidFill>
                  <a:srgbClr val="000000"/>
                </a:solidFill>
                <a:latin typeface="Arial" pitchFamily="34" charset="0"/>
                <a:ea typeface="+mn-ea"/>
                <a:cs typeface="+mn-cs"/>
              </a:defRPr>
            </a:lvl4pPr>
            <a:lvl5pPr marL="1828800" algn="l" rtl="0" eaLnBrk="0" fontAlgn="base" hangingPunct="0">
              <a:spcBef>
                <a:spcPct val="0"/>
              </a:spcBef>
              <a:spcAft>
                <a:spcPct val="0"/>
              </a:spcAft>
              <a:defRPr sz="1200" i="1" kern="1200">
                <a:solidFill>
                  <a:srgbClr val="000000"/>
                </a:solidFill>
                <a:latin typeface="Arial" pitchFamily="34" charset="0"/>
                <a:ea typeface="+mn-ea"/>
                <a:cs typeface="+mn-cs"/>
              </a:defRPr>
            </a:lvl5pPr>
            <a:lvl6pPr marL="2286000" algn="l" defTabSz="914400" rtl="0" eaLnBrk="1" latinLnBrk="0" hangingPunct="1">
              <a:defRPr sz="1200" i="1" kern="1200">
                <a:solidFill>
                  <a:srgbClr val="000000"/>
                </a:solidFill>
                <a:latin typeface="Arial" pitchFamily="34" charset="0"/>
                <a:ea typeface="+mn-ea"/>
                <a:cs typeface="+mn-cs"/>
              </a:defRPr>
            </a:lvl6pPr>
            <a:lvl7pPr marL="2743200" algn="l" defTabSz="914400" rtl="0" eaLnBrk="1" latinLnBrk="0" hangingPunct="1">
              <a:defRPr sz="1200" i="1" kern="1200">
                <a:solidFill>
                  <a:srgbClr val="000000"/>
                </a:solidFill>
                <a:latin typeface="Arial" pitchFamily="34" charset="0"/>
                <a:ea typeface="+mn-ea"/>
                <a:cs typeface="+mn-cs"/>
              </a:defRPr>
            </a:lvl7pPr>
            <a:lvl8pPr marL="3200400" algn="l" defTabSz="914400" rtl="0" eaLnBrk="1" latinLnBrk="0" hangingPunct="1">
              <a:defRPr sz="1200" i="1" kern="1200">
                <a:solidFill>
                  <a:srgbClr val="000000"/>
                </a:solidFill>
                <a:latin typeface="Arial" pitchFamily="34" charset="0"/>
                <a:ea typeface="+mn-ea"/>
                <a:cs typeface="+mn-cs"/>
              </a:defRPr>
            </a:lvl8pPr>
            <a:lvl9pPr marL="3657600" algn="l" defTabSz="914400" rtl="0" eaLnBrk="1" latinLnBrk="0" hangingPunct="1">
              <a:defRPr sz="1200" i="1" kern="1200">
                <a:solidFill>
                  <a:srgbClr val="000000"/>
                </a:solidFill>
                <a:latin typeface="Arial" pitchFamily="34" charset="0"/>
                <a:ea typeface="+mn-ea"/>
                <a:cs typeface="+mn-cs"/>
              </a:defRPr>
            </a:lvl9pPr>
          </a:lstStyle>
          <a:p>
            <a:pPr defTabSz="1087312">
              <a:defRPr/>
            </a:pPr>
            <a:r>
              <a:rPr lang="en-US" sz="1400" i="0" dirty="0">
                <a:solidFill>
                  <a:schemeClr val="tx1"/>
                </a:solidFill>
              </a:rPr>
              <a:t>Past performance is not a guide to future performance </a:t>
            </a:r>
            <a:endParaRPr lang="en-GB" sz="1400" i="0" dirty="0">
              <a:solidFill>
                <a:schemeClr val="tx1"/>
              </a:solidFill>
            </a:endParaRPr>
          </a:p>
        </p:txBody>
      </p:sp>
      <p:grpSp>
        <p:nvGrpSpPr>
          <p:cNvPr id="6" name="Group 5">
            <a:extLst>
              <a:ext uri="{FF2B5EF4-FFF2-40B4-BE49-F238E27FC236}">
                <a16:creationId xmlns:a16="http://schemas.microsoft.com/office/drawing/2014/main" xmlns="" id="{9F0E6432-66DA-4C23-90AA-D8DB8AAC85E6}"/>
              </a:ext>
            </a:extLst>
          </p:cNvPr>
          <p:cNvGrpSpPr/>
          <p:nvPr/>
        </p:nvGrpSpPr>
        <p:grpSpPr>
          <a:xfrm>
            <a:off x="720927" y="1513475"/>
            <a:ext cx="2975977" cy="4108155"/>
            <a:chOff x="120375" y="1513475"/>
            <a:chExt cx="2975977" cy="4108155"/>
          </a:xfrm>
        </p:grpSpPr>
        <p:sp>
          <p:nvSpPr>
            <p:cNvPr id="38" name="AutoShape 19"/>
            <p:cNvSpPr>
              <a:spLocks noChangeArrowheads="1"/>
            </p:cNvSpPr>
            <p:nvPr/>
          </p:nvSpPr>
          <p:spPr bwMode="auto">
            <a:xfrm>
              <a:off x="521391" y="4283803"/>
              <a:ext cx="2574961" cy="1337827"/>
            </a:xfrm>
            <a:prstGeom prst="roundRect">
              <a:avLst>
                <a:gd name="adj" fmla="val 5176"/>
              </a:avLst>
            </a:prstGeom>
            <a:solidFill>
              <a:schemeClr val="accent1"/>
            </a:solidFill>
            <a:ln w="12700" algn="ctr">
              <a:noFill/>
              <a:round/>
              <a:headEnd/>
              <a:tailEnd/>
            </a:ln>
            <a:effectLst/>
            <a:scene3d>
              <a:camera prst="orthographicFront">
                <a:rot lat="0" lon="0" rev="0"/>
              </a:camera>
              <a:lightRig rig="contrasting" dir="t">
                <a:rot lat="0" lon="0" rev="7800000"/>
              </a:lightRig>
            </a:scene3d>
            <a:sp3d/>
            <a:extLst/>
          </p:spPr>
          <p:txBody>
            <a:bodyPr lIns="72000" tIns="0" rIns="72000" bIns="0" anchor="ctr"/>
            <a:ls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eaLnBrk="1" hangingPunct="1"/>
              <a:endParaRPr lang="en-US" dirty="0">
                <a:solidFill>
                  <a:srgbClr val="004F5C"/>
                </a:solidFill>
              </a:endParaRPr>
            </a:p>
          </p:txBody>
        </p:sp>
        <p:pic>
          <p:nvPicPr>
            <p:cNvPr id="45" name="Picture 3" descr="W:\Data\London\Investment Communications\Work-in-progress presentations\z Graphics\Pictures_and_Images\Microsoft clipart\Industrial\Windmills.jpg"/>
            <p:cNvPicPr>
              <a:picLocks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0850" y="1903796"/>
              <a:ext cx="849364" cy="972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6" name="Picture 6" descr="W:\Data\London\Investment Communications\Work-in-progress presentations\z Graphics\Pictures_and_Images\Microsoft clipart\Buildings + places\Factory 5.jpg"/>
            <p:cNvPicPr>
              <a:picLocks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359536" y="1903796"/>
              <a:ext cx="849364" cy="972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1" name="Rounded Rectangle 50"/>
            <p:cNvSpPr/>
            <p:nvPr/>
          </p:nvSpPr>
          <p:spPr bwMode="auto">
            <a:xfrm>
              <a:off x="457200" y="1513475"/>
              <a:ext cx="2609850" cy="333375"/>
            </a:xfrm>
            <a:prstGeom prst="roundRect">
              <a:avLst/>
            </a:prstGeom>
            <a:solidFill>
              <a:schemeClr val="tx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a:r>
                <a:rPr lang="en-GB" b="1" dirty="0">
                  <a:solidFill>
                    <a:srgbClr val="FFFFFF"/>
                  </a:solidFill>
                </a:rPr>
                <a:t>Economic (65-75%)</a:t>
              </a:r>
            </a:p>
          </p:txBody>
        </p:sp>
        <p:sp>
          <p:nvSpPr>
            <p:cNvPr id="55" name="Rounded Rectangle 54"/>
            <p:cNvSpPr/>
            <p:nvPr/>
          </p:nvSpPr>
          <p:spPr bwMode="auto">
            <a:xfrm rot="16200000">
              <a:off x="-305554" y="3371259"/>
              <a:ext cx="1185234" cy="333375"/>
            </a:xfrm>
            <a:prstGeom prst="roundRect">
              <a:avLst/>
            </a:prstGeom>
            <a:solidFill>
              <a:schemeClr val="tx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a:r>
                <a:rPr lang="en-GB" sz="1000" b="1" dirty="0">
                  <a:solidFill>
                    <a:srgbClr val="FFFFFF"/>
                  </a:solidFill>
                </a:rPr>
                <a:t>Industry &amp; </a:t>
              </a:r>
            </a:p>
            <a:p>
              <a:pPr algn="ctr"/>
              <a:r>
                <a:rPr lang="en-GB" sz="1000" b="1" dirty="0">
                  <a:solidFill>
                    <a:srgbClr val="FFFFFF"/>
                  </a:solidFill>
                </a:rPr>
                <a:t>sub-industry</a:t>
              </a:r>
            </a:p>
          </p:txBody>
        </p:sp>
        <p:sp>
          <p:nvSpPr>
            <p:cNvPr id="56" name="Rounded Rectangle 55"/>
            <p:cNvSpPr/>
            <p:nvPr/>
          </p:nvSpPr>
          <p:spPr bwMode="auto">
            <a:xfrm rot="16200000">
              <a:off x="-381850" y="4786029"/>
              <a:ext cx="1337827" cy="333375"/>
            </a:xfrm>
            <a:prstGeom prst="roundRect">
              <a:avLst/>
            </a:prstGeom>
            <a:solidFill>
              <a:schemeClr val="tx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a:r>
                <a:rPr lang="en-GB" sz="1000" b="1" dirty="0">
                  <a:solidFill>
                    <a:srgbClr val="FFFFFF"/>
                  </a:solidFill>
                </a:rPr>
                <a:t>Dividend profile*</a:t>
              </a:r>
            </a:p>
          </p:txBody>
        </p:sp>
        <p:pic>
          <p:nvPicPr>
            <p:cNvPr id="57" name="Picture 2" descr="W:\Data\London\Investment Communications\Work-in-progress presentations\z Graphics\Pictures_and_Images\Microsoft clipart\Transport\Road cars horizon.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55791" y="1903797"/>
              <a:ext cx="824604" cy="972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65" name="Chart 64"/>
            <p:cNvGraphicFramePr/>
            <p:nvPr>
              <p:extLst/>
            </p:nvPr>
          </p:nvGraphicFramePr>
          <p:xfrm>
            <a:off x="608152" y="4604084"/>
            <a:ext cx="2441835" cy="891471"/>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Rounded Corners 2">
              <a:extLst>
                <a:ext uri="{FF2B5EF4-FFF2-40B4-BE49-F238E27FC236}">
                  <a16:creationId xmlns:a16="http://schemas.microsoft.com/office/drawing/2014/main" xmlns="" id="{54F2BF11-55C0-49FB-8AFC-13A3B31C8BDD}"/>
                </a:ext>
              </a:extLst>
            </p:cNvPr>
            <p:cNvSpPr/>
            <p:nvPr/>
          </p:nvSpPr>
          <p:spPr bwMode="auto">
            <a:xfrm>
              <a:off x="519764" y="2954956"/>
              <a:ext cx="2541070" cy="336884"/>
            </a:xfrm>
            <a:prstGeom prst="roundRect">
              <a:avLst/>
            </a:prstGeom>
            <a:solidFill>
              <a:schemeClr val="tx2"/>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a:r>
                <a:rPr lang="en-GB" sz="1400" b="1" dirty="0">
                  <a:solidFill>
                    <a:schemeClr val="bg1"/>
                  </a:solidFill>
                </a:rPr>
                <a:t>Utility</a:t>
              </a:r>
            </a:p>
          </p:txBody>
        </p:sp>
        <p:sp>
          <p:nvSpPr>
            <p:cNvPr id="36" name="Rectangle: Rounded Corners 35">
              <a:extLst>
                <a:ext uri="{FF2B5EF4-FFF2-40B4-BE49-F238E27FC236}">
                  <a16:creationId xmlns:a16="http://schemas.microsoft.com/office/drawing/2014/main" xmlns="" id="{AEA46135-C644-41D6-9A2A-4B1E2FBFC0F5}"/>
                </a:ext>
              </a:extLst>
            </p:cNvPr>
            <p:cNvSpPr/>
            <p:nvPr/>
          </p:nvSpPr>
          <p:spPr bwMode="auto">
            <a:xfrm>
              <a:off x="519764" y="3364030"/>
              <a:ext cx="2541070" cy="336884"/>
            </a:xfrm>
            <a:prstGeom prst="roundRect">
              <a:avLst/>
            </a:prstGeom>
            <a:solidFill>
              <a:schemeClr val="tx2"/>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a:r>
                <a:rPr lang="en-GB" sz="1400" b="1" dirty="0">
                  <a:solidFill>
                    <a:schemeClr val="bg1"/>
                  </a:solidFill>
                </a:rPr>
                <a:t>Energy</a:t>
              </a:r>
            </a:p>
          </p:txBody>
        </p:sp>
        <p:sp>
          <p:nvSpPr>
            <p:cNvPr id="37" name="Rectangle: Rounded Corners 36">
              <a:extLst>
                <a:ext uri="{FF2B5EF4-FFF2-40B4-BE49-F238E27FC236}">
                  <a16:creationId xmlns:a16="http://schemas.microsoft.com/office/drawing/2014/main" xmlns="" id="{A2FD1FCB-01BD-4B0C-9956-E37481A843FD}"/>
                </a:ext>
              </a:extLst>
            </p:cNvPr>
            <p:cNvSpPr/>
            <p:nvPr/>
          </p:nvSpPr>
          <p:spPr bwMode="auto">
            <a:xfrm>
              <a:off x="519764" y="3773104"/>
              <a:ext cx="2541070" cy="336884"/>
            </a:xfrm>
            <a:prstGeom prst="roundRect">
              <a:avLst/>
            </a:prstGeom>
            <a:solidFill>
              <a:schemeClr val="tx2"/>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a:r>
                <a:rPr lang="en-GB" sz="1400" b="1" dirty="0">
                  <a:solidFill>
                    <a:schemeClr val="bg1"/>
                  </a:solidFill>
                </a:rPr>
                <a:t>Transport</a:t>
              </a:r>
            </a:p>
          </p:txBody>
        </p:sp>
      </p:grpSp>
      <p:grpSp>
        <p:nvGrpSpPr>
          <p:cNvPr id="9" name="Group 8">
            <a:extLst>
              <a:ext uri="{FF2B5EF4-FFF2-40B4-BE49-F238E27FC236}">
                <a16:creationId xmlns:a16="http://schemas.microsoft.com/office/drawing/2014/main" xmlns="" id="{7EB2FAA7-09CD-4096-A7F4-B07761E15B45}"/>
              </a:ext>
            </a:extLst>
          </p:cNvPr>
          <p:cNvGrpSpPr/>
          <p:nvPr/>
        </p:nvGrpSpPr>
        <p:grpSpPr>
          <a:xfrm>
            <a:off x="4819469" y="1513475"/>
            <a:ext cx="2704700" cy="4108155"/>
            <a:chOff x="3282215" y="1513475"/>
            <a:chExt cx="2704700" cy="4108155"/>
          </a:xfrm>
        </p:grpSpPr>
        <p:graphicFrame>
          <p:nvGraphicFramePr>
            <p:cNvPr id="41" name="Chart 40"/>
            <p:cNvGraphicFramePr/>
            <p:nvPr>
              <p:extLst/>
            </p:nvPr>
          </p:nvGraphicFramePr>
          <p:xfrm>
            <a:off x="3417895" y="4567581"/>
            <a:ext cx="2398721" cy="952343"/>
          </p:xfrm>
          <a:graphic>
            <a:graphicData uri="http://schemas.openxmlformats.org/drawingml/2006/chart">
              <c:chart xmlns:c="http://schemas.openxmlformats.org/drawingml/2006/chart" xmlns:r="http://schemas.openxmlformats.org/officeDocument/2006/relationships" r:id="rId7"/>
            </a:graphicData>
          </a:graphic>
        </p:graphicFrame>
        <p:sp>
          <p:nvSpPr>
            <p:cNvPr id="42" name="AutoShape 19"/>
            <p:cNvSpPr>
              <a:spLocks noChangeArrowheads="1"/>
            </p:cNvSpPr>
            <p:nvPr/>
          </p:nvSpPr>
          <p:spPr bwMode="auto">
            <a:xfrm>
              <a:off x="3355955" y="4283803"/>
              <a:ext cx="2574961" cy="1337827"/>
            </a:xfrm>
            <a:prstGeom prst="roundRect">
              <a:avLst>
                <a:gd name="adj" fmla="val 5176"/>
              </a:avLst>
            </a:prstGeom>
            <a:solidFill>
              <a:schemeClr val="accent1"/>
            </a:solidFill>
            <a:ln w="12700" algn="ctr">
              <a:noFill/>
              <a:round/>
              <a:headEnd/>
              <a:tailEnd/>
            </a:ln>
            <a:effectLst/>
            <a:scene3d>
              <a:camera prst="orthographicFront">
                <a:rot lat="0" lon="0" rev="0"/>
              </a:camera>
              <a:lightRig rig="contrasting" dir="t">
                <a:rot lat="0" lon="0" rev="7800000"/>
              </a:lightRig>
            </a:scene3d>
            <a:sp3d/>
            <a:extLst/>
          </p:spPr>
          <p:txBody>
            <a:bodyPr lIns="72000" tIns="0" rIns="72000" bIns="0" anchor="ctr"/>
            <a:ls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eaLnBrk="1" hangingPunct="1"/>
              <a:endParaRPr lang="en-US" dirty="0">
                <a:solidFill>
                  <a:srgbClr val="004F5C"/>
                </a:solidFill>
              </a:endParaRPr>
            </a:p>
          </p:txBody>
        </p:sp>
        <p:graphicFrame>
          <p:nvGraphicFramePr>
            <p:cNvPr id="44" name="Chart 43"/>
            <p:cNvGraphicFramePr/>
            <p:nvPr>
              <p:extLst/>
            </p:nvPr>
          </p:nvGraphicFramePr>
          <p:xfrm>
            <a:off x="3329775" y="4567581"/>
            <a:ext cx="2398721" cy="952343"/>
          </p:xfrm>
          <a:graphic>
            <a:graphicData uri="http://schemas.openxmlformats.org/drawingml/2006/chart">
              <c:chart xmlns:c="http://schemas.openxmlformats.org/drawingml/2006/chart" xmlns:r="http://schemas.openxmlformats.org/officeDocument/2006/relationships" r:id="rId8"/>
            </a:graphicData>
          </a:graphic>
        </p:graphicFrame>
        <p:pic>
          <p:nvPicPr>
            <p:cNvPr id="47" name="Picture 2" descr="W:\Data\London\Investment Communications\Work-in-progress presentations\z Graphics\Pictures_and_Images\Microsoft clipart\Medical\Hospital staff.jpg"/>
            <p:cNvPicPr>
              <a:picLocks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3327800" y="1894172"/>
              <a:ext cx="849364" cy="972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8" name="Picture 3" descr="W:\Data\London\Investment Communications\Work-in-progress presentations\z Graphics\Pictures_and_Images\Microsoft clipart\Professions + occupations\Blackboard teacher.jpg"/>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232676" y="1894172"/>
              <a:ext cx="849364" cy="972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9" name="Picture 48"/>
            <p:cNvPicPr>
              <a:picLocks noChangeArrowheads="1"/>
            </p:cNvPicPr>
            <p:nvPr/>
          </p:nvPicPr>
          <p:blipFill rotWithShape="1">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p:blipFill>
          <p:spPr bwMode="auto">
            <a:xfrm>
              <a:off x="5137551" y="1894172"/>
              <a:ext cx="849364" cy="972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Rounded Rectangle 51"/>
            <p:cNvSpPr/>
            <p:nvPr/>
          </p:nvSpPr>
          <p:spPr bwMode="auto">
            <a:xfrm>
              <a:off x="3338513" y="1513475"/>
              <a:ext cx="2609850" cy="333375"/>
            </a:xfrm>
            <a:prstGeom prst="roundRect">
              <a:avLst/>
            </a:prstGeom>
            <a:solidFill>
              <a:schemeClr val="tx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a:r>
                <a:rPr lang="en-GB" b="1" dirty="0">
                  <a:solidFill>
                    <a:srgbClr val="FFFFFF"/>
                  </a:solidFill>
                </a:rPr>
                <a:t>Social (10-20%)</a:t>
              </a:r>
            </a:p>
          </p:txBody>
        </p:sp>
        <p:graphicFrame>
          <p:nvGraphicFramePr>
            <p:cNvPr id="64" name="Chart 63"/>
            <p:cNvGraphicFramePr/>
            <p:nvPr>
              <p:extLst/>
            </p:nvPr>
          </p:nvGraphicFramePr>
          <p:xfrm>
            <a:off x="3445933" y="4625440"/>
            <a:ext cx="2484983" cy="880334"/>
          </p:xfrm>
          <a:graphic>
            <a:graphicData uri="http://schemas.openxmlformats.org/drawingml/2006/chart">
              <c:chart xmlns:c="http://schemas.openxmlformats.org/drawingml/2006/chart" xmlns:r="http://schemas.openxmlformats.org/officeDocument/2006/relationships" r:id="rId13"/>
            </a:graphicData>
          </a:graphic>
        </p:graphicFrame>
        <p:sp>
          <p:nvSpPr>
            <p:cNvPr id="67" name="Rectangle: Rounded Corners 66">
              <a:extLst>
                <a:ext uri="{FF2B5EF4-FFF2-40B4-BE49-F238E27FC236}">
                  <a16:creationId xmlns:a16="http://schemas.microsoft.com/office/drawing/2014/main" xmlns="" id="{6ED1C7C5-2A1B-4D33-A5B1-7D7C08E4CED0}"/>
                </a:ext>
              </a:extLst>
            </p:cNvPr>
            <p:cNvSpPr/>
            <p:nvPr/>
          </p:nvSpPr>
          <p:spPr bwMode="auto">
            <a:xfrm>
              <a:off x="3282215" y="2964581"/>
              <a:ext cx="2685447" cy="336884"/>
            </a:xfrm>
            <a:prstGeom prst="roundRect">
              <a:avLst/>
            </a:prstGeom>
            <a:solidFill>
              <a:schemeClr val="tx2"/>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a:r>
                <a:rPr lang="en-GB" sz="1400" b="1" dirty="0">
                  <a:solidFill>
                    <a:schemeClr val="bg1"/>
                  </a:solidFill>
                </a:rPr>
                <a:t>Health</a:t>
              </a:r>
            </a:p>
          </p:txBody>
        </p:sp>
        <p:sp>
          <p:nvSpPr>
            <p:cNvPr id="68" name="Rectangle: Rounded Corners 67">
              <a:extLst>
                <a:ext uri="{FF2B5EF4-FFF2-40B4-BE49-F238E27FC236}">
                  <a16:creationId xmlns:a16="http://schemas.microsoft.com/office/drawing/2014/main" xmlns="" id="{CCE3096E-C14A-49DA-922F-E4499EDB74ED}"/>
                </a:ext>
              </a:extLst>
            </p:cNvPr>
            <p:cNvSpPr/>
            <p:nvPr/>
          </p:nvSpPr>
          <p:spPr bwMode="auto">
            <a:xfrm>
              <a:off x="3282215" y="3373655"/>
              <a:ext cx="2685447" cy="336884"/>
            </a:xfrm>
            <a:prstGeom prst="roundRect">
              <a:avLst/>
            </a:prstGeom>
            <a:solidFill>
              <a:schemeClr val="tx2"/>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a:r>
                <a:rPr lang="en-GB" sz="1400" b="1" dirty="0">
                  <a:solidFill>
                    <a:schemeClr val="bg1"/>
                  </a:solidFill>
                </a:rPr>
                <a:t>Education</a:t>
              </a:r>
            </a:p>
          </p:txBody>
        </p:sp>
        <p:sp>
          <p:nvSpPr>
            <p:cNvPr id="69" name="Rectangle: Rounded Corners 68">
              <a:extLst>
                <a:ext uri="{FF2B5EF4-FFF2-40B4-BE49-F238E27FC236}">
                  <a16:creationId xmlns:a16="http://schemas.microsoft.com/office/drawing/2014/main" xmlns="" id="{7AAFB7AD-77D2-420F-B087-088C682D2678}"/>
                </a:ext>
              </a:extLst>
            </p:cNvPr>
            <p:cNvSpPr/>
            <p:nvPr/>
          </p:nvSpPr>
          <p:spPr bwMode="auto">
            <a:xfrm>
              <a:off x="3282215" y="3782729"/>
              <a:ext cx="2685447" cy="336884"/>
            </a:xfrm>
            <a:prstGeom prst="roundRect">
              <a:avLst/>
            </a:prstGeom>
            <a:solidFill>
              <a:schemeClr val="tx2"/>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a:r>
                <a:rPr lang="en-GB" sz="1400" b="1" dirty="0">
                  <a:solidFill>
                    <a:schemeClr val="bg1"/>
                  </a:solidFill>
                </a:rPr>
                <a:t>Security</a:t>
              </a:r>
            </a:p>
          </p:txBody>
        </p:sp>
      </p:grpSp>
      <p:grpSp>
        <p:nvGrpSpPr>
          <p:cNvPr id="7" name="Group 6">
            <a:extLst>
              <a:ext uri="{FF2B5EF4-FFF2-40B4-BE49-F238E27FC236}">
                <a16:creationId xmlns:a16="http://schemas.microsoft.com/office/drawing/2014/main" xmlns="" id="{1F7E7329-A0D7-440E-975A-94DFD2CE998D}"/>
              </a:ext>
            </a:extLst>
          </p:cNvPr>
          <p:cNvGrpSpPr/>
          <p:nvPr/>
        </p:nvGrpSpPr>
        <p:grpSpPr>
          <a:xfrm>
            <a:off x="8689793" y="1513475"/>
            <a:ext cx="2677244" cy="4108155"/>
            <a:chOff x="6179419" y="1513475"/>
            <a:chExt cx="2677244" cy="4108155"/>
          </a:xfrm>
        </p:grpSpPr>
        <p:sp>
          <p:nvSpPr>
            <p:cNvPr id="43" name="AutoShape 19"/>
            <p:cNvSpPr>
              <a:spLocks noChangeArrowheads="1"/>
            </p:cNvSpPr>
            <p:nvPr/>
          </p:nvSpPr>
          <p:spPr bwMode="auto">
            <a:xfrm>
              <a:off x="6235662" y="4283803"/>
              <a:ext cx="2574961" cy="1337827"/>
            </a:xfrm>
            <a:prstGeom prst="roundRect">
              <a:avLst>
                <a:gd name="adj" fmla="val 5176"/>
              </a:avLst>
            </a:prstGeom>
            <a:solidFill>
              <a:schemeClr val="accent1"/>
            </a:solidFill>
            <a:ln w="12700" algn="ctr">
              <a:noFill/>
              <a:round/>
              <a:headEnd/>
              <a:tailEnd/>
            </a:ln>
            <a:effectLst/>
            <a:scene3d>
              <a:camera prst="orthographicFront">
                <a:rot lat="0" lon="0" rev="0"/>
              </a:camera>
              <a:lightRig rig="contrasting" dir="t">
                <a:rot lat="0" lon="0" rev="7800000"/>
              </a:lightRig>
            </a:scene3d>
            <a:sp3d/>
            <a:extLst/>
          </p:spPr>
          <p:txBody>
            <a:bodyPr lIns="72000" tIns="0" rIns="72000" bIns="0" anchor="ctr"/>
            <a:ls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eaLnBrk="1" hangingPunct="1"/>
              <a:endParaRPr lang="en-US" dirty="0">
                <a:solidFill>
                  <a:srgbClr val="004F5C"/>
                </a:solidFill>
              </a:endParaRPr>
            </a:p>
          </p:txBody>
        </p:sp>
        <p:pic>
          <p:nvPicPr>
            <p:cNvPr id="50" name="Picture 7" descr="W:\Data\London\Investment Communications\Work-in-progress presentations\z Graphics\Pictures_and_Images\Microsoft clipart\Financial\Credit card.jpg"/>
            <p:cNvPicPr>
              <a:picLocks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7122901" y="1884647"/>
              <a:ext cx="849364" cy="972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3" name="Rounded Rectangle 52"/>
            <p:cNvSpPr/>
            <p:nvPr/>
          </p:nvSpPr>
          <p:spPr bwMode="auto">
            <a:xfrm>
              <a:off x="6219825" y="1513475"/>
              <a:ext cx="2609850" cy="333375"/>
            </a:xfrm>
            <a:prstGeom prst="roundRect">
              <a:avLst/>
            </a:prstGeom>
            <a:solidFill>
              <a:schemeClr val="tx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a:r>
                <a:rPr lang="en-GB" b="1" dirty="0">
                  <a:solidFill>
                    <a:srgbClr val="FFFFFF"/>
                  </a:solidFill>
                </a:rPr>
                <a:t>Evolving (15-25%)</a:t>
              </a:r>
            </a:p>
          </p:txBody>
        </p:sp>
        <p:pic>
          <p:nvPicPr>
            <p:cNvPr id="58" name="Picture 4"/>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007299" y="1876554"/>
              <a:ext cx="849364" cy="982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217066" y="1898812"/>
              <a:ext cx="873736" cy="972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3" name="Chart 62"/>
            <p:cNvGraphicFramePr/>
            <p:nvPr>
              <p:extLst/>
            </p:nvPr>
          </p:nvGraphicFramePr>
          <p:xfrm>
            <a:off x="6284381" y="4415201"/>
            <a:ext cx="2526242" cy="1075030"/>
          </p:xfrm>
          <a:graphic>
            <a:graphicData uri="http://schemas.openxmlformats.org/drawingml/2006/chart">
              <c:chart xmlns:c="http://schemas.openxmlformats.org/drawingml/2006/chart" xmlns:r="http://schemas.openxmlformats.org/officeDocument/2006/relationships" r:id="rId17"/>
            </a:graphicData>
          </a:graphic>
        </p:graphicFrame>
        <p:sp>
          <p:nvSpPr>
            <p:cNvPr id="70" name="Rectangle: Rounded Corners 69">
              <a:extLst>
                <a:ext uri="{FF2B5EF4-FFF2-40B4-BE49-F238E27FC236}">
                  <a16:creationId xmlns:a16="http://schemas.microsoft.com/office/drawing/2014/main" xmlns="" id="{72636FB9-82CA-453F-9279-339FB1A40D99}"/>
                </a:ext>
              </a:extLst>
            </p:cNvPr>
            <p:cNvSpPr/>
            <p:nvPr/>
          </p:nvSpPr>
          <p:spPr bwMode="auto">
            <a:xfrm>
              <a:off x="6179419" y="2974206"/>
              <a:ext cx="2677243" cy="336884"/>
            </a:xfrm>
            <a:prstGeom prst="roundRect">
              <a:avLst/>
            </a:prstGeom>
            <a:solidFill>
              <a:schemeClr val="tx2"/>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a:r>
                <a:rPr lang="en-GB" sz="1400" b="1" dirty="0">
                  <a:solidFill>
                    <a:schemeClr val="bg1"/>
                  </a:solidFill>
                </a:rPr>
                <a:t>Communication</a:t>
              </a:r>
            </a:p>
          </p:txBody>
        </p:sp>
        <p:sp>
          <p:nvSpPr>
            <p:cNvPr id="71" name="Rectangle: Rounded Corners 70">
              <a:extLst>
                <a:ext uri="{FF2B5EF4-FFF2-40B4-BE49-F238E27FC236}">
                  <a16:creationId xmlns:a16="http://schemas.microsoft.com/office/drawing/2014/main" xmlns="" id="{CDEB7E67-BF9A-4250-BB64-565D8E85D814}"/>
                </a:ext>
              </a:extLst>
            </p:cNvPr>
            <p:cNvSpPr/>
            <p:nvPr/>
          </p:nvSpPr>
          <p:spPr bwMode="auto">
            <a:xfrm>
              <a:off x="6179419" y="3383280"/>
              <a:ext cx="2677243" cy="336884"/>
            </a:xfrm>
            <a:prstGeom prst="roundRect">
              <a:avLst/>
            </a:prstGeom>
            <a:solidFill>
              <a:schemeClr val="tx2"/>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a:r>
                <a:rPr lang="en-GB" sz="1400" b="1" dirty="0">
                  <a:solidFill>
                    <a:schemeClr val="bg1"/>
                  </a:solidFill>
                </a:rPr>
                <a:t>Transactional</a:t>
              </a:r>
            </a:p>
          </p:txBody>
        </p:sp>
        <p:sp>
          <p:nvSpPr>
            <p:cNvPr id="72" name="Rectangle: Rounded Corners 71">
              <a:extLst>
                <a:ext uri="{FF2B5EF4-FFF2-40B4-BE49-F238E27FC236}">
                  <a16:creationId xmlns:a16="http://schemas.microsoft.com/office/drawing/2014/main" xmlns="" id="{B99FB8A3-5C94-4CEA-89F7-B87BD9E562F3}"/>
                </a:ext>
              </a:extLst>
            </p:cNvPr>
            <p:cNvSpPr/>
            <p:nvPr/>
          </p:nvSpPr>
          <p:spPr bwMode="auto">
            <a:xfrm>
              <a:off x="6179419" y="3792354"/>
              <a:ext cx="2677243" cy="336884"/>
            </a:xfrm>
            <a:prstGeom prst="roundRect">
              <a:avLst/>
            </a:prstGeom>
            <a:solidFill>
              <a:schemeClr val="tx2"/>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a:r>
                <a:rPr lang="en-GB" sz="1400" b="1" dirty="0">
                  <a:solidFill>
                    <a:schemeClr val="bg1"/>
                  </a:solidFill>
                </a:rPr>
                <a:t>Royalty</a:t>
              </a:r>
            </a:p>
          </p:txBody>
        </p:sp>
      </p:grpSp>
    </p:spTree>
    <p:extLst>
      <p:ext uri="{BB962C8B-B14F-4D97-AF65-F5344CB8AC3E}">
        <p14:creationId xmlns:p14="http://schemas.microsoft.com/office/powerpoint/2010/main" val="355747082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1000"/>
                                        <p:tgtEl>
                                          <p:spTgt spid="7"/>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0">
                                            <p:txEl>
                                              <p:pRg st="0" end="0"/>
                                            </p:txEl>
                                          </p:spTgt>
                                        </p:tgtEl>
                                        <p:attrNameLst>
                                          <p:attrName>style.visibility</p:attrName>
                                        </p:attrNameLst>
                                      </p:cBhvr>
                                      <p:to>
                                        <p:strVal val="visible"/>
                                      </p:to>
                                    </p:set>
                                    <p:animEffect transition="in" filter="wipe(left)">
                                      <p:cBhvr>
                                        <p:cTn id="24" dur="500"/>
                                        <p:tgtEl>
                                          <p:spTgt spid="40">
                                            <p:txEl>
                                              <p:pRg st="0" end="0"/>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build="p"/>
      <p:bldP spid="6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2F1D2DD-6DF1-4FFB-A051-21306D47E8C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344074" y="1650194"/>
            <a:ext cx="8967543" cy="3595884"/>
          </a:xfrm>
          <a:prstGeom prst="rect">
            <a:avLst/>
          </a:prstGeom>
        </p:spPr>
      </p:pic>
      <p:sp>
        <p:nvSpPr>
          <p:cNvPr id="5" name="Title 4"/>
          <p:cNvSpPr>
            <a:spLocks noGrp="1"/>
          </p:cNvSpPr>
          <p:nvPr>
            <p:ph type="title"/>
          </p:nvPr>
        </p:nvSpPr>
        <p:spPr>
          <a:noFill/>
        </p:spPr>
        <p:txBody>
          <a:bodyPr/>
          <a:lstStyle/>
          <a:p>
            <a:r>
              <a:rPr lang="en-GB" dirty="0"/>
              <a:t>Rates popping up again…</a:t>
            </a:r>
          </a:p>
        </p:txBody>
      </p:sp>
      <p:sp>
        <p:nvSpPr>
          <p:cNvPr id="3" name="Text Placeholder 2"/>
          <p:cNvSpPr>
            <a:spLocks noGrp="1"/>
          </p:cNvSpPr>
          <p:nvPr>
            <p:ph type="body" sz="quarter" idx="10"/>
          </p:nvPr>
        </p:nvSpPr>
        <p:spPr>
          <a:xfrm>
            <a:off x="459821" y="6587599"/>
            <a:ext cx="10929668" cy="287339"/>
          </a:xfrm>
        </p:spPr>
        <p:txBody>
          <a:bodyPr/>
          <a:lstStyle/>
          <a:p>
            <a:r>
              <a:rPr lang="en-GB" dirty="0"/>
              <a:t>Source: M&amp;G PCR team, Bloomberg Global Factor Model, 31 October 2016. Image source: By Smart Destinations - Muskrats at the San Diego Zoo auf </a:t>
            </a:r>
            <a:r>
              <a:rPr lang="en-GB" dirty="0" err="1"/>
              <a:t>flickr</a:t>
            </a:r>
            <a:r>
              <a:rPr lang="en-GB" dirty="0"/>
              <a:t>, CC BY-SA 2.0, https://commons.wikimedia.org/w/index.php?curid=19600102</a:t>
            </a:r>
          </a:p>
        </p:txBody>
      </p:sp>
      <p:sp>
        <p:nvSpPr>
          <p:cNvPr id="4" name="Text Placeholder 3"/>
          <p:cNvSpPr>
            <a:spLocks noGrp="1"/>
          </p:cNvSpPr>
          <p:nvPr>
            <p:ph type="body" sz="quarter" idx="11"/>
          </p:nvPr>
        </p:nvSpPr>
        <p:spPr>
          <a:xfrm>
            <a:off x="459138" y="542499"/>
            <a:ext cx="8499475" cy="457732"/>
          </a:xfrm>
          <a:noFill/>
        </p:spPr>
        <p:txBody>
          <a:bodyPr/>
          <a:lstStyle/>
          <a:p>
            <a:r>
              <a:rPr lang="en-GB" dirty="0"/>
              <a:t>Rising interest rates</a:t>
            </a:r>
          </a:p>
        </p:txBody>
      </p:sp>
      <p:sp>
        <p:nvSpPr>
          <p:cNvPr id="7" name="Text Placeholder 5"/>
          <p:cNvSpPr>
            <a:spLocks noGrp="1"/>
          </p:cNvSpPr>
          <p:nvPr>
            <p:ph type="body" sz="quarter" idx="12"/>
          </p:nvPr>
        </p:nvSpPr>
        <p:spPr>
          <a:xfrm>
            <a:off x="474649" y="5934369"/>
            <a:ext cx="7151688" cy="390525"/>
          </a:xfrm>
        </p:spPr>
        <p:txBody>
          <a:bodyPr/>
          <a:lstStyle/>
          <a:p>
            <a:r>
              <a:rPr lang="en-GB" dirty="0"/>
              <a:t>‘Evolving’ bucket is an effective diversifier</a:t>
            </a:r>
          </a:p>
        </p:txBody>
      </p:sp>
      <p:graphicFrame>
        <p:nvGraphicFramePr>
          <p:cNvPr id="12" name="Object 2"/>
          <p:cNvGraphicFramePr>
            <a:graphicFrameLocks noChangeAspect="1"/>
          </p:cNvGraphicFramePr>
          <p:nvPr>
            <p:extLst>
              <p:ext uri="{D42A27DB-BD31-4B8C-83A1-F6EECF244321}">
                <p14:modId xmlns:p14="http://schemas.microsoft.com/office/powerpoint/2010/main" val="4195538403"/>
              </p:ext>
            </p:extLst>
          </p:nvPr>
        </p:nvGraphicFramePr>
        <p:xfrm>
          <a:off x="394855" y="1497158"/>
          <a:ext cx="11161513" cy="4421937"/>
        </p:xfrm>
        <a:graphic>
          <a:graphicData uri="http://schemas.openxmlformats.org/drawingml/2006/chart">
            <c:chart xmlns:c="http://schemas.openxmlformats.org/drawingml/2006/chart" xmlns:r="http://schemas.openxmlformats.org/officeDocument/2006/relationships" r:id="rId5"/>
          </a:graphicData>
        </a:graphic>
      </p:graphicFrame>
      <p:sp>
        <p:nvSpPr>
          <p:cNvPr id="14" name="AutoShape 19"/>
          <p:cNvSpPr>
            <a:spLocks noChangeArrowheads="1"/>
          </p:cNvSpPr>
          <p:nvPr/>
        </p:nvSpPr>
        <p:spPr bwMode="auto">
          <a:xfrm>
            <a:off x="908988" y="1100214"/>
            <a:ext cx="8967867" cy="360000"/>
          </a:xfrm>
          <a:prstGeom prst="roundRect">
            <a:avLst>
              <a:gd name="adj" fmla="val 10991"/>
            </a:avLst>
          </a:prstGeom>
          <a:noFill/>
          <a:ln w="12700" algn="ctr">
            <a:noFill/>
            <a:round/>
            <a:headEnd/>
            <a:tailEnd/>
          </a:ln>
          <a:effectLst/>
          <a:extLst/>
        </p:spPr>
        <p:txBody>
          <a:bodyPr lIns="72000" tIns="0" rIns="72000" bIns="0" anchor="ctr"/>
          <a:ls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400" b="1" dirty="0"/>
              <a:t>Effect of +100 basis point shift on investible universe, propagated (%)</a:t>
            </a:r>
          </a:p>
        </p:txBody>
      </p:sp>
      <p:cxnSp>
        <p:nvCxnSpPr>
          <p:cNvPr id="8" name="Straight Connector 7">
            <a:extLst>
              <a:ext uri="{FF2B5EF4-FFF2-40B4-BE49-F238E27FC236}">
                <a16:creationId xmlns:a16="http://schemas.microsoft.com/office/drawing/2014/main" xmlns="" id="{3236DF2C-EAF1-4A3B-A67D-6F2D28F29208}"/>
              </a:ext>
            </a:extLst>
          </p:cNvPr>
          <p:cNvCxnSpPr>
            <a:cxnSpLocks/>
          </p:cNvCxnSpPr>
          <p:nvPr/>
        </p:nvCxnSpPr>
        <p:spPr bwMode="auto">
          <a:xfrm>
            <a:off x="1007250" y="1441715"/>
            <a:ext cx="9270781" cy="0"/>
          </a:xfrm>
          <a:prstGeom prst="lin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235645799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wipe(down)">
                                      <p:cBhvr>
                                        <p:cTn id="7" dur="500"/>
                                        <p:tgtEl>
                                          <p:spTgt spid="12">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graphicEl>
                                              <a:chart seriesIdx="-4" categoryIdx="0" bldStep="category"/>
                                            </p:graphicEl>
                                          </p:spTgt>
                                        </p:tgtEl>
                                        <p:attrNameLst>
                                          <p:attrName>style.visibility</p:attrName>
                                        </p:attrNameLst>
                                      </p:cBhvr>
                                      <p:to>
                                        <p:strVal val="visible"/>
                                      </p:to>
                                    </p:set>
                                    <p:animEffect transition="in" filter="wipe(down)">
                                      <p:cBhvr>
                                        <p:cTn id="12" dur="500"/>
                                        <p:tgtEl>
                                          <p:spTgt spid="12">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graphicEl>
                                              <a:chart seriesIdx="-4" categoryIdx="1" bldStep="category"/>
                                            </p:graphicEl>
                                          </p:spTgt>
                                        </p:tgtEl>
                                        <p:attrNameLst>
                                          <p:attrName>style.visibility</p:attrName>
                                        </p:attrNameLst>
                                      </p:cBhvr>
                                      <p:to>
                                        <p:strVal val="visible"/>
                                      </p:to>
                                    </p:set>
                                    <p:animEffect transition="in" filter="wipe(down)">
                                      <p:cBhvr>
                                        <p:cTn id="17" dur="500"/>
                                        <p:tgtEl>
                                          <p:spTgt spid="12">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graphicEl>
                                              <a:chart seriesIdx="-4" categoryIdx="2" bldStep="category"/>
                                            </p:graphicEl>
                                          </p:spTgt>
                                        </p:tgtEl>
                                        <p:attrNameLst>
                                          <p:attrName>style.visibility</p:attrName>
                                        </p:attrNameLst>
                                      </p:cBhvr>
                                      <p:to>
                                        <p:strVal val="visible"/>
                                      </p:to>
                                    </p:set>
                                    <p:animEffect transition="in" filter="wipe(down)">
                                      <p:cBhvr>
                                        <p:cTn id="22" dur="500"/>
                                        <p:tgtEl>
                                          <p:spTgt spid="12">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graphicEl>
                                              <a:chart seriesIdx="-4" categoryIdx="3" bldStep="category"/>
                                            </p:graphicEl>
                                          </p:spTgt>
                                        </p:tgtEl>
                                        <p:attrNameLst>
                                          <p:attrName>style.visibility</p:attrName>
                                        </p:attrNameLst>
                                      </p:cBhvr>
                                      <p:to>
                                        <p:strVal val="visible"/>
                                      </p:to>
                                    </p:set>
                                    <p:animEffect transition="in" filter="wipe(down)">
                                      <p:cBhvr>
                                        <p:cTn id="27" dur="500"/>
                                        <p:tgtEl>
                                          <p:spTgt spid="12">
                                            <p:graphicEl>
                                              <a:chart seriesIdx="-4" categoryIdx="3" bldStep="category"/>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left)">
                                      <p:cBhvr>
                                        <p:cTn id="3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Graphic spid="12" grpId="0" uiExpand="1">
        <p:bldSub>
          <a:bldChart bld="category"/>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2BB207E-0555-4E8C-A2BE-AAD78375493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26272"/>
            <a:ext cx="12165006" cy="483962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326618995"/>
              </p:ext>
            </p:extLst>
          </p:nvPr>
        </p:nvGraphicFramePr>
        <p:xfrm>
          <a:off x="610078" y="1197512"/>
          <a:ext cx="9686268" cy="4443048"/>
        </p:xfrm>
        <a:graphic>
          <a:graphicData uri="http://schemas.openxmlformats.org/drawingml/2006/table">
            <a:tbl>
              <a:tblPr firstRow="1" bandRow="1">
                <a:tableStyleId>{073A0DAA-6AF3-43AB-8588-CEC1D06C72B9}</a:tableStyleId>
              </a:tblPr>
              <a:tblGrid>
                <a:gridCol w="1771161">
                  <a:extLst>
                    <a:ext uri="{9D8B030D-6E8A-4147-A177-3AD203B41FA5}">
                      <a16:colId xmlns:a16="http://schemas.microsoft.com/office/drawing/2014/main" xmlns="" val="20000"/>
                    </a:ext>
                  </a:extLst>
                </a:gridCol>
                <a:gridCol w="1457595">
                  <a:extLst>
                    <a:ext uri="{9D8B030D-6E8A-4147-A177-3AD203B41FA5}">
                      <a16:colId xmlns:a16="http://schemas.microsoft.com/office/drawing/2014/main" xmlns="" val="20001"/>
                    </a:ext>
                  </a:extLst>
                </a:gridCol>
                <a:gridCol w="1614378">
                  <a:extLst>
                    <a:ext uri="{9D8B030D-6E8A-4147-A177-3AD203B41FA5}">
                      <a16:colId xmlns:a16="http://schemas.microsoft.com/office/drawing/2014/main" xmlns="" val="20002"/>
                    </a:ext>
                  </a:extLst>
                </a:gridCol>
                <a:gridCol w="1614378">
                  <a:extLst>
                    <a:ext uri="{9D8B030D-6E8A-4147-A177-3AD203B41FA5}">
                      <a16:colId xmlns:a16="http://schemas.microsoft.com/office/drawing/2014/main" xmlns="" val="20003"/>
                    </a:ext>
                  </a:extLst>
                </a:gridCol>
                <a:gridCol w="1614378">
                  <a:extLst>
                    <a:ext uri="{9D8B030D-6E8A-4147-A177-3AD203B41FA5}">
                      <a16:colId xmlns:a16="http://schemas.microsoft.com/office/drawing/2014/main" xmlns="" val="20004"/>
                    </a:ext>
                  </a:extLst>
                </a:gridCol>
                <a:gridCol w="1614378">
                  <a:extLst>
                    <a:ext uri="{9D8B030D-6E8A-4147-A177-3AD203B41FA5}">
                      <a16:colId xmlns:a16="http://schemas.microsoft.com/office/drawing/2014/main" xmlns="" val="20005"/>
                    </a:ext>
                  </a:extLst>
                </a:gridCol>
              </a:tblGrid>
              <a:tr h="652275">
                <a:tc>
                  <a:txBody>
                    <a:bodyPr/>
                    <a:lstStyle/>
                    <a:p>
                      <a:pPr algn="ctr"/>
                      <a:r>
                        <a:rPr lang="en-GB" sz="1400" dirty="0"/>
                        <a:t>Infrastructure index</a:t>
                      </a:r>
                    </a:p>
                  </a:txBody>
                  <a:tcPr anchor="ctr"/>
                </a:tc>
                <a:tc>
                  <a:txBody>
                    <a:bodyPr/>
                    <a:lstStyle/>
                    <a:p>
                      <a:pPr algn="ctr"/>
                      <a:r>
                        <a:rPr lang="en-GB" sz="1400" dirty="0"/>
                        <a:t>Constituents</a:t>
                      </a:r>
                    </a:p>
                  </a:txBody>
                  <a:tcPr anchor="ctr"/>
                </a:tc>
                <a:tc>
                  <a:txBody>
                    <a:bodyPr/>
                    <a:lstStyle/>
                    <a:p>
                      <a:pPr algn="ctr"/>
                      <a:r>
                        <a:rPr lang="en-GB" sz="1400" dirty="0"/>
                        <a:t>Utilities</a:t>
                      </a:r>
                    </a:p>
                  </a:txBody>
                  <a:tcPr anchor="ctr"/>
                </a:tc>
                <a:tc>
                  <a:txBody>
                    <a:bodyPr/>
                    <a:lstStyle/>
                    <a:p>
                      <a:pPr algn="ctr"/>
                      <a:r>
                        <a:rPr lang="en-GB" sz="1400" dirty="0"/>
                        <a:t>Energy</a:t>
                      </a:r>
                    </a:p>
                  </a:txBody>
                  <a:tcPr anchor="ctr"/>
                </a:tc>
                <a:tc>
                  <a:txBody>
                    <a:bodyPr/>
                    <a:lstStyle/>
                    <a:p>
                      <a:pPr algn="ctr"/>
                      <a:r>
                        <a:rPr lang="en-GB" sz="1400" dirty="0"/>
                        <a:t>Telecom</a:t>
                      </a:r>
                      <a:r>
                        <a:rPr lang="en-GB" sz="1400" baseline="0" dirty="0"/>
                        <a:t> services</a:t>
                      </a:r>
                      <a:endParaRPr lang="en-GB" sz="1400" dirty="0"/>
                    </a:p>
                  </a:txBody>
                  <a:tcPr anchor="ctr"/>
                </a:tc>
                <a:tc>
                  <a:txBody>
                    <a:bodyPr/>
                    <a:lstStyle/>
                    <a:p>
                      <a:pPr algn="ctr"/>
                      <a:r>
                        <a:rPr lang="en-GB" sz="1400" dirty="0"/>
                        <a:t>Transport</a:t>
                      </a:r>
                    </a:p>
                  </a:txBody>
                  <a:tcPr anchor="ctr"/>
                </a:tc>
                <a:extLst>
                  <a:ext uri="{0D108BD9-81ED-4DB2-BD59-A6C34878D82A}">
                    <a16:rowId xmlns:a16="http://schemas.microsoft.com/office/drawing/2014/main" xmlns="" val="10000"/>
                  </a:ext>
                </a:extLst>
              </a:tr>
              <a:tr h="714951">
                <a:tc>
                  <a:txBody>
                    <a:bodyPr/>
                    <a:lstStyle/>
                    <a:p>
                      <a:r>
                        <a:rPr lang="en-GB" sz="1600" dirty="0"/>
                        <a:t>FTSE Core Infrastructure</a:t>
                      </a:r>
                      <a:r>
                        <a:rPr lang="en-GB" sz="1600" baseline="0" dirty="0"/>
                        <a:t> </a:t>
                      </a:r>
                      <a:endParaRPr lang="en-GB" sz="1600" dirty="0"/>
                    </a:p>
                  </a:txBody>
                  <a:tcPr anchor="ctr"/>
                </a:tc>
                <a:tc>
                  <a:txBody>
                    <a:bodyPr/>
                    <a:lstStyle/>
                    <a:p>
                      <a:pPr algn="ctr"/>
                      <a:r>
                        <a:rPr lang="en-GB" sz="1600" dirty="0"/>
                        <a:t>149</a:t>
                      </a:r>
                    </a:p>
                  </a:txBody>
                  <a:tcPr anchor="ctr"/>
                </a:tc>
                <a:tc>
                  <a:txBody>
                    <a:bodyPr/>
                    <a:lstStyle/>
                    <a:p>
                      <a:pPr algn="ctr"/>
                      <a:r>
                        <a:rPr lang="en-GB" sz="1600" b="1" dirty="0">
                          <a:solidFill>
                            <a:schemeClr val="accent4"/>
                          </a:solidFill>
                        </a:rPr>
                        <a:t>56%</a:t>
                      </a:r>
                    </a:p>
                  </a:txBody>
                  <a:tcPr anchor="ctr"/>
                </a:tc>
                <a:tc>
                  <a:txBody>
                    <a:bodyPr/>
                    <a:lstStyle/>
                    <a:p>
                      <a:pPr algn="ctr"/>
                      <a:r>
                        <a:rPr lang="en-GB" sz="1600" dirty="0"/>
                        <a:t>11%</a:t>
                      </a:r>
                    </a:p>
                  </a:txBody>
                  <a:tcPr anchor="ctr"/>
                </a:tc>
                <a:tc>
                  <a:txBody>
                    <a:bodyPr/>
                    <a:lstStyle/>
                    <a:p>
                      <a:pPr algn="ctr"/>
                      <a:r>
                        <a:rPr lang="en-GB" sz="1600" b="0" dirty="0">
                          <a:solidFill>
                            <a:schemeClr val="tx1"/>
                          </a:solidFill>
                        </a:rPr>
                        <a:t>1%</a:t>
                      </a:r>
                    </a:p>
                  </a:txBody>
                  <a:tcPr anchor="ctr"/>
                </a:tc>
                <a:tc>
                  <a:txBody>
                    <a:bodyPr/>
                    <a:lstStyle/>
                    <a:p>
                      <a:pPr algn="ctr"/>
                      <a:r>
                        <a:rPr lang="en-GB" sz="1600" b="1" dirty="0">
                          <a:solidFill>
                            <a:schemeClr val="accent4"/>
                          </a:solidFill>
                        </a:rPr>
                        <a:t>25%</a:t>
                      </a:r>
                    </a:p>
                  </a:txBody>
                  <a:tcPr anchor="ctr"/>
                </a:tc>
                <a:extLst>
                  <a:ext uri="{0D108BD9-81ED-4DB2-BD59-A6C34878D82A}">
                    <a16:rowId xmlns:a16="http://schemas.microsoft.com/office/drawing/2014/main" xmlns="" val="10001"/>
                  </a:ext>
                </a:extLst>
              </a:tr>
              <a:tr h="714951">
                <a:tc>
                  <a:txBody>
                    <a:bodyPr/>
                    <a:lstStyle/>
                    <a:p>
                      <a:r>
                        <a:rPr lang="en-GB" sz="1600" dirty="0"/>
                        <a:t>FTSE Core Infrastructure</a:t>
                      </a:r>
                      <a:r>
                        <a:rPr lang="en-GB" sz="1600" baseline="0" dirty="0"/>
                        <a:t> 50/50</a:t>
                      </a:r>
                      <a:endParaRPr lang="en-GB" sz="1600" dirty="0"/>
                    </a:p>
                  </a:txBody>
                  <a:tcPr anchor="ctr"/>
                </a:tc>
                <a:tc>
                  <a:txBody>
                    <a:bodyPr/>
                    <a:lstStyle/>
                    <a:p>
                      <a:pPr algn="ctr"/>
                      <a:r>
                        <a:rPr lang="en-GB" sz="1600" dirty="0"/>
                        <a:t>227</a:t>
                      </a:r>
                    </a:p>
                  </a:txBody>
                  <a:tcPr anchor="ctr"/>
                </a:tc>
                <a:tc>
                  <a:txBody>
                    <a:bodyPr/>
                    <a:lstStyle/>
                    <a:p>
                      <a:pPr algn="ctr"/>
                      <a:r>
                        <a:rPr lang="en-GB" sz="1600" b="1" dirty="0">
                          <a:solidFill>
                            <a:schemeClr val="accent4"/>
                          </a:solidFill>
                        </a:rPr>
                        <a:t>48%</a:t>
                      </a:r>
                    </a:p>
                  </a:txBody>
                  <a:tcPr anchor="ctr"/>
                </a:tc>
                <a:tc>
                  <a:txBody>
                    <a:bodyPr/>
                    <a:lstStyle/>
                    <a:p>
                      <a:pPr algn="ctr"/>
                      <a:r>
                        <a:rPr lang="en-GB" sz="1600" dirty="0"/>
                        <a:t>11%</a:t>
                      </a:r>
                    </a:p>
                  </a:txBody>
                  <a:tcPr anchor="ctr"/>
                </a:tc>
                <a:tc>
                  <a:txBody>
                    <a:bodyPr/>
                    <a:lstStyle/>
                    <a:p>
                      <a:pPr algn="ctr"/>
                      <a:r>
                        <a:rPr lang="en-GB" sz="1600" b="0" dirty="0">
                          <a:solidFill>
                            <a:schemeClr val="tx1"/>
                          </a:solidFill>
                        </a:rPr>
                        <a:t>1%</a:t>
                      </a:r>
                    </a:p>
                  </a:txBody>
                  <a:tcPr anchor="ctr"/>
                </a:tc>
                <a:tc>
                  <a:txBody>
                    <a:bodyPr/>
                    <a:lstStyle/>
                    <a:p>
                      <a:pPr algn="ctr"/>
                      <a:r>
                        <a:rPr lang="en-GB" sz="1600" b="1" dirty="0">
                          <a:solidFill>
                            <a:schemeClr val="accent4"/>
                          </a:solidFill>
                        </a:rPr>
                        <a:t>32%</a:t>
                      </a:r>
                    </a:p>
                  </a:txBody>
                  <a:tcPr anchor="ctr"/>
                </a:tc>
                <a:extLst>
                  <a:ext uri="{0D108BD9-81ED-4DB2-BD59-A6C34878D82A}">
                    <a16:rowId xmlns:a16="http://schemas.microsoft.com/office/drawing/2014/main" xmlns="" val="10002"/>
                  </a:ext>
                </a:extLst>
              </a:tr>
              <a:tr h="714951">
                <a:tc>
                  <a:txBody>
                    <a:bodyPr/>
                    <a:lstStyle/>
                    <a:p>
                      <a:r>
                        <a:rPr lang="en-GB" sz="1600" dirty="0"/>
                        <a:t>S&amp;P Global</a:t>
                      </a:r>
                      <a:r>
                        <a:rPr lang="en-GB" sz="1600" baseline="0" dirty="0"/>
                        <a:t> Infrastructure </a:t>
                      </a:r>
                      <a:endParaRPr lang="en-GB" sz="1600" dirty="0"/>
                    </a:p>
                  </a:txBody>
                  <a:tcPr anchor="ctr"/>
                </a:tc>
                <a:tc>
                  <a:txBody>
                    <a:bodyPr/>
                    <a:lstStyle/>
                    <a:p>
                      <a:pPr algn="ctr"/>
                      <a:r>
                        <a:rPr lang="en-GB" sz="1600" dirty="0"/>
                        <a:t>75</a:t>
                      </a:r>
                    </a:p>
                  </a:txBody>
                  <a:tcPr anchor="ctr"/>
                </a:tc>
                <a:tc>
                  <a:txBody>
                    <a:bodyPr/>
                    <a:lstStyle/>
                    <a:p>
                      <a:pPr algn="ctr"/>
                      <a:r>
                        <a:rPr lang="en-GB" sz="1600" b="1" dirty="0">
                          <a:solidFill>
                            <a:schemeClr val="accent4"/>
                          </a:solidFill>
                        </a:rPr>
                        <a:t>39%</a:t>
                      </a:r>
                    </a:p>
                  </a:txBody>
                  <a:tcPr anchor="ctr"/>
                </a:tc>
                <a:tc>
                  <a:txBody>
                    <a:bodyPr/>
                    <a:lstStyle/>
                    <a:p>
                      <a:pPr algn="ctr"/>
                      <a:r>
                        <a:rPr lang="en-GB" sz="1600" b="1" dirty="0">
                          <a:solidFill>
                            <a:schemeClr val="accent4"/>
                          </a:solidFill>
                        </a:rPr>
                        <a:t>18%</a:t>
                      </a:r>
                    </a:p>
                  </a:txBody>
                  <a:tcPr anchor="ctr"/>
                </a:tc>
                <a:tc>
                  <a:txBody>
                    <a:bodyPr/>
                    <a:lstStyle/>
                    <a:p>
                      <a:pPr algn="ctr"/>
                      <a:r>
                        <a:rPr lang="en-GB" sz="1600" b="0" dirty="0">
                          <a:solidFill>
                            <a:schemeClr val="tx1"/>
                          </a:solidFill>
                        </a:rPr>
                        <a:t>0%</a:t>
                      </a:r>
                    </a:p>
                  </a:txBody>
                  <a:tcPr anchor="ctr"/>
                </a:tc>
                <a:tc>
                  <a:txBody>
                    <a:bodyPr/>
                    <a:lstStyle/>
                    <a:p>
                      <a:pPr algn="ctr"/>
                      <a:r>
                        <a:rPr lang="en-GB" sz="1600" b="1" dirty="0">
                          <a:solidFill>
                            <a:schemeClr val="accent4"/>
                          </a:solidFill>
                        </a:rPr>
                        <a:t>43%</a:t>
                      </a:r>
                    </a:p>
                  </a:txBody>
                  <a:tcPr anchor="ctr"/>
                </a:tc>
                <a:extLst>
                  <a:ext uri="{0D108BD9-81ED-4DB2-BD59-A6C34878D82A}">
                    <a16:rowId xmlns:a16="http://schemas.microsoft.com/office/drawing/2014/main" xmlns="" val="10003"/>
                  </a:ext>
                </a:extLst>
              </a:tr>
              <a:tr h="714951">
                <a:tc>
                  <a:txBody>
                    <a:bodyPr/>
                    <a:lstStyle/>
                    <a:p>
                      <a:r>
                        <a:rPr lang="en-GB" sz="1600" dirty="0"/>
                        <a:t>MSCI ACWI</a:t>
                      </a:r>
                      <a:r>
                        <a:rPr lang="en-GB" sz="1600" baseline="0" dirty="0"/>
                        <a:t> Infrastructure</a:t>
                      </a:r>
                      <a:endParaRPr lang="en-GB" sz="1600" dirty="0"/>
                    </a:p>
                  </a:txBody>
                  <a:tcPr anchor="ctr"/>
                </a:tc>
                <a:tc>
                  <a:txBody>
                    <a:bodyPr/>
                    <a:lstStyle/>
                    <a:p>
                      <a:pPr algn="ctr"/>
                      <a:r>
                        <a:rPr lang="en-GB" sz="1600" dirty="0"/>
                        <a:t>262</a:t>
                      </a:r>
                    </a:p>
                  </a:txBody>
                  <a:tcPr anchor="ctr"/>
                </a:tc>
                <a:tc>
                  <a:txBody>
                    <a:bodyPr/>
                    <a:lstStyle/>
                    <a:p>
                      <a:pPr algn="ctr"/>
                      <a:r>
                        <a:rPr lang="en-GB" sz="1600" b="1" dirty="0">
                          <a:solidFill>
                            <a:schemeClr val="accent4"/>
                          </a:solidFill>
                        </a:rPr>
                        <a:t>41%</a:t>
                      </a:r>
                    </a:p>
                  </a:txBody>
                  <a:tcPr anchor="ctr"/>
                </a:tc>
                <a:tc>
                  <a:txBody>
                    <a:bodyPr/>
                    <a:lstStyle/>
                    <a:p>
                      <a:pPr algn="ctr"/>
                      <a:r>
                        <a:rPr lang="en-GB" sz="1600" dirty="0"/>
                        <a:t>9%</a:t>
                      </a:r>
                    </a:p>
                  </a:txBody>
                  <a:tcPr anchor="ctr"/>
                </a:tc>
                <a:tc>
                  <a:txBody>
                    <a:bodyPr/>
                    <a:lstStyle/>
                    <a:p>
                      <a:pPr algn="ctr"/>
                      <a:r>
                        <a:rPr lang="en-GB" sz="1600" b="1" dirty="0">
                          <a:solidFill>
                            <a:schemeClr val="accent4"/>
                          </a:solidFill>
                        </a:rPr>
                        <a:t>42%</a:t>
                      </a:r>
                    </a:p>
                  </a:txBody>
                  <a:tcPr anchor="ctr"/>
                </a:tc>
                <a:tc>
                  <a:txBody>
                    <a:bodyPr/>
                    <a:lstStyle/>
                    <a:p>
                      <a:pPr algn="ctr"/>
                      <a:r>
                        <a:rPr lang="en-GB" sz="1600" b="0" dirty="0">
                          <a:solidFill>
                            <a:schemeClr val="tx1"/>
                          </a:solidFill>
                        </a:rPr>
                        <a:t>4%</a:t>
                      </a:r>
                    </a:p>
                  </a:txBody>
                  <a:tcPr anchor="ctr"/>
                </a:tc>
                <a:extLst>
                  <a:ext uri="{0D108BD9-81ED-4DB2-BD59-A6C34878D82A}">
                    <a16:rowId xmlns:a16="http://schemas.microsoft.com/office/drawing/2014/main" xmlns="" val="10004"/>
                  </a:ext>
                </a:extLst>
              </a:tr>
              <a:tr h="714951">
                <a:tc>
                  <a:txBody>
                    <a:bodyPr/>
                    <a:lstStyle/>
                    <a:p>
                      <a:r>
                        <a:rPr lang="en-GB" sz="1600" dirty="0"/>
                        <a:t>Macquarie Global</a:t>
                      </a:r>
                      <a:r>
                        <a:rPr lang="en-GB" sz="1600" baseline="0" dirty="0"/>
                        <a:t> Infrastructure*</a:t>
                      </a:r>
                      <a:endParaRPr lang="en-GB" sz="1600" dirty="0"/>
                    </a:p>
                  </a:txBody>
                  <a:tcPr anchor="ctr"/>
                </a:tc>
                <a:tc>
                  <a:txBody>
                    <a:bodyPr/>
                    <a:lstStyle/>
                    <a:p>
                      <a:pPr algn="ctr"/>
                      <a:r>
                        <a:rPr lang="en-GB" sz="1600" dirty="0"/>
                        <a:t>241</a:t>
                      </a:r>
                    </a:p>
                  </a:txBody>
                  <a:tcPr anchor="ctr"/>
                </a:tc>
                <a:tc>
                  <a:txBody>
                    <a:bodyPr/>
                    <a:lstStyle/>
                    <a:p>
                      <a:pPr algn="ctr"/>
                      <a:r>
                        <a:rPr lang="en-GB" sz="1600" b="1" dirty="0">
                          <a:solidFill>
                            <a:schemeClr val="accent4"/>
                          </a:solidFill>
                        </a:rPr>
                        <a:t>80%</a:t>
                      </a:r>
                    </a:p>
                  </a:txBody>
                  <a:tcPr anchor="ctr"/>
                </a:tc>
                <a:tc>
                  <a:txBody>
                    <a:bodyPr/>
                    <a:lstStyle/>
                    <a:p>
                      <a:pPr algn="ctr"/>
                      <a:r>
                        <a:rPr lang="en-GB" sz="1600" dirty="0"/>
                        <a:t>12%</a:t>
                      </a:r>
                    </a:p>
                  </a:txBody>
                  <a:tcPr anchor="ctr"/>
                </a:tc>
                <a:tc>
                  <a:txBody>
                    <a:bodyPr/>
                    <a:lstStyle/>
                    <a:p>
                      <a:pPr algn="ctr"/>
                      <a:r>
                        <a:rPr lang="en-GB" sz="1600" b="0" dirty="0">
                          <a:solidFill>
                            <a:schemeClr val="tx1"/>
                          </a:solidFill>
                        </a:rPr>
                        <a:t>0%</a:t>
                      </a:r>
                    </a:p>
                  </a:txBody>
                  <a:tcPr anchor="ctr"/>
                </a:tc>
                <a:tc>
                  <a:txBody>
                    <a:bodyPr/>
                    <a:lstStyle/>
                    <a:p>
                      <a:pPr algn="ctr"/>
                      <a:r>
                        <a:rPr lang="en-GB" sz="1600" b="0" dirty="0">
                          <a:solidFill>
                            <a:schemeClr val="tx1"/>
                          </a:solidFill>
                        </a:rPr>
                        <a:t>7%</a:t>
                      </a:r>
                    </a:p>
                  </a:txBody>
                  <a:tcPr anchor="ctr"/>
                </a:tc>
                <a:extLst>
                  <a:ext uri="{0D108BD9-81ED-4DB2-BD59-A6C34878D82A}">
                    <a16:rowId xmlns:a16="http://schemas.microsoft.com/office/drawing/2014/main" xmlns="" val="10005"/>
                  </a:ext>
                </a:extLst>
              </a:tr>
            </a:tbl>
          </a:graphicData>
        </a:graphic>
      </p:graphicFrame>
      <p:sp>
        <p:nvSpPr>
          <p:cNvPr id="2" name="Title 1"/>
          <p:cNvSpPr>
            <a:spLocks noGrp="1"/>
          </p:cNvSpPr>
          <p:nvPr>
            <p:ph type="title"/>
          </p:nvPr>
        </p:nvSpPr>
        <p:spPr>
          <a:noFill/>
        </p:spPr>
        <p:txBody>
          <a:bodyPr/>
          <a:lstStyle/>
          <a:p>
            <a:r>
              <a:rPr lang="en-GB" dirty="0"/>
              <a:t>Some structures are very ropey…</a:t>
            </a:r>
          </a:p>
        </p:txBody>
      </p:sp>
      <p:sp>
        <p:nvSpPr>
          <p:cNvPr id="7" name="Text Placeholder 6"/>
          <p:cNvSpPr>
            <a:spLocks noGrp="1"/>
          </p:cNvSpPr>
          <p:nvPr>
            <p:ph type="body" sz="quarter" idx="10"/>
          </p:nvPr>
        </p:nvSpPr>
        <p:spPr>
          <a:xfrm>
            <a:off x="450865" y="6570661"/>
            <a:ext cx="7614094" cy="287339"/>
          </a:xfrm>
        </p:spPr>
        <p:txBody>
          <a:bodyPr/>
          <a:lstStyle/>
          <a:p>
            <a:r>
              <a:rPr lang="en-GB" dirty="0"/>
              <a:t>Source: Provider factsheets, 31 August 2017 *Macquarie Global Infrastructure Index discontinued from 21 November 2016. </a:t>
            </a:r>
            <a:r>
              <a:rPr lang="en-GB" baseline="30000" dirty="0"/>
              <a:t>1</a:t>
            </a:r>
            <a:r>
              <a:rPr lang="en-GB" dirty="0"/>
              <a:t> Quote from FTSE Russell, June 2016. Image source: By Enzo </a:t>
            </a:r>
            <a:r>
              <a:rPr lang="en-GB" dirty="0" err="1"/>
              <a:t>Arcamone</a:t>
            </a:r>
            <a:r>
              <a:rPr lang="en-GB" dirty="0"/>
              <a:t> - Own work, CC BY-SA 4.0, https://commons.wikimedia.org/w/index.php?curid=70919301</a:t>
            </a:r>
          </a:p>
          <a:p>
            <a:endParaRPr lang="en-GB" dirty="0"/>
          </a:p>
        </p:txBody>
      </p:sp>
      <p:sp>
        <p:nvSpPr>
          <p:cNvPr id="8" name="Text Placeholder 7"/>
          <p:cNvSpPr>
            <a:spLocks noGrp="1"/>
          </p:cNvSpPr>
          <p:nvPr>
            <p:ph type="body" sz="quarter" idx="11"/>
          </p:nvPr>
        </p:nvSpPr>
        <p:spPr>
          <a:xfrm>
            <a:off x="461282" y="551125"/>
            <a:ext cx="11310500" cy="457732"/>
          </a:xfrm>
        </p:spPr>
        <p:txBody>
          <a:bodyPr/>
          <a:lstStyle/>
          <a:p>
            <a:r>
              <a:rPr lang="en-GB" dirty="0"/>
              <a:t>Active looks attractive as infrastructure indices are flawed</a:t>
            </a:r>
          </a:p>
        </p:txBody>
      </p:sp>
      <p:sp>
        <p:nvSpPr>
          <p:cNvPr id="9" name="Text Placeholder 8"/>
          <p:cNvSpPr>
            <a:spLocks noGrp="1"/>
          </p:cNvSpPr>
          <p:nvPr>
            <p:ph type="body" sz="quarter" idx="12"/>
          </p:nvPr>
        </p:nvSpPr>
        <p:spPr>
          <a:xfrm>
            <a:off x="456102" y="5939918"/>
            <a:ext cx="9515998" cy="390526"/>
          </a:xfrm>
        </p:spPr>
        <p:txBody>
          <a:bodyPr/>
          <a:lstStyle/>
          <a:p>
            <a:r>
              <a:rPr lang="en-GB" dirty="0"/>
              <a:t>Highly concentrated with bond-proxy performance</a:t>
            </a:r>
          </a:p>
        </p:txBody>
      </p:sp>
      <p:grpSp>
        <p:nvGrpSpPr>
          <p:cNvPr id="10" name="Group 9">
            <a:extLst>
              <a:ext uri="{FF2B5EF4-FFF2-40B4-BE49-F238E27FC236}">
                <a16:creationId xmlns:a16="http://schemas.microsoft.com/office/drawing/2014/main" xmlns="" id="{B0CEC8CE-AC2E-49DC-A6EC-63572F8E1ABB}"/>
              </a:ext>
            </a:extLst>
          </p:cNvPr>
          <p:cNvGrpSpPr/>
          <p:nvPr/>
        </p:nvGrpSpPr>
        <p:grpSpPr>
          <a:xfrm>
            <a:off x="600552" y="1923692"/>
            <a:ext cx="9774561" cy="3476403"/>
            <a:chOff x="461093" y="1923691"/>
            <a:chExt cx="8382000" cy="3476403"/>
          </a:xfrm>
        </p:grpSpPr>
        <p:sp>
          <p:nvSpPr>
            <p:cNvPr id="4" name="Rounded Rectangle 3"/>
            <p:cNvSpPr/>
            <p:nvPr/>
          </p:nvSpPr>
          <p:spPr bwMode="auto">
            <a:xfrm>
              <a:off x="3328117" y="1923691"/>
              <a:ext cx="1228725" cy="2789951"/>
            </a:xfrm>
            <a:prstGeom prst="roundRect">
              <a:avLst/>
            </a:prstGeom>
            <a:solidFill>
              <a:srgbClr val="C00000">
                <a:alpha val="20000"/>
              </a:srgbClr>
            </a:solidFill>
            <a:ln w="57150" cap="flat" cmpd="sng" algn="ctr">
              <a:solidFill>
                <a:srgbClr val="C00000"/>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a:endParaRPr lang="en-GB" dirty="0" err="1"/>
            </a:p>
          </p:txBody>
        </p:sp>
        <p:sp>
          <p:nvSpPr>
            <p:cNvPr id="12" name="Rounded Rectangle 11"/>
            <p:cNvSpPr/>
            <p:nvPr/>
          </p:nvSpPr>
          <p:spPr bwMode="auto">
            <a:xfrm flipV="1">
              <a:off x="4718767" y="3318218"/>
              <a:ext cx="1209675" cy="693064"/>
            </a:xfrm>
            <a:prstGeom prst="roundRect">
              <a:avLst/>
            </a:prstGeom>
            <a:solidFill>
              <a:srgbClr val="C00000">
                <a:alpha val="20000"/>
              </a:srgbClr>
            </a:solidFill>
            <a:ln w="57150" cap="flat" cmpd="sng" algn="ctr">
              <a:solidFill>
                <a:srgbClr val="C00000"/>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a:endParaRPr lang="en-GB" dirty="0" err="1"/>
            </a:p>
          </p:txBody>
        </p:sp>
        <p:sp>
          <p:nvSpPr>
            <p:cNvPr id="13" name="Rounded Rectangle 12"/>
            <p:cNvSpPr/>
            <p:nvPr/>
          </p:nvSpPr>
          <p:spPr bwMode="auto">
            <a:xfrm>
              <a:off x="7538168" y="1923691"/>
              <a:ext cx="1152526" cy="2087590"/>
            </a:xfrm>
            <a:prstGeom prst="roundRect">
              <a:avLst/>
            </a:prstGeom>
            <a:solidFill>
              <a:srgbClr val="C00000">
                <a:alpha val="20000"/>
              </a:srgbClr>
            </a:solidFill>
            <a:ln w="57150" cap="flat" cmpd="sng" algn="ctr">
              <a:solidFill>
                <a:srgbClr val="C00000"/>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a:endParaRPr lang="en-GB" dirty="0" err="1"/>
            </a:p>
          </p:txBody>
        </p:sp>
        <p:cxnSp>
          <p:nvCxnSpPr>
            <p:cNvPr id="6" name="Straight Connector 5"/>
            <p:cNvCxnSpPr/>
            <p:nvPr/>
          </p:nvCxnSpPr>
          <p:spPr bwMode="auto">
            <a:xfrm>
              <a:off x="461093" y="4769915"/>
              <a:ext cx="8382000" cy="0"/>
            </a:xfrm>
            <a:prstGeom prst="line">
              <a:avLst/>
            </a:prstGeom>
            <a:noFill/>
            <a:ln w="2540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ounded Rectangle 16"/>
            <p:cNvSpPr/>
            <p:nvPr/>
          </p:nvSpPr>
          <p:spPr bwMode="auto">
            <a:xfrm flipV="1">
              <a:off x="6090365" y="4011281"/>
              <a:ext cx="1200151" cy="702361"/>
            </a:xfrm>
            <a:prstGeom prst="roundRect">
              <a:avLst/>
            </a:prstGeom>
            <a:solidFill>
              <a:srgbClr val="C00000">
                <a:alpha val="20000"/>
              </a:srgbClr>
            </a:solidFill>
            <a:ln w="57150" cap="flat" cmpd="sng" algn="ctr">
              <a:solidFill>
                <a:srgbClr val="C00000"/>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a:endParaRPr lang="en-GB" dirty="0" err="1"/>
            </a:p>
          </p:txBody>
        </p:sp>
        <p:sp>
          <p:nvSpPr>
            <p:cNvPr id="18" name="Rounded Rectangle 17"/>
            <p:cNvSpPr/>
            <p:nvPr/>
          </p:nvSpPr>
          <p:spPr bwMode="auto">
            <a:xfrm flipV="1">
              <a:off x="3328116" y="4830792"/>
              <a:ext cx="1209675" cy="569302"/>
            </a:xfrm>
            <a:prstGeom prst="roundRect">
              <a:avLst/>
            </a:prstGeom>
            <a:solidFill>
              <a:srgbClr val="C00000">
                <a:alpha val="20000"/>
              </a:srgbClr>
            </a:solidFill>
            <a:ln w="57150" cap="flat" cmpd="sng" algn="ctr">
              <a:solidFill>
                <a:srgbClr val="C00000"/>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a:endParaRPr lang="en-GB" dirty="0" err="1"/>
            </a:p>
          </p:txBody>
        </p:sp>
      </p:grpSp>
    </p:spTree>
    <p:extLst>
      <p:ext uri="{BB962C8B-B14F-4D97-AF65-F5344CB8AC3E}">
        <p14:creationId xmlns:p14="http://schemas.microsoft.com/office/powerpoint/2010/main" val="58796484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2000"/>
                                        <p:tgtEl>
                                          <p:spTgt spid="3"/>
                                        </p:tgtEl>
                                      </p:cBhvr>
                                    </p:animEffect>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left)">
                                      <p:cBhvr>
                                        <p:cTn id="14"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94C76A4-A4F2-4346-9ABC-285D33E417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12168189" cy="6857999"/>
          </a:xfrm>
          <a:prstGeom prst="rect">
            <a:avLst/>
          </a:prstGeom>
        </p:spPr>
      </p:pic>
      <p:sp>
        <p:nvSpPr>
          <p:cNvPr id="7" name="Text Placeholder 6">
            <a:extLst>
              <a:ext uri="{FF2B5EF4-FFF2-40B4-BE49-F238E27FC236}">
                <a16:creationId xmlns:a16="http://schemas.microsoft.com/office/drawing/2014/main" xmlns="" id="{A85293C3-9571-471A-B5A1-40FA79E0FB3D}"/>
              </a:ext>
            </a:extLst>
          </p:cNvPr>
          <p:cNvSpPr>
            <a:spLocks noGrp="1"/>
          </p:cNvSpPr>
          <p:nvPr>
            <p:ph type="body" sz="quarter" idx="10"/>
          </p:nvPr>
        </p:nvSpPr>
        <p:spPr>
          <a:xfrm>
            <a:off x="457697" y="175189"/>
            <a:ext cx="8369300" cy="875992"/>
          </a:xfrm>
          <a:noFill/>
          <a:effectLst/>
        </p:spPr>
        <p:txBody>
          <a:bodyPr/>
          <a:lstStyle/>
          <a:p>
            <a:r>
              <a:rPr lang="en-GB" dirty="0">
                <a:solidFill>
                  <a:schemeClr val="bg1"/>
                </a:solidFill>
                <a:effectLst>
                  <a:outerShdw blurRad="38100" dist="38100" dir="2700000" algn="tl">
                    <a:srgbClr val="000000">
                      <a:alpha val="43137"/>
                    </a:srgbClr>
                  </a:outerShdw>
                </a:effectLst>
              </a:rPr>
              <a:t>Alternatives, different species, different behaviours…</a:t>
            </a:r>
          </a:p>
        </p:txBody>
      </p:sp>
      <p:pic>
        <p:nvPicPr>
          <p:cNvPr id="2" name="Jungle rock">
            <a:hlinkClick r:id="" action="ppaction://media"/>
            <a:extLst>
              <a:ext uri="{FF2B5EF4-FFF2-40B4-BE49-F238E27FC236}">
                <a16:creationId xmlns:a16="http://schemas.microsoft.com/office/drawing/2014/main" xmlns="" id="{74EADB79-4FD8-45A2-95C9-909EB9A418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65192" y="79917"/>
            <a:ext cx="609600" cy="609600"/>
          </a:xfrm>
          <a:prstGeom prst="rect">
            <a:avLst/>
          </a:prstGeom>
        </p:spPr>
      </p:pic>
    </p:spTree>
    <p:extLst>
      <p:ext uri="{BB962C8B-B14F-4D97-AF65-F5344CB8AC3E}">
        <p14:creationId xmlns:p14="http://schemas.microsoft.com/office/powerpoint/2010/main" val="81827107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04" fill="hold"/>
                                        <p:tgtEl>
                                          <p:spTgt spid="2"/>
                                        </p:tgtEl>
                                      </p:cBhvr>
                                    </p:cmd>
                                  </p:childTnLst>
                                </p:cTn>
                              </p:par>
                              <p:par>
                                <p:cTn id="7" presetID="22" presetClass="entr" presetSubtype="8"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wipe(left)">
                                      <p:cBhvr>
                                        <p:cTn id="9" dur="4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D58C0428-72A3-4A95-BCE1-A3CD48383E1C}"/>
              </a:ext>
            </a:extLst>
          </p:cNvPr>
          <p:cNvPicPr>
            <a:picLocks noChangeAspect="1"/>
          </p:cNvPicPr>
          <p:nvPr/>
        </p:nvPicPr>
        <p:blipFill rotWithShape="1">
          <a:blip r:embed="rId3">
            <a:extLst>
              <a:ext uri="{28A0092B-C50C-407E-A947-70E740481C1C}">
                <a14:useLocalDpi xmlns:a14="http://schemas.microsoft.com/office/drawing/2010/main" val="0"/>
              </a:ext>
            </a:extLst>
          </a:blip>
          <a:srcRect l="14732" t="9003" r="32439" b="9991"/>
          <a:stretch/>
        </p:blipFill>
        <p:spPr>
          <a:xfrm>
            <a:off x="4846309" y="1494264"/>
            <a:ext cx="3451989" cy="3969835"/>
          </a:xfrm>
          <a:prstGeom prst="rect">
            <a:avLst/>
          </a:prstGeom>
        </p:spPr>
      </p:pic>
      <p:pic>
        <p:nvPicPr>
          <p:cNvPr id="14" name="Picture 13">
            <a:extLst>
              <a:ext uri="{FF2B5EF4-FFF2-40B4-BE49-F238E27FC236}">
                <a16:creationId xmlns:a16="http://schemas.microsoft.com/office/drawing/2014/main" xmlns="" id="{2A460B1C-B71C-4D77-9E5F-7B27F4BE7DCC}"/>
              </a:ext>
            </a:extLst>
          </p:cNvPr>
          <p:cNvPicPr>
            <a:picLocks noChangeAspect="1"/>
          </p:cNvPicPr>
          <p:nvPr/>
        </p:nvPicPr>
        <p:blipFill rotWithShape="1">
          <a:blip r:embed="rId4">
            <a:extLst>
              <a:ext uri="{28A0092B-C50C-407E-A947-70E740481C1C}">
                <a14:useLocalDpi xmlns:a14="http://schemas.microsoft.com/office/drawing/2010/main" val="0"/>
              </a:ext>
            </a:extLst>
          </a:blip>
          <a:srcRect t="15076"/>
          <a:stretch/>
        </p:blipFill>
        <p:spPr>
          <a:xfrm>
            <a:off x="1338659" y="1494262"/>
            <a:ext cx="3494994" cy="3958684"/>
          </a:xfrm>
          <a:prstGeom prst="rect">
            <a:avLst/>
          </a:prstGeom>
        </p:spPr>
      </p:pic>
      <p:graphicFrame>
        <p:nvGraphicFramePr>
          <p:cNvPr id="21" name="Chart 20">
            <a:extLst>
              <a:ext uri="{FF2B5EF4-FFF2-40B4-BE49-F238E27FC236}">
                <a16:creationId xmlns:a16="http://schemas.microsoft.com/office/drawing/2014/main" xmlns="" id="{784FEB59-64CA-4019-9A5B-D5D15B089D9B}"/>
              </a:ext>
            </a:extLst>
          </p:cNvPr>
          <p:cNvGraphicFramePr>
            <a:graphicFrameLocks/>
          </p:cNvGraphicFramePr>
          <p:nvPr>
            <p:extLst>
              <p:ext uri="{D42A27DB-BD31-4B8C-83A1-F6EECF244321}">
                <p14:modId xmlns:p14="http://schemas.microsoft.com/office/powerpoint/2010/main" val="3865190942"/>
              </p:ext>
            </p:extLst>
          </p:nvPr>
        </p:nvGraphicFramePr>
        <p:xfrm>
          <a:off x="920236" y="1192082"/>
          <a:ext cx="8186458" cy="4921959"/>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481544" y="-3965"/>
            <a:ext cx="8911473" cy="812800"/>
          </a:xfrm>
          <a:noFill/>
        </p:spPr>
        <p:txBody>
          <a:bodyPr/>
          <a:lstStyle/>
          <a:p>
            <a:r>
              <a:rPr lang="en-GB" dirty="0"/>
              <a:t>Is volatility a dangerous animal?</a:t>
            </a:r>
          </a:p>
        </p:txBody>
      </p:sp>
      <p:sp>
        <p:nvSpPr>
          <p:cNvPr id="4" name="Text Placeholder 3"/>
          <p:cNvSpPr>
            <a:spLocks noGrp="1"/>
          </p:cNvSpPr>
          <p:nvPr>
            <p:ph type="body" sz="quarter" idx="10"/>
          </p:nvPr>
        </p:nvSpPr>
        <p:spPr/>
        <p:txBody>
          <a:bodyPr/>
          <a:lstStyle/>
          <a:p>
            <a:r>
              <a:rPr lang="en-GB" dirty="0"/>
              <a:t>Source: M&amp;G, May 2018. For illustrative purposes only</a:t>
            </a:r>
          </a:p>
        </p:txBody>
      </p:sp>
      <p:sp>
        <p:nvSpPr>
          <p:cNvPr id="5" name="Text Placeholder 4"/>
          <p:cNvSpPr>
            <a:spLocks noGrp="1"/>
          </p:cNvSpPr>
          <p:nvPr>
            <p:ph type="body" sz="quarter" idx="11"/>
          </p:nvPr>
        </p:nvSpPr>
        <p:spPr>
          <a:xfrm>
            <a:off x="481544" y="551125"/>
            <a:ext cx="8911473" cy="457732"/>
          </a:xfrm>
        </p:spPr>
        <p:txBody>
          <a:bodyPr/>
          <a:lstStyle/>
          <a:p>
            <a:r>
              <a:rPr lang="en-GB" dirty="0"/>
              <a:t>Which asset is more risky? All depends on your time horizon……</a:t>
            </a:r>
          </a:p>
        </p:txBody>
      </p:sp>
      <p:sp>
        <p:nvSpPr>
          <p:cNvPr id="6" name="Text Placeholder 5"/>
          <p:cNvSpPr>
            <a:spLocks noGrp="1"/>
          </p:cNvSpPr>
          <p:nvPr>
            <p:ph type="body" sz="quarter" idx="12"/>
          </p:nvPr>
        </p:nvSpPr>
        <p:spPr/>
        <p:txBody>
          <a:bodyPr/>
          <a:lstStyle/>
          <a:p>
            <a:r>
              <a:rPr lang="en-GB" dirty="0"/>
              <a:t>Volatility is not risk!</a:t>
            </a:r>
          </a:p>
        </p:txBody>
      </p:sp>
      <p:sp>
        <p:nvSpPr>
          <p:cNvPr id="8" name="TextBox 1"/>
          <p:cNvSpPr txBox="1"/>
          <p:nvPr/>
        </p:nvSpPr>
        <p:spPr>
          <a:xfrm rot="16200000">
            <a:off x="-1272060" y="3324936"/>
            <a:ext cx="4032448" cy="3521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322">
              <a:defRPr/>
            </a:pPr>
            <a:r>
              <a:rPr lang="en-GB" sz="1400" b="1" dirty="0">
                <a:solidFill>
                  <a:srgbClr val="004F5C"/>
                </a:solidFill>
                <a:latin typeface="Arial"/>
              </a:rPr>
              <a:t>Price</a:t>
            </a:r>
          </a:p>
        </p:txBody>
      </p:sp>
      <p:sp>
        <p:nvSpPr>
          <p:cNvPr id="24" name="TextBox 2"/>
          <p:cNvSpPr txBox="1"/>
          <p:nvPr/>
        </p:nvSpPr>
        <p:spPr>
          <a:xfrm>
            <a:off x="7980893" y="4728964"/>
            <a:ext cx="1556296" cy="376436"/>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fontAlgn="base" hangingPunct="0">
              <a:spcBef>
                <a:spcPct val="0"/>
              </a:spcBef>
              <a:spcAft>
                <a:spcPct val="0"/>
              </a:spcAft>
              <a:defRPr/>
            </a:pPr>
            <a:r>
              <a:rPr lang="en-GB" sz="1400" b="1" dirty="0">
                <a:solidFill>
                  <a:srgbClr val="CF7600"/>
                </a:solidFill>
                <a:latin typeface="Arial"/>
              </a:rPr>
              <a:t>Asset B</a:t>
            </a:r>
          </a:p>
        </p:txBody>
      </p:sp>
      <p:sp>
        <p:nvSpPr>
          <p:cNvPr id="26" name="TextBox 2"/>
          <p:cNvSpPr txBox="1"/>
          <p:nvPr/>
        </p:nvSpPr>
        <p:spPr>
          <a:xfrm>
            <a:off x="8188598" y="2416116"/>
            <a:ext cx="1095896" cy="452794"/>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fontAlgn="base" hangingPunct="0">
              <a:spcBef>
                <a:spcPct val="0"/>
              </a:spcBef>
              <a:spcAft>
                <a:spcPct val="0"/>
              </a:spcAft>
              <a:defRPr/>
            </a:pPr>
            <a:r>
              <a:rPr lang="en-GB" sz="1400" b="1" dirty="0">
                <a:latin typeface="Arial"/>
              </a:rPr>
              <a:t>Asset A</a:t>
            </a:r>
          </a:p>
        </p:txBody>
      </p:sp>
    </p:spTree>
    <p:extLst>
      <p:ext uri="{BB962C8B-B14F-4D97-AF65-F5344CB8AC3E}">
        <p14:creationId xmlns:p14="http://schemas.microsoft.com/office/powerpoint/2010/main" val="272837773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891DA13-9B44-44C4-BE49-4239F3D71B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89430" y="1271241"/>
            <a:ext cx="9326892" cy="3057099"/>
          </a:xfrm>
          <a:prstGeom prst="rect">
            <a:avLst/>
          </a:prstGeom>
        </p:spPr>
      </p:pic>
      <p:sp>
        <p:nvSpPr>
          <p:cNvPr id="2" name="Title 1">
            <a:extLst>
              <a:ext uri="{FF2B5EF4-FFF2-40B4-BE49-F238E27FC236}">
                <a16:creationId xmlns:a16="http://schemas.microsoft.com/office/drawing/2014/main" xmlns="" id="{CCA7A02E-4C6A-49DF-A155-CC0E6C36CCEB}"/>
              </a:ext>
            </a:extLst>
          </p:cNvPr>
          <p:cNvSpPr>
            <a:spLocks noGrp="1"/>
          </p:cNvSpPr>
          <p:nvPr>
            <p:ph type="title"/>
          </p:nvPr>
        </p:nvSpPr>
        <p:spPr>
          <a:xfrm>
            <a:off x="514996" y="-26267"/>
            <a:ext cx="8499475" cy="812800"/>
          </a:xfrm>
        </p:spPr>
        <p:txBody>
          <a:bodyPr/>
          <a:lstStyle/>
          <a:p>
            <a:r>
              <a:rPr lang="en-GB" dirty="0"/>
              <a:t>Is caging a volatile animal a good thing?</a:t>
            </a:r>
          </a:p>
        </p:txBody>
      </p:sp>
      <p:graphicFrame>
        <p:nvGraphicFramePr>
          <p:cNvPr id="9" name="Content Placeholder 8">
            <a:extLst>
              <a:ext uri="{FF2B5EF4-FFF2-40B4-BE49-F238E27FC236}">
                <a16:creationId xmlns:a16="http://schemas.microsoft.com/office/drawing/2014/main" xmlns="" id="{C06703DD-0667-4AD7-B887-1C23DA2B335E}"/>
              </a:ext>
            </a:extLst>
          </p:cNvPr>
          <p:cNvGraphicFramePr>
            <a:graphicFrameLocks noGrp="1"/>
          </p:cNvGraphicFramePr>
          <p:nvPr>
            <p:ph idx="1"/>
            <p:extLst>
              <p:ext uri="{D42A27DB-BD31-4B8C-83A1-F6EECF244321}">
                <p14:modId xmlns:p14="http://schemas.microsoft.com/office/powerpoint/2010/main" val="1680986616"/>
              </p:ext>
            </p:extLst>
          </p:nvPr>
        </p:nvGraphicFramePr>
        <p:xfrm>
          <a:off x="436215" y="1079933"/>
          <a:ext cx="10558887" cy="4684984"/>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 Placeholder 3">
            <a:extLst>
              <a:ext uri="{FF2B5EF4-FFF2-40B4-BE49-F238E27FC236}">
                <a16:creationId xmlns:a16="http://schemas.microsoft.com/office/drawing/2014/main" xmlns="" id="{B2B9D71D-7303-4E73-B15D-AD28666ABDCF}"/>
              </a:ext>
            </a:extLst>
          </p:cNvPr>
          <p:cNvSpPr>
            <a:spLocks noGrp="1"/>
          </p:cNvSpPr>
          <p:nvPr>
            <p:ph type="body" sz="quarter" idx="10"/>
          </p:nvPr>
        </p:nvSpPr>
        <p:spPr>
          <a:xfrm>
            <a:off x="474884" y="6542994"/>
            <a:ext cx="9839994" cy="287339"/>
          </a:xfrm>
        </p:spPr>
        <p:txBody>
          <a:bodyPr/>
          <a:lstStyle/>
          <a:p>
            <a:r>
              <a:rPr lang="en-GB" dirty="0"/>
              <a:t>Source: FE </a:t>
            </a:r>
            <a:r>
              <a:rPr lang="en-GB" dirty="0" err="1"/>
              <a:t>Analystics</a:t>
            </a:r>
            <a:r>
              <a:rPr lang="en-GB" dirty="0"/>
              <a:t> 30 May 2018. Pricing spread bid to bid, daily in sterling. Image source: By Auckland Museum, CC BY 4.0, https://commons.wikimedia.org/w/index.php?curid=65549635</a:t>
            </a:r>
          </a:p>
        </p:txBody>
      </p:sp>
      <p:sp>
        <p:nvSpPr>
          <p:cNvPr id="6" name="Text Placeholder 5">
            <a:extLst>
              <a:ext uri="{FF2B5EF4-FFF2-40B4-BE49-F238E27FC236}">
                <a16:creationId xmlns:a16="http://schemas.microsoft.com/office/drawing/2014/main" xmlns="" id="{72A89F65-E502-497D-8D84-067B3133E371}"/>
              </a:ext>
            </a:extLst>
          </p:cNvPr>
          <p:cNvSpPr>
            <a:spLocks noGrp="1"/>
          </p:cNvSpPr>
          <p:nvPr>
            <p:ph type="body" sz="quarter" idx="12"/>
          </p:nvPr>
        </p:nvSpPr>
        <p:spPr>
          <a:xfrm>
            <a:off x="474884" y="5958954"/>
            <a:ext cx="7151688" cy="390525"/>
          </a:xfrm>
        </p:spPr>
        <p:txBody>
          <a:bodyPr/>
          <a:lstStyle/>
          <a:p>
            <a:r>
              <a:rPr lang="en-GB" dirty="0"/>
              <a:t>Not everyone is doing the same thing…… </a:t>
            </a:r>
          </a:p>
        </p:txBody>
      </p:sp>
    </p:spTree>
    <p:extLst>
      <p:ext uri="{BB962C8B-B14F-4D97-AF65-F5344CB8AC3E}">
        <p14:creationId xmlns:p14="http://schemas.microsoft.com/office/powerpoint/2010/main" val="167624155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wipe(left)">
                                      <p:cBhvr>
                                        <p:cTn id="7" dur="1000"/>
                                        <p:tgtEl>
                                          <p:spTgt spid="9">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graphicEl>
                                              <a:chart seriesIdx="1" categoryIdx="-4" bldStep="series"/>
                                            </p:graphicEl>
                                          </p:spTgt>
                                        </p:tgtEl>
                                        <p:attrNameLst>
                                          <p:attrName>style.visibility</p:attrName>
                                        </p:attrNameLst>
                                      </p:cBhvr>
                                      <p:to>
                                        <p:strVal val="visible"/>
                                      </p:to>
                                    </p:set>
                                    <p:animEffect transition="in" filter="wipe(left)">
                                      <p:cBhvr>
                                        <p:cTn id="12" dur="1000"/>
                                        <p:tgtEl>
                                          <p:spTgt spid="9">
                                            <p:graphicEl>
                                              <a:chart seriesIdx="1"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graphicEl>
                                              <a:chart seriesIdx="2" categoryIdx="-4" bldStep="series"/>
                                            </p:graphicEl>
                                          </p:spTgt>
                                        </p:tgtEl>
                                        <p:attrNameLst>
                                          <p:attrName>style.visibility</p:attrName>
                                        </p:attrNameLst>
                                      </p:cBhvr>
                                      <p:to>
                                        <p:strVal val="visible"/>
                                      </p:to>
                                    </p:set>
                                    <p:animEffect transition="in" filter="wipe(left)">
                                      <p:cBhvr>
                                        <p:cTn id="17" dur="1000"/>
                                        <p:tgtEl>
                                          <p:spTgt spid="9">
                                            <p:graphicEl>
                                              <a:chart seriesIdx="2" categoryIdx="-4" bldStep="series"/>
                                            </p:graphicEl>
                                          </p:spTgt>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left)">
                                      <p:cBhvr>
                                        <p:cTn id="2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series" animBg="0"/>
        </p:bldSub>
      </p:bldGraphic>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8CC9980-EB70-4620-8DE3-0FC9A2A472F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064870"/>
            <a:ext cx="10521388" cy="4883167"/>
          </a:xfrm>
          <a:prstGeom prst="rect">
            <a:avLst/>
          </a:prstGeom>
        </p:spPr>
      </p:pic>
      <p:sp>
        <p:nvSpPr>
          <p:cNvPr id="5" name="Text Placeholder 4">
            <a:extLst>
              <a:ext uri="{FF2B5EF4-FFF2-40B4-BE49-F238E27FC236}">
                <a16:creationId xmlns:a16="http://schemas.microsoft.com/office/drawing/2014/main" xmlns="" id="{9D34101C-0C0E-419D-8BBE-472FC75298C3}"/>
              </a:ext>
            </a:extLst>
          </p:cNvPr>
          <p:cNvSpPr>
            <a:spLocks noGrp="1"/>
          </p:cNvSpPr>
          <p:nvPr>
            <p:ph type="body" sz="quarter" idx="10"/>
          </p:nvPr>
        </p:nvSpPr>
        <p:spPr/>
        <p:txBody>
          <a:bodyPr/>
          <a:lstStyle/>
          <a:p>
            <a:endParaRPr lang="en-GB"/>
          </a:p>
        </p:txBody>
      </p:sp>
      <p:sp>
        <p:nvSpPr>
          <p:cNvPr id="29" name="Rectangle 28">
            <a:extLst>
              <a:ext uri="{FF2B5EF4-FFF2-40B4-BE49-F238E27FC236}">
                <a16:creationId xmlns:a16="http://schemas.microsoft.com/office/drawing/2014/main" xmlns="" id="{5826CC26-7593-469A-B5BC-EF7D6CBBA145}"/>
              </a:ext>
            </a:extLst>
          </p:cNvPr>
          <p:cNvSpPr/>
          <p:nvPr/>
        </p:nvSpPr>
        <p:spPr bwMode="auto">
          <a:xfrm>
            <a:off x="0" y="1053297"/>
            <a:ext cx="10590835" cy="4919240"/>
          </a:xfrm>
          <a:prstGeom prst="rect">
            <a:avLst/>
          </a:prstGeom>
          <a:solidFill>
            <a:schemeClr val="bg1">
              <a:alpha val="80000"/>
            </a:schemeClr>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a:endParaRPr lang="en-GB" sz="1200" dirty="0" err="1"/>
          </a:p>
        </p:txBody>
      </p:sp>
      <p:sp>
        <p:nvSpPr>
          <p:cNvPr id="3" name="Title 2">
            <a:extLst>
              <a:ext uri="{FF2B5EF4-FFF2-40B4-BE49-F238E27FC236}">
                <a16:creationId xmlns:a16="http://schemas.microsoft.com/office/drawing/2014/main" xmlns="" id="{0B9FCB6B-9883-4BD1-9DAA-8E33C5060D5F}"/>
              </a:ext>
            </a:extLst>
          </p:cNvPr>
          <p:cNvSpPr>
            <a:spLocks noGrp="1"/>
          </p:cNvSpPr>
          <p:nvPr>
            <p:ph type="title"/>
          </p:nvPr>
        </p:nvSpPr>
        <p:spPr>
          <a:noFill/>
        </p:spPr>
        <p:txBody>
          <a:bodyPr/>
          <a:lstStyle/>
          <a:p>
            <a:r>
              <a:rPr lang="en-GB" dirty="0"/>
              <a:t>…and out of the jungle</a:t>
            </a:r>
          </a:p>
        </p:txBody>
      </p:sp>
      <p:sp>
        <p:nvSpPr>
          <p:cNvPr id="4" name="Content Placeholder 3">
            <a:extLst>
              <a:ext uri="{FF2B5EF4-FFF2-40B4-BE49-F238E27FC236}">
                <a16:creationId xmlns:a16="http://schemas.microsoft.com/office/drawing/2014/main" xmlns="" id="{02BA168A-9EA2-4F12-BE71-D5DC4FD386C4}"/>
              </a:ext>
            </a:extLst>
          </p:cNvPr>
          <p:cNvSpPr>
            <a:spLocks noGrp="1"/>
          </p:cNvSpPr>
          <p:nvPr>
            <p:ph idx="1"/>
          </p:nvPr>
        </p:nvSpPr>
        <p:spPr>
          <a:xfrm>
            <a:off x="718865" y="1668596"/>
            <a:ext cx="7406211" cy="3390900"/>
          </a:xfrm>
        </p:spPr>
        <p:txBody>
          <a:bodyPr/>
          <a:lstStyle/>
          <a:p>
            <a:pPr>
              <a:lnSpc>
                <a:spcPct val="200000"/>
              </a:lnSpc>
            </a:pPr>
            <a:r>
              <a:rPr lang="en-GB" dirty="0"/>
              <a:t>Same path same results?</a:t>
            </a:r>
          </a:p>
          <a:p>
            <a:pPr>
              <a:lnSpc>
                <a:spcPct val="200000"/>
              </a:lnSpc>
            </a:pPr>
            <a:r>
              <a:rPr lang="en-GB" dirty="0"/>
              <a:t>Widen your horizons for equities</a:t>
            </a:r>
          </a:p>
          <a:p>
            <a:pPr>
              <a:lnSpc>
                <a:spcPct val="200000"/>
              </a:lnSpc>
            </a:pPr>
            <a:r>
              <a:rPr lang="en-GB" dirty="0"/>
              <a:t>Path unclear for fixed income</a:t>
            </a:r>
          </a:p>
          <a:p>
            <a:pPr>
              <a:lnSpc>
                <a:spcPct val="200000"/>
              </a:lnSpc>
            </a:pPr>
            <a:r>
              <a:rPr lang="en-GB" dirty="0"/>
              <a:t>Property and infrastructure for a diverse path</a:t>
            </a:r>
          </a:p>
          <a:p>
            <a:pPr>
              <a:lnSpc>
                <a:spcPct val="200000"/>
              </a:lnSpc>
            </a:pPr>
            <a:endParaRPr lang="en-GB" dirty="0"/>
          </a:p>
        </p:txBody>
      </p:sp>
      <p:sp>
        <p:nvSpPr>
          <p:cNvPr id="6" name="Text Placeholder 5">
            <a:extLst>
              <a:ext uri="{FF2B5EF4-FFF2-40B4-BE49-F238E27FC236}">
                <a16:creationId xmlns:a16="http://schemas.microsoft.com/office/drawing/2014/main" xmlns="" id="{754D3F9C-6003-4A77-9F9A-470E4E9D4DBC}"/>
              </a:ext>
            </a:extLst>
          </p:cNvPr>
          <p:cNvSpPr>
            <a:spLocks noGrp="1"/>
          </p:cNvSpPr>
          <p:nvPr>
            <p:ph type="body" sz="quarter" idx="11"/>
          </p:nvPr>
        </p:nvSpPr>
        <p:spPr/>
        <p:txBody>
          <a:bodyPr/>
          <a:lstStyle/>
          <a:p>
            <a:endParaRPr lang="en-GB"/>
          </a:p>
        </p:txBody>
      </p:sp>
      <p:sp>
        <p:nvSpPr>
          <p:cNvPr id="7" name="Text Placeholder 6">
            <a:extLst>
              <a:ext uri="{FF2B5EF4-FFF2-40B4-BE49-F238E27FC236}">
                <a16:creationId xmlns:a16="http://schemas.microsoft.com/office/drawing/2014/main" xmlns="" id="{DD9E9FD4-B677-414C-A798-58A7307888F0}"/>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56480805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1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10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10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left)">
                                      <p:cBhvr>
                                        <p:cTn id="29"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 grpId="0"/>
      <p:bldP spid="4"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73D4F99-AA96-4EB2-9791-50B9731312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04333"/>
            <a:ext cx="12168188" cy="5653669"/>
          </a:xfrm>
          <a:prstGeom prst="rect">
            <a:avLst/>
          </a:prstGeom>
        </p:spPr>
      </p:pic>
      <p:sp>
        <p:nvSpPr>
          <p:cNvPr id="3" name="Title 2">
            <a:extLst>
              <a:ext uri="{FF2B5EF4-FFF2-40B4-BE49-F238E27FC236}">
                <a16:creationId xmlns:a16="http://schemas.microsoft.com/office/drawing/2014/main" xmlns="" id="{D3F689D2-904E-4F2A-B8AC-FABC31076870}"/>
              </a:ext>
            </a:extLst>
          </p:cNvPr>
          <p:cNvSpPr>
            <a:spLocks noGrp="1"/>
          </p:cNvSpPr>
          <p:nvPr>
            <p:ph type="title"/>
          </p:nvPr>
        </p:nvSpPr>
        <p:spPr/>
        <p:txBody>
          <a:bodyPr/>
          <a:lstStyle/>
          <a:p>
            <a:r>
              <a:rPr lang="en-GB" dirty="0"/>
              <a:t>Learning Outcomes</a:t>
            </a:r>
          </a:p>
        </p:txBody>
      </p:sp>
      <p:sp>
        <p:nvSpPr>
          <p:cNvPr id="5" name="Text Placeholder 4">
            <a:extLst>
              <a:ext uri="{FF2B5EF4-FFF2-40B4-BE49-F238E27FC236}">
                <a16:creationId xmlns:a16="http://schemas.microsoft.com/office/drawing/2014/main" xmlns="" id="{7F6B60AA-A58A-45DB-9BD4-2806648F56AE}"/>
              </a:ext>
            </a:extLst>
          </p:cNvPr>
          <p:cNvSpPr>
            <a:spLocks noGrp="1"/>
          </p:cNvSpPr>
          <p:nvPr>
            <p:ph type="body" sz="quarter" idx="10"/>
          </p:nvPr>
        </p:nvSpPr>
        <p:spPr/>
        <p:txBody>
          <a:bodyPr/>
          <a:lstStyle/>
          <a:p>
            <a:endParaRPr lang="en-GB"/>
          </a:p>
        </p:txBody>
      </p:sp>
      <p:sp>
        <p:nvSpPr>
          <p:cNvPr id="6" name="Text Placeholder 5">
            <a:extLst>
              <a:ext uri="{FF2B5EF4-FFF2-40B4-BE49-F238E27FC236}">
                <a16:creationId xmlns:a16="http://schemas.microsoft.com/office/drawing/2014/main" xmlns="" id="{107AEF0C-806B-489E-8E1A-FEC7562D8829}"/>
              </a:ext>
            </a:extLst>
          </p:cNvPr>
          <p:cNvSpPr>
            <a:spLocks noGrp="1"/>
          </p:cNvSpPr>
          <p:nvPr>
            <p:ph type="body" sz="quarter" idx="11"/>
          </p:nvPr>
        </p:nvSpPr>
        <p:spPr/>
        <p:txBody>
          <a:bodyPr/>
          <a:lstStyle/>
          <a:p>
            <a:endParaRPr lang="en-GB"/>
          </a:p>
        </p:txBody>
      </p:sp>
      <p:grpSp>
        <p:nvGrpSpPr>
          <p:cNvPr id="2" name="Group 1">
            <a:extLst>
              <a:ext uri="{FF2B5EF4-FFF2-40B4-BE49-F238E27FC236}">
                <a16:creationId xmlns:a16="http://schemas.microsoft.com/office/drawing/2014/main" xmlns="" id="{23B12F89-4FD5-4940-A612-90A0711AC4E9}"/>
              </a:ext>
            </a:extLst>
          </p:cNvPr>
          <p:cNvGrpSpPr/>
          <p:nvPr/>
        </p:nvGrpSpPr>
        <p:grpSpPr>
          <a:xfrm>
            <a:off x="412594" y="1399592"/>
            <a:ext cx="11418849" cy="2871324"/>
            <a:chOff x="2369941" y="1399592"/>
            <a:chExt cx="6643430" cy="2871324"/>
          </a:xfrm>
        </p:grpSpPr>
        <p:sp>
          <p:nvSpPr>
            <p:cNvPr id="16" name="Rectangle 15">
              <a:extLst>
                <a:ext uri="{FF2B5EF4-FFF2-40B4-BE49-F238E27FC236}">
                  <a16:creationId xmlns:a16="http://schemas.microsoft.com/office/drawing/2014/main" xmlns="" id="{4A4BFBC5-426E-4085-86D1-B028BF54F9A3}"/>
                </a:ext>
              </a:extLst>
            </p:cNvPr>
            <p:cNvSpPr/>
            <p:nvPr/>
          </p:nvSpPr>
          <p:spPr bwMode="auto">
            <a:xfrm>
              <a:off x="2417191" y="1828799"/>
              <a:ext cx="2103102" cy="2442117"/>
            </a:xfrm>
            <a:prstGeom prst="rect">
              <a:avLst/>
            </a:prstGeom>
            <a:gradFill>
              <a:gsLst>
                <a:gs pos="54000">
                  <a:schemeClr val="accent1">
                    <a:lumMod val="75000"/>
                  </a:schemeClr>
                </a:gs>
                <a:gs pos="0">
                  <a:schemeClr val="accent1">
                    <a:lumMod val="75000"/>
                  </a:schemeClr>
                </a:gs>
                <a:gs pos="100000">
                  <a:schemeClr val="accent1">
                    <a:lumMod val="30000"/>
                    <a:lumOff val="70000"/>
                    <a:alpha val="0"/>
                  </a:schemeClr>
                </a:gs>
              </a:gsLst>
              <a:lin ang="5400000" scaled="1"/>
            </a:gra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pPr>
              <a:endParaRPr lang="en-GB" sz="1200" dirty="0" err="1">
                <a:solidFill>
                  <a:srgbClr val="000000"/>
                </a:solidFill>
                <a:latin typeface="Arial" pitchFamily="34" charset="0"/>
              </a:endParaRPr>
            </a:p>
          </p:txBody>
        </p:sp>
        <p:sp>
          <p:nvSpPr>
            <p:cNvPr id="17" name="Rectangle 16">
              <a:extLst>
                <a:ext uri="{FF2B5EF4-FFF2-40B4-BE49-F238E27FC236}">
                  <a16:creationId xmlns:a16="http://schemas.microsoft.com/office/drawing/2014/main" xmlns="" id="{A629875B-2E25-49F7-9B5A-7B63F5A78D66}"/>
                </a:ext>
              </a:extLst>
            </p:cNvPr>
            <p:cNvSpPr/>
            <p:nvPr/>
          </p:nvSpPr>
          <p:spPr bwMode="auto">
            <a:xfrm>
              <a:off x="4630337" y="1828799"/>
              <a:ext cx="2103102" cy="2442117"/>
            </a:xfrm>
            <a:prstGeom prst="rect">
              <a:avLst/>
            </a:prstGeom>
            <a:gradFill>
              <a:gsLst>
                <a:gs pos="54000">
                  <a:schemeClr val="accent1">
                    <a:lumMod val="75000"/>
                  </a:schemeClr>
                </a:gs>
                <a:gs pos="0">
                  <a:schemeClr val="accent1">
                    <a:lumMod val="75000"/>
                  </a:schemeClr>
                </a:gs>
                <a:gs pos="100000">
                  <a:schemeClr val="accent1">
                    <a:lumMod val="30000"/>
                    <a:lumOff val="70000"/>
                    <a:alpha val="0"/>
                  </a:schemeClr>
                </a:gs>
              </a:gsLst>
              <a:lin ang="5400000" scaled="1"/>
            </a:gra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pPr>
              <a:endParaRPr lang="en-GB" sz="1200" dirty="0" err="1">
                <a:solidFill>
                  <a:srgbClr val="000000"/>
                </a:solidFill>
                <a:latin typeface="Arial" pitchFamily="34" charset="0"/>
              </a:endParaRPr>
            </a:p>
          </p:txBody>
        </p:sp>
        <p:sp>
          <p:nvSpPr>
            <p:cNvPr id="18" name="Rectangle 17">
              <a:extLst>
                <a:ext uri="{FF2B5EF4-FFF2-40B4-BE49-F238E27FC236}">
                  <a16:creationId xmlns:a16="http://schemas.microsoft.com/office/drawing/2014/main" xmlns="" id="{2CCB23DA-062E-4A5D-9778-355529436446}"/>
                </a:ext>
              </a:extLst>
            </p:cNvPr>
            <p:cNvSpPr/>
            <p:nvPr/>
          </p:nvSpPr>
          <p:spPr bwMode="auto">
            <a:xfrm>
              <a:off x="6863421" y="1828799"/>
              <a:ext cx="2103102" cy="2442117"/>
            </a:xfrm>
            <a:prstGeom prst="rect">
              <a:avLst/>
            </a:prstGeom>
            <a:gradFill>
              <a:gsLst>
                <a:gs pos="54000">
                  <a:schemeClr val="accent1">
                    <a:lumMod val="75000"/>
                  </a:schemeClr>
                </a:gs>
                <a:gs pos="0">
                  <a:schemeClr val="accent1">
                    <a:lumMod val="75000"/>
                  </a:schemeClr>
                </a:gs>
                <a:gs pos="100000">
                  <a:schemeClr val="accent1">
                    <a:lumMod val="30000"/>
                    <a:lumOff val="70000"/>
                    <a:alpha val="0"/>
                  </a:schemeClr>
                </a:gs>
              </a:gsLst>
              <a:lin ang="5400000" scaled="1"/>
            </a:gra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pPr>
              <a:endParaRPr lang="en-GB" sz="1200" dirty="0" err="1">
                <a:solidFill>
                  <a:srgbClr val="000000"/>
                </a:solidFill>
                <a:latin typeface="Arial" pitchFamily="34" charset="0"/>
              </a:endParaRPr>
            </a:p>
          </p:txBody>
        </p:sp>
        <p:sp>
          <p:nvSpPr>
            <p:cNvPr id="11" name="Rectangle: Rounded Corners 10">
              <a:extLst>
                <a:ext uri="{FF2B5EF4-FFF2-40B4-BE49-F238E27FC236}">
                  <a16:creationId xmlns:a16="http://schemas.microsoft.com/office/drawing/2014/main" xmlns="" id="{BF7BAF48-853E-4469-8327-BA42AF73E21E}"/>
                </a:ext>
              </a:extLst>
            </p:cNvPr>
            <p:cNvSpPr/>
            <p:nvPr/>
          </p:nvSpPr>
          <p:spPr bwMode="auto">
            <a:xfrm>
              <a:off x="2397997" y="1399592"/>
              <a:ext cx="2144746" cy="503853"/>
            </a:xfrm>
            <a:prstGeom prst="roundRect">
              <a:avLst/>
            </a:prstGeom>
            <a:solidFill>
              <a:schemeClr val="tx1"/>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pPr>
              <a:r>
                <a:rPr lang="en-GB" sz="2000" b="1" dirty="0">
                  <a:solidFill>
                    <a:schemeClr val="bg1"/>
                  </a:solidFill>
                  <a:latin typeface="Arial" pitchFamily="34" charset="0"/>
                </a:rPr>
                <a:t>Understand</a:t>
              </a:r>
            </a:p>
          </p:txBody>
        </p:sp>
        <p:sp>
          <p:nvSpPr>
            <p:cNvPr id="12" name="Rectangle: Rounded Corners 11">
              <a:extLst>
                <a:ext uri="{FF2B5EF4-FFF2-40B4-BE49-F238E27FC236}">
                  <a16:creationId xmlns:a16="http://schemas.microsoft.com/office/drawing/2014/main" xmlns="" id="{6B03F430-CC47-4DA0-8927-67FAA0454C72}"/>
                </a:ext>
              </a:extLst>
            </p:cNvPr>
            <p:cNvSpPr/>
            <p:nvPr/>
          </p:nvSpPr>
          <p:spPr bwMode="auto">
            <a:xfrm>
              <a:off x="4605041" y="1399592"/>
              <a:ext cx="2144746" cy="503853"/>
            </a:xfrm>
            <a:prstGeom prst="roundRect">
              <a:avLst/>
            </a:prstGeom>
            <a:solidFill>
              <a:schemeClr val="tx1"/>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pPr>
              <a:r>
                <a:rPr lang="en-GB" sz="2000" b="1" dirty="0">
                  <a:solidFill>
                    <a:schemeClr val="bg1"/>
                  </a:solidFill>
                  <a:latin typeface="Arial" pitchFamily="34" charset="0"/>
                </a:rPr>
                <a:t>Discuss</a:t>
              </a:r>
            </a:p>
          </p:txBody>
        </p:sp>
        <p:sp>
          <p:nvSpPr>
            <p:cNvPr id="13" name="Rectangle: Rounded Corners 12">
              <a:extLst>
                <a:ext uri="{FF2B5EF4-FFF2-40B4-BE49-F238E27FC236}">
                  <a16:creationId xmlns:a16="http://schemas.microsoft.com/office/drawing/2014/main" xmlns="" id="{1CB6FBED-EE84-4BAF-8D57-9938534D2906}"/>
                </a:ext>
              </a:extLst>
            </p:cNvPr>
            <p:cNvSpPr/>
            <p:nvPr/>
          </p:nvSpPr>
          <p:spPr bwMode="auto">
            <a:xfrm>
              <a:off x="6831615" y="1399592"/>
              <a:ext cx="2144746" cy="503853"/>
            </a:xfrm>
            <a:prstGeom prst="roundRect">
              <a:avLst/>
            </a:prstGeom>
            <a:solidFill>
              <a:schemeClr val="tx1"/>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pPr>
              <a:r>
                <a:rPr lang="en-GB" sz="2000" b="1" dirty="0">
                  <a:solidFill>
                    <a:schemeClr val="bg1"/>
                  </a:solidFill>
                  <a:latin typeface="Arial" pitchFamily="34" charset="0"/>
                </a:rPr>
                <a:t>Describe</a:t>
              </a:r>
            </a:p>
          </p:txBody>
        </p:sp>
        <p:sp>
          <p:nvSpPr>
            <p:cNvPr id="20" name="Rectangle 19">
              <a:extLst>
                <a:ext uri="{FF2B5EF4-FFF2-40B4-BE49-F238E27FC236}">
                  <a16:creationId xmlns:a16="http://schemas.microsoft.com/office/drawing/2014/main" xmlns="" id="{19A6E1A3-7F4E-41F1-ABC5-0F0B3D2A88AF}"/>
                </a:ext>
              </a:extLst>
            </p:cNvPr>
            <p:cNvSpPr/>
            <p:nvPr/>
          </p:nvSpPr>
          <p:spPr>
            <a:xfrm>
              <a:off x="2369941" y="1981885"/>
              <a:ext cx="2332688" cy="1138773"/>
            </a:xfrm>
            <a:prstGeom prst="rect">
              <a:avLst/>
            </a:prstGeom>
          </p:spPr>
          <p:txBody>
            <a:bodyPr wrap="square">
              <a:spAutoFit/>
            </a:bodyPr>
            <a:lstStyle/>
            <a:p>
              <a:r>
                <a:rPr lang="en-GB" sz="1700" dirty="0"/>
                <a:t>current valuations for the key mainstream asset classes, equities and bonds using fundamental analysis</a:t>
              </a:r>
            </a:p>
          </p:txBody>
        </p:sp>
        <p:sp>
          <p:nvSpPr>
            <p:cNvPr id="21" name="Rectangle 20">
              <a:extLst>
                <a:ext uri="{FF2B5EF4-FFF2-40B4-BE49-F238E27FC236}">
                  <a16:creationId xmlns:a16="http://schemas.microsoft.com/office/drawing/2014/main" xmlns="" id="{C0D55E02-F977-4713-A4B3-715BB610ECD5}"/>
                </a:ext>
              </a:extLst>
            </p:cNvPr>
            <p:cNvSpPr/>
            <p:nvPr/>
          </p:nvSpPr>
          <p:spPr>
            <a:xfrm>
              <a:off x="4601615" y="1981885"/>
              <a:ext cx="2198845" cy="1400383"/>
            </a:xfrm>
            <a:prstGeom prst="rect">
              <a:avLst/>
            </a:prstGeom>
          </p:spPr>
          <p:txBody>
            <a:bodyPr wrap="square">
              <a:spAutoFit/>
            </a:bodyPr>
            <a:lstStyle/>
            <a:p>
              <a:r>
                <a:rPr lang="en-GB" sz="1700" dirty="0"/>
                <a:t>what could be considered as alternative areas of investment opportunities within the equity and bond sectors</a:t>
              </a:r>
            </a:p>
          </p:txBody>
        </p:sp>
        <p:sp>
          <p:nvSpPr>
            <p:cNvPr id="22" name="Rectangle 21">
              <a:extLst>
                <a:ext uri="{FF2B5EF4-FFF2-40B4-BE49-F238E27FC236}">
                  <a16:creationId xmlns:a16="http://schemas.microsoft.com/office/drawing/2014/main" xmlns="" id="{0D42D8BA-C249-47BF-BB73-29F83CBA2615}"/>
                </a:ext>
              </a:extLst>
            </p:cNvPr>
            <p:cNvSpPr/>
            <p:nvPr/>
          </p:nvSpPr>
          <p:spPr>
            <a:xfrm>
              <a:off x="6827580" y="1981885"/>
              <a:ext cx="2185791" cy="1400383"/>
            </a:xfrm>
            <a:prstGeom prst="rect">
              <a:avLst/>
            </a:prstGeom>
          </p:spPr>
          <p:txBody>
            <a:bodyPr wrap="square">
              <a:spAutoFit/>
            </a:bodyPr>
            <a:lstStyle/>
            <a:p>
              <a:r>
                <a:rPr lang="en-GB" sz="1700" dirty="0"/>
                <a:t>more traditional areas of alternative investments exploring some of the key characteristics and measures</a:t>
              </a:r>
            </a:p>
          </p:txBody>
        </p:sp>
      </p:grpSp>
    </p:spTree>
    <p:extLst>
      <p:ext uri="{BB962C8B-B14F-4D97-AF65-F5344CB8AC3E}">
        <p14:creationId xmlns:p14="http://schemas.microsoft.com/office/powerpoint/2010/main" val="3497192175"/>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M&amp;G Global Listed Infrastructure Fund</a:t>
            </a:r>
          </a:p>
        </p:txBody>
      </p:sp>
      <p:sp>
        <p:nvSpPr>
          <p:cNvPr id="5" name="Text Placeholder 4"/>
          <p:cNvSpPr>
            <a:spLocks noGrp="1"/>
          </p:cNvSpPr>
          <p:nvPr>
            <p:ph type="body" sz="quarter" idx="11"/>
          </p:nvPr>
        </p:nvSpPr>
        <p:spPr/>
        <p:txBody>
          <a:bodyPr/>
          <a:lstStyle/>
          <a:p>
            <a:endParaRPr lang="en-GB"/>
          </a:p>
        </p:txBody>
      </p:sp>
      <p:sp>
        <p:nvSpPr>
          <p:cNvPr id="7" name="Text Box 4"/>
          <p:cNvSpPr txBox="1">
            <a:spLocks noChangeArrowheads="1"/>
          </p:cNvSpPr>
          <p:nvPr/>
        </p:nvSpPr>
        <p:spPr bwMode="auto">
          <a:xfrm>
            <a:off x="483389" y="1199825"/>
            <a:ext cx="11252484" cy="3277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b="1">
                <a:solidFill>
                  <a:srgbClr val="000000"/>
                </a:solidFill>
                <a:latin typeface="Arial" charset="0"/>
              </a:defRPr>
            </a:lvl1pPr>
            <a:lvl2pPr marL="742950" indent="-285750">
              <a:defRPr sz="1600" b="1">
                <a:solidFill>
                  <a:srgbClr val="000000"/>
                </a:solidFill>
                <a:latin typeface="Arial" charset="0"/>
              </a:defRPr>
            </a:lvl2pPr>
            <a:lvl3pPr marL="1143000" indent="-228600">
              <a:defRPr sz="1600" b="1">
                <a:solidFill>
                  <a:srgbClr val="000000"/>
                </a:solidFill>
                <a:latin typeface="Arial" charset="0"/>
              </a:defRPr>
            </a:lvl3pPr>
            <a:lvl4pPr marL="1600200" indent="-228600">
              <a:defRPr sz="1600" b="1">
                <a:solidFill>
                  <a:srgbClr val="000000"/>
                </a:solidFill>
                <a:latin typeface="Arial" charset="0"/>
              </a:defRPr>
            </a:lvl4pPr>
            <a:lvl5pPr marL="2057400" indent="-228600">
              <a:defRPr sz="1600" b="1">
                <a:solidFill>
                  <a:srgbClr val="000000"/>
                </a:solidFill>
                <a:latin typeface="Arial" charset="0"/>
              </a:defRPr>
            </a:lvl5pPr>
            <a:lvl6pPr marL="2514600" indent="-228600" eaLnBrk="0" fontAlgn="base" hangingPunct="0">
              <a:spcBef>
                <a:spcPct val="0"/>
              </a:spcBef>
              <a:spcAft>
                <a:spcPct val="0"/>
              </a:spcAft>
              <a:defRPr sz="1600" b="1">
                <a:solidFill>
                  <a:srgbClr val="000000"/>
                </a:solidFill>
                <a:latin typeface="Arial" charset="0"/>
              </a:defRPr>
            </a:lvl6pPr>
            <a:lvl7pPr marL="2971800" indent="-228600" eaLnBrk="0" fontAlgn="base" hangingPunct="0">
              <a:spcBef>
                <a:spcPct val="0"/>
              </a:spcBef>
              <a:spcAft>
                <a:spcPct val="0"/>
              </a:spcAft>
              <a:defRPr sz="1600" b="1">
                <a:solidFill>
                  <a:srgbClr val="000000"/>
                </a:solidFill>
                <a:latin typeface="Arial" charset="0"/>
              </a:defRPr>
            </a:lvl7pPr>
            <a:lvl8pPr marL="3429000" indent="-228600" eaLnBrk="0" fontAlgn="base" hangingPunct="0">
              <a:spcBef>
                <a:spcPct val="0"/>
              </a:spcBef>
              <a:spcAft>
                <a:spcPct val="0"/>
              </a:spcAft>
              <a:defRPr sz="1600" b="1">
                <a:solidFill>
                  <a:srgbClr val="000000"/>
                </a:solidFill>
                <a:latin typeface="Arial" charset="0"/>
              </a:defRPr>
            </a:lvl8pPr>
            <a:lvl9pPr marL="3886200" indent="-228600" eaLnBrk="0" fontAlgn="base" hangingPunct="0">
              <a:spcBef>
                <a:spcPct val="0"/>
              </a:spcBef>
              <a:spcAft>
                <a:spcPct val="0"/>
              </a:spcAft>
              <a:defRPr sz="1600" b="1">
                <a:solidFill>
                  <a:srgbClr val="000000"/>
                </a:solidFill>
                <a:latin typeface="Arial" charset="0"/>
              </a:defRPr>
            </a:lvl9pPr>
          </a:lstStyle>
          <a:p>
            <a:pPr algn="just"/>
            <a:r>
              <a:rPr lang="en-GB" sz="1000" kern="0" dirty="0">
                <a:solidFill>
                  <a:schemeClr val="tx1"/>
                </a:solidFill>
              </a:rPr>
              <a:t>Risks associated with this fund</a:t>
            </a:r>
          </a:p>
          <a:p>
            <a:pPr algn="just"/>
            <a:endParaRPr lang="en-GB" sz="900" b="0" kern="0" dirty="0">
              <a:solidFill>
                <a:schemeClr val="tx1"/>
              </a:solidFill>
              <a:latin typeface="+mn-lt"/>
            </a:endParaRPr>
          </a:p>
          <a:p>
            <a:pPr algn="just"/>
            <a:r>
              <a:rPr lang="en-GB" sz="900" b="0" kern="0" dirty="0">
                <a:solidFill>
                  <a:schemeClr val="tx1"/>
                </a:solidFill>
                <a:latin typeface="+mn-lt"/>
              </a:rPr>
              <a:t>The value of investments and the income from them will rise and fall. This will cause the fund price, as well as any income paid by the fund, to fall as well as rise. There is no guarantee the fund will achieve its objective, and you may not get back the amount you originally invested.</a:t>
            </a:r>
          </a:p>
          <a:p>
            <a:pPr algn="just"/>
            <a:endParaRPr lang="en-GB" sz="900" b="0" kern="0" dirty="0">
              <a:solidFill>
                <a:schemeClr val="tx1"/>
              </a:solidFill>
              <a:latin typeface="+mn-lt"/>
            </a:endParaRPr>
          </a:p>
          <a:p>
            <a:pPr algn="just"/>
            <a:r>
              <a:rPr lang="en-GB" sz="900" b="0" kern="0" dirty="0">
                <a:solidFill>
                  <a:schemeClr val="tx1"/>
                </a:solidFill>
                <a:latin typeface="+mn-lt"/>
              </a:rPr>
              <a:t>Changes in currency exchange rates will affect the value of your investment.</a:t>
            </a:r>
          </a:p>
          <a:p>
            <a:pPr algn="just"/>
            <a:endParaRPr lang="en-GB" sz="900" b="0" kern="0" dirty="0">
              <a:solidFill>
                <a:schemeClr val="tx1"/>
              </a:solidFill>
              <a:latin typeface="+mn-lt"/>
            </a:endParaRPr>
          </a:p>
          <a:p>
            <a:pPr algn="just"/>
            <a:r>
              <a:rPr lang="en-GB" sz="900" b="0" kern="0" dirty="0">
                <a:solidFill>
                  <a:schemeClr val="tx1"/>
                </a:solidFill>
                <a:latin typeface="+mn-lt"/>
              </a:rPr>
              <a:t>The fund holds a relatively small number of investments and, as a result, may experience larger price rises and falls than a fund which holds a larger number of investments.</a:t>
            </a:r>
          </a:p>
          <a:p>
            <a:pPr algn="just"/>
            <a:endParaRPr lang="en-GB" sz="900" b="0" kern="0" dirty="0">
              <a:solidFill>
                <a:schemeClr val="tx1"/>
              </a:solidFill>
              <a:latin typeface="+mn-lt"/>
            </a:endParaRPr>
          </a:p>
          <a:p>
            <a:pPr algn="just"/>
            <a:r>
              <a:rPr lang="en-GB" sz="900" b="0" kern="0" dirty="0">
                <a:solidFill>
                  <a:schemeClr val="tx1"/>
                </a:solidFill>
                <a:latin typeface="+mn-lt"/>
              </a:rPr>
              <a:t>The fund will invest in emerging markets which are generally more sensitive to economic and political factors, and where investments are less easily bought and sold. In exceptional circumstances, the fund may encounter difficulties when selling or collecting income from these investments, which could cause the fund to incur a loss. In extreme circumstances, it could lead to the temporary suspension of dealing in shares in the fund.</a:t>
            </a:r>
          </a:p>
          <a:p>
            <a:pPr algn="just"/>
            <a:endParaRPr lang="en-GB" sz="900" b="0" kern="0" dirty="0">
              <a:solidFill>
                <a:schemeClr val="tx1"/>
              </a:solidFill>
              <a:latin typeface="+mn-lt"/>
            </a:endParaRPr>
          </a:p>
          <a:p>
            <a:pPr algn="just"/>
            <a:r>
              <a:rPr lang="en-GB" sz="900" b="0" kern="0" dirty="0">
                <a:solidFill>
                  <a:schemeClr val="tx1"/>
                </a:solidFill>
                <a:latin typeface="+mn-lt"/>
              </a:rPr>
              <a:t>Convertibles are subject to the risks associated with both bonds and company shares, and to risks specific to the asset class. Their value may change significantly depending on economic and interest rate conditions, the creditworthiness of the issuer, the performance of the underlying company shares and general financial market conditions. In addition, issuers of convertibles may fail to meet payment obligations and their credit ratings may be downgraded. Convertibles may also be less liquid than the underlying company shares.</a:t>
            </a:r>
          </a:p>
          <a:p>
            <a:pPr algn="just"/>
            <a:endParaRPr lang="en-GB" sz="900" b="0" kern="0" dirty="0">
              <a:solidFill>
                <a:schemeClr val="tx1"/>
              </a:solidFill>
              <a:latin typeface="+mn-lt"/>
            </a:endParaRPr>
          </a:p>
          <a:p>
            <a:pPr algn="just"/>
            <a:r>
              <a:rPr lang="en-GB" sz="900" b="0" kern="0" dirty="0">
                <a:solidFill>
                  <a:schemeClr val="tx1"/>
                </a:solidFill>
                <a:latin typeface="+mn-lt"/>
              </a:rPr>
              <a:t>Where market conditions make it hard to sell the fund’s investments at a fair price to meet customers’ sale requests, we may temporarily suspend dealing in the fund’s shares.</a:t>
            </a:r>
          </a:p>
          <a:p>
            <a:pPr algn="just"/>
            <a:endParaRPr lang="en-GB" sz="900" b="0" kern="0" dirty="0">
              <a:solidFill>
                <a:schemeClr val="tx1"/>
              </a:solidFill>
              <a:latin typeface="+mn-lt"/>
            </a:endParaRPr>
          </a:p>
          <a:p>
            <a:pPr algn="just"/>
            <a:r>
              <a:rPr lang="en-GB" sz="900" b="0" kern="0" dirty="0">
                <a:solidFill>
                  <a:schemeClr val="tx1"/>
                </a:solidFill>
                <a:latin typeface="+mn-lt"/>
              </a:rPr>
              <a:t>Some transactions the fund makes, such as placing cash on deposit, require the use of other financial institutions (for example, banks). If one of these institutions defaults on their obligations or becomes insolvent, the fund may incur a loss.</a:t>
            </a:r>
            <a:endParaRPr lang="en-GB" sz="800" b="0" dirty="0">
              <a:solidFill>
                <a:schemeClr val="tx1"/>
              </a:solidFill>
            </a:endParaRPr>
          </a:p>
          <a:p>
            <a:pPr algn="just"/>
            <a:endParaRPr lang="en-GB" sz="800" b="0" dirty="0">
              <a:solidFill>
                <a:schemeClr val="tx1"/>
              </a:solidFill>
            </a:endParaRPr>
          </a:p>
          <a:p>
            <a:pPr algn="just"/>
            <a:r>
              <a:rPr lang="en-GB" sz="900" b="0" kern="0" dirty="0">
                <a:solidFill>
                  <a:schemeClr val="tx1"/>
                </a:solidFill>
                <a:latin typeface="+mn-lt"/>
              </a:rPr>
              <a:t>For any performance shown, please note that </a:t>
            </a:r>
            <a:r>
              <a:rPr lang="en-US" sz="900" b="0" kern="0" dirty="0">
                <a:solidFill>
                  <a:schemeClr val="tx1"/>
                </a:solidFill>
                <a:latin typeface="+mn-lt"/>
              </a:rPr>
              <a:t>past performance is not a guide to future performance. </a:t>
            </a:r>
            <a:endParaRPr lang="en-GB" sz="900" b="0" kern="0" dirty="0">
              <a:solidFill>
                <a:schemeClr val="tx1"/>
              </a:solidFill>
              <a:latin typeface="+mn-lt"/>
            </a:endParaRPr>
          </a:p>
        </p:txBody>
      </p:sp>
      <p:sp>
        <p:nvSpPr>
          <p:cNvPr id="9" name="Rectangle 8"/>
          <p:cNvSpPr/>
          <p:nvPr/>
        </p:nvSpPr>
        <p:spPr>
          <a:xfrm>
            <a:off x="483717" y="5410033"/>
            <a:ext cx="7731604" cy="507831"/>
          </a:xfrm>
          <a:prstGeom prst="rect">
            <a:avLst/>
          </a:prstGeom>
        </p:spPr>
        <p:txBody>
          <a:bodyPr wrap="none">
            <a:spAutoFit/>
          </a:bodyPr>
          <a:lstStyle/>
          <a:p>
            <a:r>
              <a:rPr lang="en-GB" sz="1000" b="1" dirty="0"/>
              <a:t>It is also important to note that:</a:t>
            </a:r>
          </a:p>
          <a:p>
            <a:r>
              <a:rPr lang="en-GB" sz="800" dirty="0"/>
              <a:t/>
            </a:r>
            <a:br>
              <a:rPr lang="en-GB" sz="800" dirty="0"/>
            </a:br>
            <a:r>
              <a:rPr lang="en-GB" sz="900" dirty="0"/>
              <a:t>The fund invests mainly in company shares and is therefore likely to experience larger price fluctuations than funds that invest in bonds and/or cash.</a:t>
            </a:r>
          </a:p>
        </p:txBody>
      </p:sp>
    </p:spTree>
    <p:extLst>
      <p:ext uri="{BB962C8B-B14F-4D97-AF65-F5344CB8AC3E}">
        <p14:creationId xmlns:p14="http://schemas.microsoft.com/office/powerpoint/2010/main" val="2349674929"/>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3631C54-05DC-438A-AB18-205190DB770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68188" cy="6858000"/>
          </a:xfrm>
          <a:prstGeom prst="rect">
            <a:avLst/>
          </a:prstGeom>
        </p:spPr>
      </p:pic>
      <p:sp>
        <p:nvSpPr>
          <p:cNvPr id="2" name="Text Placeholder 1">
            <a:extLst>
              <a:ext uri="{FF2B5EF4-FFF2-40B4-BE49-F238E27FC236}">
                <a16:creationId xmlns:a16="http://schemas.microsoft.com/office/drawing/2014/main" xmlns="" id="{6AACDEC8-D569-423B-815A-274E8ADFAAFB}"/>
              </a:ext>
            </a:extLst>
          </p:cNvPr>
          <p:cNvSpPr>
            <a:spLocks noGrp="1"/>
          </p:cNvSpPr>
          <p:nvPr>
            <p:ph type="body" sz="quarter" idx="10"/>
          </p:nvPr>
        </p:nvSpPr>
        <p:spPr>
          <a:xfrm>
            <a:off x="516693" y="261433"/>
            <a:ext cx="8369300" cy="1277436"/>
          </a:xfrm>
          <a:effectLst>
            <a:glow rad="101600">
              <a:srgbClr val="181341">
                <a:alpha val="60000"/>
              </a:srgbClr>
            </a:glow>
          </a:effectLst>
        </p:spPr>
        <p:txBody>
          <a:bodyPr/>
          <a:lstStyle/>
          <a:p>
            <a:r>
              <a:rPr lang="en-GB" dirty="0">
                <a:solidFill>
                  <a:schemeClr val="bg1"/>
                </a:solidFill>
                <a:effectLst>
                  <a:glow rad="101600">
                    <a:srgbClr val="000000">
                      <a:alpha val="60000"/>
                    </a:srgbClr>
                  </a:glow>
                </a:effectLst>
              </a:rPr>
              <a:t>The </a:t>
            </a:r>
            <a:r>
              <a:rPr lang="en-GB" dirty="0" err="1">
                <a:solidFill>
                  <a:schemeClr val="bg1"/>
                </a:solidFill>
                <a:effectLst>
                  <a:glow rad="101600">
                    <a:srgbClr val="000000">
                      <a:alpha val="60000"/>
                    </a:srgbClr>
                  </a:glow>
                </a:effectLst>
              </a:rPr>
              <a:t>Manestream</a:t>
            </a:r>
            <a:endParaRPr lang="en-GB" dirty="0">
              <a:solidFill>
                <a:schemeClr val="bg1"/>
              </a:solidFill>
              <a:effectLst>
                <a:glow rad="101600">
                  <a:srgbClr val="000000">
                    <a:alpha val="60000"/>
                  </a:srgbClr>
                </a:glow>
              </a:effectLst>
            </a:endParaRPr>
          </a:p>
        </p:txBody>
      </p:sp>
      <p:pic>
        <p:nvPicPr>
          <p:cNvPr id="3" name="In the jungle">
            <a:hlinkClick r:id="" action="ppaction://media"/>
            <a:extLst>
              <a:ext uri="{FF2B5EF4-FFF2-40B4-BE49-F238E27FC236}">
                <a16:creationId xmlns:a16="http://schemas.microsoft.com/office/drawing/2014/main" xmlns="" id="{672BF746-8852-4E08-AB2F-2E8BB3EB70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6705" y="0"/>
            <a:ext cx="609600" cy="609600"/>
          </a:xfrm>
          <a:prstGeom prst="rect">
            <a:avLst/>
          </a:prstGeom>
        </p:spPr>
      </p:pic>
    </p:spTree>
    <p:extLst>
      <p:ext uri="{BB962C8B-B14F-4D97-AF65-F5344CB8AC3E}">
        <p14:creationId xmlns:p14="http://schemas.microsoft.com/office/powerpoint/2010/main" val="303968946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02" fill="hold"/>
                                        <p:tgtEl>
                                          <p:spTgt spid="3"/>
                                        </p:tgtEl>
                                      </p:cBhvr>
                                    </p:cmd>
                                  </p:childTnLst>
                                </p:cTn>
                              </p:par>
                              <p:par>
                                <p:cTn id="7" presetID="22" presetClass="entr" presetSubtype="8" fill="hold" grpId="0" nodeType="withEffect">
                                  <p:stCondLst>
                                    <p:cond delay="5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left)">
                                      <p:cBhvr>
                                        <p:cTn id="9" dur="4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GB" dirty="0"/>
              <a:t>M&amp;G Global Listed Infrastructure Fund</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102764230"/>
              </p:ext>
            </p:extLst>
          </p:nvPr>
        </p:nvGraphicFramePr>
        <p:xfrm>
          <a:off x="600552" y="1210293"/>
          <a:ext cx="11148103" cy="4725083"/>
        </p:xfrm>
        <a:graphic>
          <a:graphicData uri="http://schemas.openxmlformats.org/drawingml/2006/table">
            <a:tbl>
              <a:tblPr firstRow="1" bandRow="1">
                <a:tableStyleId>{8EC20E35-A176-4012-BC5E-935CFFF8708E}</a:tableStyleId>
              </a:tblPr>
              <a:tblGrid>
                <a:gridCol w="3405815">
                  <a:extLst>
                    <a:ext uri="{9D8B030D-6E8A-4147-A177-3AD203B41FA5}">
                      <a16:colId xmlns:a16="http://schemas.microsoft.com/office/drawing/2014/main" xmlns="" val="20000"/>
                    </a:ext>
                  </a:extLst>
                </a:gridCol>
                <a:gridCol w="7742288">
                  <a:extLst>
                    <a:ext uri="{9D8B030D-6E8A-4147-A177-3AD203B41FA5}">
                      <a16:colId xmlns:a16="http://schemas.microsoft.com/office/drawing/2014/main" xmlns="" val="20001"/>
                    </a:ext>
                  </a:extLst>
                </a:gridCol>
              </a:tblGrid>
              <a:tr h="348677">
                <a:tc>
                  <a:txBody>
                    <a:bodyPr/>
                    <a:lstStyle/>
                    <a:p>
                      <a:r>
                        <a:rPr lang="en-GB" sz="1800" dirty="0"/>
                        <a:t>Fund name</a:t>
                      </a:r>
                    </a:p>
                  </a:txBody>
                  <a:tcPr anchor="ctr"/>
                </a:tc>
                <a:tc>
                  <a:txBody>
                    <a:bodyPr/>
                    <a:lstStyle/>
                    <a:p>
                      <a:r>
                        <a:rPr lang="en-GB" sz="1800" dirty="0"/>
                        <a:t>M&amp;G Global Listed Infrastructure Fund</a:t>
                      </a:r>
                    </a:p>
                  </a:txBody>
                  <a:tcPr anchor="ctr"/>
                </a:tc>
                <a:extLst>
                  <a:ext uri="{0D108BD9-81ED-4DB2-BD59-A6C34878D82A}">
                    <a16:rowId xmlns:a16="http://schemas.microsoft.com/office/drawing/2014/main" xmlns="" val="10000"/>
                  </a:ext>
                </a:extLst>
              </a:tr>
              <a:tr h="333126">
                <a:tc>
                  <a:txBody>
                    <a:bodyPr/>
                    <a:lstStyle/>
                    <a:p>
                      <a:r>
                        <a:rPr lang="en-GB" sz="1600" dirty="0"/>
                        <a:t>Fund manager:</a:t>
                      </a:r>
                    </a:p>
                  </a:txBody>
                  <a:tcPr anchor="ctr">
                    <a:solidFill>
                      <a:srgbClr val="DFE9E9"/>
                    </a:solidFill>
                  </a:tcPr>
                </a:tc>
                <a:tc>
                  <a:txBody>
                    <a:bodyPr/>
                    <a:lstStyle/>
                    <a:p>
                      <a:r>
                        <a:rPr lang="en-GB" sz="1600" dirty="0"/>
                        <a:t>Alex Araujo</a:t>
                      </a:r>
                    </a:p>
                  </a:txBody>
                  <a:tcPr anchor="ctr">
                    <a:solidFill>
                      <a:srgbClr val="DFE9E9"/>
                    </a:solidFill>
                  </a:tcPr>
                </a:tc>
                <a:extLst>
                  <a:ext uri="{0D108BD9-81ED-4DB2-BD59-A6C34878D82A}">
                    <a16:rowId xmlns:a16="http://schemas.microsoft.com/office/drawing/2014/main" xmlns="" val="10001"/>
                  </a:ext>
                </a:extLst>
              </a:tr>
              <a:tr h="333126">
                <a:tc>
                  <a:txBody>
                    <a:bodyPr/>
                    <a:lstStyle/>
                    <a:p>
                      <a:r>
                        <a:rPr lang="en-GB" sz="1600" dirty="0"/>
                        <a:t>Launch</a:t>
                      </a:r>
                      <a:r>
                        <a:rPr lang="en-GB" sz="1600" baseline="0" dirty="0"/>
                        <a:t> date (manager tenure):</a:t>
                      </a:r>
                      <a:endParaRPr lang="en-GB" sz="1600" dirty="0"/>
                    </a:p>
                  </a:txBody>
                  <a:tcPr anchor="ctr">
                    <a:solidFill>
                      <a:schemeClr val="accent1"/>
                    </a:solidFill>
                  </a:tcPr>
                </a:tc>
                <a:tc>
                  <a:txBody>
                    <a:bodyPr/>
                    <a:lstStyle/>
                    <a:p>
                      <a:r>
                        <a:rPr lang="en-GB" sz="1600" dirty="0"/>
                        <a:t>October 2017 (October 2017)</a:t>
                      </a:r>
                    </a:p>
                  </a:txBody>
                  <a:tcPr anchor="ctr">
                    <a:solidFill>
                      <a:schemeClr val="accent1"/>
                    </a:solidFill>
                  </a:tcPr>
                </a:tc>
                <a:extLst>
                  <a:ext uri="{0D108BD9-81ED-4DB2-BD59-A6C34878D82A}">
                    <a16:rowId xmlns:a16="http://schemas.microsoft.com/office/drawing/2014/main" xmlns="" val="10002"/>
                  </a:ext>
                </a:extLst>
              </a:tr>
              <a:tr h="333126">
                <a:tc>
                  <a:txBody>
                    <a:bodyPr/>
                    <a:lstStyle/>
                    <a:p>
                      <a:r>
                        <a:rPr lang="en-GB" sz="1600" dirty="0"/>
                        <a:t>Fund size:</a:t>
                      </a:r>
                    </a:p>
                  </a:txBody>
                  <a:tcPr anchor="ctr">
                    <a:solidFill>
                      <a:srgbClr val="DFE9E9"/>
                    </a:solidFill>
                  </a:tcPr>
                </a:tc>
                <a:tc>
                  <a:txBody>
                    <a:bodyPr/>
                    <a:lstStyle/>
                    <a:p>
                      <a:pPr marL="0" indent="0">
                        <a:spcAft>
                          <a:spcPts val="600"/>
                        </a:spcAft>
                        <a:buNone/>
                        <a:tabLst>
                          <a:tab pos="3232150" algn="l"/>
                        </a:tabLst>
                      </a:pPr>
                      <a:r>
                        <a:rPr lang="en-GB" sz="1600" dirty="0"/>
                        <a:t>£17 million</a:t>
                      </a:r>
                    </a:p>
                  </a:txBody>
                  <a:tcPr anchor="ctr">
                    <a:solidFill>
                      <a:srgbClr val="DFE9E9"/>
                    </a:solidFill>
                  </a:tcPr>
                </a:tc>
                <a:extLst>
                  <a:ext uri="{0D108BD9-81ED-4DB2-BD59-A6C34878D82A}">
                    <a16:rowId xmlns:a16="http://schemas.microsoft.com/office/drawing/2014/main" xmlns="" val="10003"/>
                  </a:ext>
                </a:extLst>
              </a:tr>
              <a:tr h="784522">
                <a:tc>
                  <a:txBody>
                    <a:bodyPr/>
                    <a:lstStyle/>
                    <a:p>
                      <a:r>
                        <a:rPr lang="en-GB" sz="1600" dirty="0"/>
                        <a:t>Investment</a:t>
                      </a:r>
                      <a:r>
                        <a:rPr lang="en-GB" sz="1600" baseline="0" dirty="0"/>
                        <a:t> objective:</a:t>
                      </a:r>
                      <a:endParaRPr lang="en-GB" sz="1600" dirty="0"/>
                    </a:p>
                  </a:txBody>
                  <a:tcPr anchor="ctr">
                    <a:solidFill>
                      <a:schemeClr val="accent1"/>
                    </a:solidFill>
                  </a:tcPr>
                </a:tc>
                <a:tc>
                  <a:txBody>
                    <a:bodyPr/>
                    <a:lstStyle/>
                    <a:p>
                      <a:pPr marL="285750" lvl="0" indent="-285750">
                        <a:buFont typeface="Arial" panose="020B0604020202020204" pitchFamily="34" charset="0"/>
                        <a:buChar char="•"/>
                      </a:pPr>
                      <a:r>
                        <a:rPr lang="en-GB" sz="1600" kern="1200" dirty="0">
                          <a:solidFill>
                            <a:schemeClr val="dk1"/>
                          </a:solidFill>
                          <a:latin typeface="+mn-lt"/>
                          <a:ea typeface="+mn-ea"/>
                          <a:cs typeface="+mn-cs"/>
                        </a:rPr>
                        <a:t>To deliver a higher total return than that of the MSCI AC World Index over any five-year period;</a:t>
                      </a:r>
                    </a:p>
                    <a:p>
                      <a:pPr marL="285750" lvl="0" indent="-285750">
                        <a:buFont typeface="Arial" panose="020B0604020202020204" pitchFamily="34" charset="0"/>
                        <a:buChar char="•"/>
                      </a:pPr>
                      <a:r>
                        <a:rPr lang="en-GB" sz="1600" kern="1200" dirty="0">
                          <a:solidFill>
                            <a:schemeClr val="dk1"/>
                          </a:solidFill>
                          <a:latin typeface="+mn-lt"/>
                          <a:ea typeface="+mn-ea"/>
                          <a:cs typeface="+mn-cs"/>
                        </a:rPr>
                        <a:t>To deliver an income stream that increases every year in sterling terms. </a:t>
                      </a:r>
                    </a:p>
                  </a:txBody>
                  <a:tcPr anchor="ctr">
                    <a:solidFill>
                      <a:schemeClr val="accent1"/>
                    </a:solidFill>
                  </a:tcPr>
                </a:tc>
                <a:extLst>
                  <a:ext uri="{0D108BD9-81ED-4DB2-BD59-A6C34878D82A}">
                    <a16:rowId xmlns:a16="http://schemas.microsoft.com/office/drawing/2014/main" xmlns="" val="10004"/>
                  </a:ext>
                </a:extLst>
              </a:tr>
              <a:tr h="333126">
                <a:tc>
                  <a:txBody>
                    <a:bodyPr/>
                    <a:lstStyle/>
                    <a:p>
                      <a:r>
                        <a:rPr lang="en-GB" sz="1600" dirty="0"/>
                        <a:t>Investment style:</a:t>
                      </a:r>
                    </a:p>
                  </a:txBody>
                  <a:tcPr anchor="ctr">
                    <a:solidFill>
                      <a:srgbClr val="DFE9E9"/>
                    </a:solidFill>
                  </a:tcPr>
                </a:tc>
                <a:tc>
                  <a:txBody>
                    <a:bodyPr/>
                    <a:lstStyle/>
                    <a:p>
                      <a:r>
                        <a:rPr lang="en-GB" sz="1600" dirty="0"/>
                        <a:t>Global equity, dividend growth,</a:t>
                      </a:r>
                      <a:r>
                        <a:rPr lang="en-GB" sz="1600" baseline="0" dirty="0"/>
                        <a:t> bottom-up stock selection, ESG integrated</a:t>
                      </a:r>
                      <a:endParaRPr lang="en-GB" sz="1600" dirty="0"/>
                    </a:p>
                  </a:txBody>
                  <a:tcPr anchor="ctr">
                    <a:solidFill>
                      <a:srgbClr val="DFE9E9"/>
                    </a:solidFill>
                  </a:tcPr>
                </a:tc>
                <a:extLst>
                  <a:ext uri="{0D108BD9-81ED-4DB2-BD59-A6C34878D82A}">
                    <a16:rowId xmlns:a16="http://schemas.microsoft.com/office/drawing/2014/main" xmlns="" val="10005"/>
                  </a:ext>
                </a:extLst>
              </a:tr>
              <a:tr h="333126">
                <a:tc>
                  <a:txBody>
                    <a:bodyPr/>
                    <a:lstStyle/>
                    <a:p>
                      <a:r>
                        <a:rPr lang="en-GB" sz="1600" baseline="0" dirty="0"/>
                        <a:t>Typical number of holdings:</a:t>
                      </a:r>
                      <a:endParaRPr lang="en-GB" sz="1600" dirty="0"/>
                    </a:p>
                  </a:txBody>
                  <a:tcPr anchor="ctr">
                    <a:solidFill>
                      <a:schemeClr val="accent1"/>
                    </a:solidFill>
                  </a:tcPr>
                </a:tc>
                <a:tc>
                  <a:txBody>
                    <a:bodyPr/>
                    <a:lstStyle/>
                    <a:p>
                      <a:r>
                        <a:rPr lang="en-GB" sz="1600" dirty="0"/>
                        <a:t>40-50</a:t>
                      </a:r>
                    </a:p>
                  </a:txBody>
                  <a:tcPr anchor="ctr">
                    <a:solidFill>
                      <a:schemeClr val="accent1"/>
                    </a:solidFill>
                  </a:tcPr>
                </a:tc>
                <a:extLst>
                  <a:ext uri="{0D108BD9-81ED-4DB2-BD59-A6C34878D82A}">
                    <a16:rowId xmlns:a16="http://schemas.microsoft.com/office/drawing/2014/main" xmlns="" val="10006"/>
                  </a:ext>
                </a:extLst>
              </a:tr>
              <a:tr h="333126">
                <a:tc>
                  <a:txBody>
                    <a:bodyPr/>
                    <a:lstStyle/>
                    <a:p>
                      <a:r>
                        <a:rPr lang="en-GB" sz="1600" dirty="0"/>
                        <a:t>Comparative</a:t>
                      </a:r>
                      <a:r>
                        <a:rPr lang="en-GB" sz="1600" baseline="0" dirty="0"/>
                        <a:t> index:</a:t>
                      </a:r>
                      <a:endParaRPr lang="en-GB" sz="1600" dirty="0"/>
                    </a:p>
                  </a:txBody>
                  <a:tcPr anchor="ctr">
                    <a:solidFill>
                      <a:srgbClr val="DFE9E9"/>
                    </a:solidFill>
                  </a:tcPr>
                </a:tc>
                <a:tc>
                  <a:txBody>
                    <a:bodyPr/>
                    <a:lstStyle/>
                    <a:p>
                      <a:r>
                        <a:rPr lang="en-GB" sz="1600" dirty="0"/>
                        <a:t>MSCI AC World</a:t>
                      </a:r>
                      <a:r>
                        <a:rPr lang="en-GB" sz="1600" baseline="0" dirty="0"/>
                        <a:t> Index</a:t>
                      </a:r>
                      <a:endParaRPr lang="en-GB" sz="1600" dirty="0"/>
                    </a:p>
                  </a:txBody>
                  <a:tcPr anchor="ctr">
                    <a:solidFill>
                      <a:srgbClr val="DFE9E9"/>
                    </a:solidFill>
                  </a:tcPr>
                </a:tc>
                <a:extLst>
                  <a:ext uri="{0D108BD9-81ED-4DB2-BD59-A6C34878D82A}">
                    <a16:rowId xmlns:a16="http://schemas.microsoft.com/office/drawing/2014/main" xmlns="" val="10007"/>
                  </a:ext>
                </a:extLst>
              </a:tr>
              <a:tr h="333126">
                <a:tc>
                  <a:txBody>
                    <a:bodyPr/>
                    <a:lstStyle/>
                    <a:p>
                      <a:r>
                        <a:rPr lang="en-GB" sz="1600" dirty="0"/>
                        <a:t>Valuation currency:</a:t>
                      </a:r>
                      <a:r>
                        <a:rPr lang="en-GB" sz="1600" baseline="0" dirty="0"/>
                        <a:t> </a:t>
                      </a:r>
                      <a:endParaRPr lang="en-GB" sz="1600" dirty="0"/>
                    </a:p>
                  </a:txBody>
                  <a:tcPr anchor="ctr">
                    <a:solidFill>
                      <a:schemeClr val="accent1"/>
                    </a:solidFill>
                  </a:tcPr>
                </a:tc>
                <a:tc>
                  <a:txBody>
                    <a:bodyPr/>
                    <a:lstStyle/>
                    <a:p>
                      <a:r>
                        <a:rPr lang="en-GB" sz="1600" dirty="0"/>
                        <a:t>Sterling</a:t>
                      </a:r>
                    </a:p>
                  </a:txBody>
                  <a:tcPr anchor="ctr">
                    <a:solidFill>
                      <a:schemeClr val="accent1"/>
                    </a:solidFill>
                  </a:tcPr>
                </a:tc>
                <a:extLst>
                  <a:ext uri="{0D108BD9-81ED-4DB2-BD59-A6C34878D82A}">
                    <a16:rowId xmlns:a16="http://schemas.microsoft.com/office/drawing/2014/main" xmlns="" val="10008"/>
                  </a:ext>
                </a:extLst>
              </a:tr>
              <a:tr h="518843">
                <a:tc>
                  <a:txBody>
                    <a:bodyPr/>
                    <a:lstStyle/>
                    <a:p>
                      <a:r>
                        <a:rPr lang="en-GB" sz="1600" dirty="0"/>
                        <a:t>Fund structure</a:t>
                      </a:r>
                    </a:p>
                  </a:txBody>
                  <a:tcPr anchor="ctr">
                    <a:solidFill>
                      <a:srgbClr val="DFE9E9"/>
                    </a:solidFill>
                  </a:tcPr>
                </a:tc>
                <a:tc>
                  <a:txBody>
                    <a:bodyPr/>
                    <a:lstStyle/>
                    <a:p>
                      <a:r>
                        <a:rPr lang="en-GB" sz="1600" dirty="0"/>
                        <a:t>UK OEIC - UCITS</a:t>
                      </a:r>
                    </a:p>
                  </a:txBody>
                  <a:tcPr anchor="ctr">
                    <a:solidFill>
                      <a:srgbClr val="DFE9E9"/>
                    </a:solidFill>
                  </a:tcPr>
                </a:tc>
                <a:extLst>
                  <a:ext uri="{0D108BD9-81ED-4DB2-BD59-A6C34878D82A}">
                    <a16:rowId xmlns:a16="http://schemas.microsoft.com/office/drawing/2014/main" xmlns="" val="10009"/>
                  </a:ext>
                </a:extLst>
              </a:tr>
              <a:tr h="333126">
                <a:tc>
                  <a:txBody>
                    <a:bodyPr/>
                    <a:lstStyle/>
                    <a:p>
                      <a:r>
                        <a:rPr lang="en-GB" sz="1600" dirty="0"/>
                        <a:t>Pricing/dealing frequency:</a:t>
                      </a:r>
                    </a:p>
                  </a:txBody>
                  <a:tcPr anchor="ctr">
                    <a:solidFill>
                      <a:schemeClr val="accent1"/>
                    </a:solidFill>
                  </a:tcPr>
                </a:tc>
                <a:tc>
                  <a:txBody>
                    <a:bodyPr/>
                    <a:lstStyle/>
                    <a:p>
                      <a:r>
                        <a:rPr lang="en-GB" sz="1600" dirty="0"/>
                        <a:t>Daily dealing</a:t>
                      </a:r>
                    </a:p>
                  </a:txBody>
                  <a:tcPr anchor="ctr">
                    <a:solidFill>
                      <a:schemeClr val="accent1"/>
                    </a:solidFill>
                  </a:tcPr>
                </a:tc>
                <a:extLst>
                  <a:ext uri="{0D108BD9-81ED-4DB2-BD59-A6C34878D82A}">
                    <a16:rowId xmlns:a16="http://schemas.microsoft.com/office/drawing/2014/main" xmlns="" val="10010"/>
                  </a:ext>
                </a:extLst>
              </a:tr>
              <a:tr h="333126">
                <a:tc>
                  <a:txBody>
                    <a:bodyPr/>
                    <a:lstStyle/>
                    <a:p>
                      <a:r>
                        <a:rPr lang="en-GB" sz="1600" dirty="0"/>
                        <a:t>Distribution frequency:</a:t>
                      </a:r>
                    </a:p>
                  </a:txBody>
                  <a:tcPr anchor="ctr">
                    <a:solidFill>
                      <a:srgbClr val="DFE9E9"/>
                    </a:solidFill>
                  </a:tcPr>
                </a:tc>
                <a:tc>
                  <a:txBody>
                    <a:bodyPr/>
                    <a:lstStyle/>
                    <a:p>
                      <a:r>
                        <a:rPr lang="en-GB" sz="1600" dirty="0"/>
                        <a:t>Quarterly</a:t>
                      </a:r>
                    </a:p>
                  </a:txBody>
                  <a:tcPr anchor="ctr">
                    <a:solidFill>
                      <a:srgbClr val="DFE9E9"/>
                    </a:solidFill>
                  </a:tcPr>
                </a:tc>
                <a:extLst>
                  <a:ext uri="{0D108BD9-81ED-4DB2-BD59-A6C34878D82A}">
                    <a16:rowId xmlns:a16="http://schemas.microsoft.com/office/drawing/2014/main" xmlns="" val="10011"/>
                  </a:ext>
                </a:extLst>
              </a:tr>
            </a:tbl>
          </a:graphicData>
        </a:graphic>
      </p:graphicFrame>
      <p:sp>
        <p:nvSpPr>
          <p:cNvPr id="5" name="Text Placeholder 4"/>
          <p:cNvSpPr>
            <a:spLocks noGrp="1"/>
          </p:cNvSpPr>
          <p:nvPr>
            <p:ph type="body" sz="quarter" idx="10"/>
          </p:nvPr>
        </p:nvSpPr>
        <p:spPr/>
        <p:txBody>
          <a:bodyPr/>
          <a:lstStyle/>
          <a:p>
            <a:r>
              <a:rPr lang="en-GB" dirty="0"/>
              <a:t>Source: M&amp;G, 31 August 2018</a:t>
            </a:r>
          </a:p>
        </p:txBody>
      </p:sp>
      <p:sp>
        <p:nvSpPr>
          <p:cNvPr id="6" name="Text Placeholder 5"/>
          <p:cNvSpPr>
            <a:spLocks noGrp="1"/>
          </p:cNvSpPr>
          <p:nvPr>
            <p:ph type="body" sz="quarter" idx="11"/>
          </p:nvPr>
        </p:nvSpPr>
        <p:spPr/>
        <p:txBody>
          <a:bodyPr/>
          <a:lstStyle/>
          <a:p>
            <a:r>
              <a:rPr lang="en-GB" dirty="0"/>
              <a:t>Fund overview</a:t>
            </a:r>
          </a:p>
        </p:txBody>
      </p:sp>
    </p:spTree>
    <p:extLst>
      <p:ext uri="{BB962C8B-B14F-4D97-AF65-F5344CB8AC3E}">
        <p14:creationId xmlns:p14="http://schemas.microsoft.com/office/powerpoint/2010/main" val="3091595002"/>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557468" y="1623065"/>
            <a:ext cx="11218219"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b="1">
                <a:solidFill>
                  <a:srgbClr val="000000"/>
                </a:solidFill>
                <a:latin typeface="Arial" charset="0"/>
              </a:defRPr>
            </a:lvl1pPr>
            <a:lvl2pPr marL="742950" indent="-285750">
              <a:defRPr sz="1600" b="1">
                <a:solidFill>
                  <a:srgbClr val="000000"/>
                </a:solidFill>
                <a:latin typeface="Arial" charset="0"/>
              </a:defRPr>
            </a:lvl2pPr>
            <a:lvl3pPr marL="1143000" indent="-228600">
              <a:defRPr sz="1600" b="1">
                <a:solidFill>
                  <a:srgbClr val="000000"/>
                </a:solidFill>
                <a:latin typeface="Arial" charset="0"/>
              </a:defRPr>
            </a:lvl3pPr>
            <a:lvl4pPr marL="1600200" indent="-228600">
              <a:defRPr sz="1600" b="1">
                <a:solidFill>
                  <a:srgbClr val="000000"/>
                </a:solidFill>
                <a:latin typeface="Arial" charset="0"/>
              </a:defRPr>
            </a:lvl4pPr>
            <a:lvl5pPr marL="2057400" indent="-228600">
              <a:defRPr sz="1600" b="1">
                <a:solidFill>
                  <a:srgbClr val="000000"/>
                </a:solidFill>
                <a:latin typeface="Arial" charset="0"/>
              </a:defRPr>
            </a:lvl5pPr>
            <a:lvl6pPr marL="2514600" indent="-228600" eaLnBrk="0" fontAlgn="base" hangingPunct="0">
              <a:spcBef>
                <a:spcPct val="0"/>
              </a:spcBef>
              <a:spcAft>
                <a:spcPct val="0"/>
              </a:spcAft>
              <a:defRPr sz="1600" b="1">
                <a:solidFill>
                  <a:srgbClr val="000000"/>
                </a:solidFill>
                <a:latin typeface="Arial" charset="0"/>
              </a:defRPr>
            </a:lvl6pPr>
            <a:lvl7pPr marL="2971800" indent="-228600" eaLnBrk="0" fontAlgn="base" hangingPunct="0">
              <a:spcBef>
                <a:spcPct val="0"/>
              </a:spcBef>
              <a:spcAft>
                <a:spcPct val="0"/>
              </a:spcAft>
              <a:defRPr sz="1600" b="1">
                <a:solidFill>
                  <a:srgbClr val="000000"/>
                </a:solidFill>
                <a:latin typeface="Arial" charset="0"/>
              </a:defRPr>
            </a:lvl7pPr>
            <a:lvl8pPr marL="3429000" indent="-228600" eaLnBrk="0" fontAlgn="base" hangingPunct="0">
              <a:spcBef>
                <a:spcPct val="0"/>
              </a:spcBef>
              <a:spcAft>
                <a:spcPct val="0"/>
              </a:spcAft>
              <a:defRPr sz="1600" b="1">
                <a:solidFill>
                  <a:srgbClr val="000000"/>
                </a:solidFill>
                <a:latin typeface="Arial" charset="0"/>
              </a:defRPr>
            </a:lvl8pPr>
            <a:lvl9pPr marL="3886200" indent="-228600" eaLnBrk="0" fontAlgn="base" hangingPunct="0">
              <a:spcBef>
                <a:spcPct val="0"/>
              </a:spcBef>
              <a:spcAft>
                <a:spcPct val="0"/>
              </a:spcAft>
              <a:defRPr sz="1600" b="1">
                <a:solidFill>
                  <a:srgbClr val="000000"/>
                </a:solidFill>
                <a:latin typeface="Arial" charset="0"/>
              </a:defRPr>
            </a:lvl9pPr>
          </a:lstStyle>
          <a:p>
            <a:pPr algn="just"/>
            <a:r>
              <a:rPr lang="en-GB" sz="1000" kern="0" dirty="0">
                <a:solidFill>
                  <a:schemeClr val="tx1"/>
                </a:solidFill>
              </a:rPr>
              <a:t>Risks associated with this fund</a:t>
            </a:r>
          </a:p>
          <a:p>
            <a:pPr algn="just"/>
            <a:endParaRPr lang="en-GB" sz="1000" b="0" dirty="0">
              <a:solidFill>
                <a:schemeClr val="tx1"/>
              </a:solidFill>
            </a:endParaRPr>
          </a:p>
          <a:p>
            <a:pPr algn="just"/>
            <a:r>
              <a:rPr lang="en-GB" sz="900" b="0" dirty="0">
                <a:solidFill>
                  <a:schemeClr val="tx1"/>
                </a:solidFill>
              </a:rPr>
              <a:t>The value of investments and the income from them will rise and fall. This will cause the fund price, as well as any income paid by the fund, to fall as well as rise. There is no guarantee the fund will achieve its objective, and you may not get back the amount you originally invested.</a:t>
            </a:r>
          </a:p>
          <a:p>
            <a:pPr algn="just"/>
            <a:endParaRPr lang="en-GB" sz="900" b="0" dirty="0">
              <a:solidFill>
                <a:schemeClr val="tx1"/>
              </a:solidFill>
            </a:endParaRPr>
          </a:p>
          <a:p>
            <a:pPr algn="just"/>
            <a:r>
              <a:rPr lang="en-GB" sz="900" b="0" dirty="0">
                <a:solidFill>
                  <a:schemeClr val="tx1"/>
                </a:solidFill>
              </a:rPr>
              <a:t>The fund may use derivatives with the aim of profiting from a rise or a fall in the value of an asset (for example, a company’s bonds). However, if the asset’s value varies in a different manner, the fund may incur a loss.</a:t>
            </a:r>
          </a:p>
          <a:p>
            <a:pPr algn="just"/>
            <a:endParaRPr lang="en-GB" sz="900" b="0" dirty="0">
              <a:solidFill>
                <a:schemeClr val="tx1"/>
              </a:solidFill>
            </a:endParaRPr>
          </a:p>
          <a:p>
            <a:pPr algn="just"/>
            <a:r>
              <a:rPr lang="en-GB" sz="900" b="0" dirty="0">
                <a:solidFill>
                  <a:schemeClr val="tx1"/>
                </a:solidFill>
              </a:rPr>
              <a:t>Changes in currency exchange rates will affect the value of your investment.</a:t>
            </a:r>
          </a:p>
          <a:p>
            <a:pPr algn="just"/>
            <a:endParaRPr lang="en-GB" sz="900" b="0" dirty="0">
              <a:solidFill>
                <a:schemeClr val="tx1"/>
              </a:solidFill>
            </a:endParaRPr>
          </a:p>
          <a:p>
            <a:pPr algn="just"/>
            <a:r>
              <a:rPr lang="en-GB" sz="900" b="0" dirty="0">
                <a:solidFill>
                  <a:schemeClr val="tx1"/>
                </a:solidFill>
              </a:rPr>
              <a:t>The fund will invest in emerging markets which are generally smaller, more sensitive to economic and political factors, and where investments are less easily bought and sold. In exceptional circumstances, the fund may encounter difficulties when selling or collecting income from these investments, which could cause the fund to incur a loss. In extreme circumstances, it could lead to the temporary suspension of dealing in shares in the fund.</a:t>
            </a:r>
          </a:p>
          <a:p>
            <a:pPr algn="just"/>
            <a:endParaRPr lang="en-GB" sz="900" b="0" dirty="0">
              <a:solidFill>
                <a:schemeClr val="tx1"/>
              </a:solidFill>
            </a:endParaRPr>
          </a:p>
          <a:p>
            <a:pPr algn="just"/>
            <a:r>
              <a:rPr lang="en-GB" sz="900" b="0" dirty="0">
                <a:solidFill>
                  <a:schemeClr val="tx1"/>
                </a:solidFill>
              </a:rPr>
              <a:t>Where market conditions make it hard to sell the fund’s investments at a fair price to meet customers’ sale requests, we may temporarily suspend dealing in the fund’s shares.</a:t>
            </a:r>
          </a:p>
          <a:p>
            <a:pPr algn="just"/>
            <a:endParaRPr lang="en-GB" sz="900" b="0" dirty="0">
              <a:solidFill>
                <a:schemeClr val="tx1"/>
              </a:solidFill>
            </a:endParaRPr>
          </a:p>
          <a:p>
            <a:pPr algn="just"/>
            <a:r>
              <a:rPr lang="en-GB" sz="900" b="0" dirty="0">
                <a:solidFill>
                  <a:schemeClr val="tx1"/>
                </a:solidFill>
              </a:rPr>
              <a:t>Some transactions the fund makes, such as placing cash on deposit, require the use of other financial institutions (for example, banks). If one of these institutions defaults on their obligations or becomes insolvent, the fund may incur a loss.</a:t>
            </a:r>
            <a:endParaRPr lang="en-GB" sz="900" b="0" dirty="0">
              <a:solidFill>
                <a:schemeClr val="tx1"/>
              </a:solidFill>
              <a:latin typeface="FSAlbertPro"/>
            </a:endParaRPr>
          </a:p>
          <a:p>
            <a:pPr algn="just"/>
            <a:endParaRPr lang="en-GB" sz="900" b="0" dirty="0">
              <a:solidFill>
                <a:schemeClr val="tx1"/>
              </a:solidFill>
            </a:endParaRPr>
          </a:p>
          <a:p>
            <a:pPr algn="just"/>
            <a:r>
              <a:rPr lang="en-GB" sz="900" b="0" dirty="0">
                <a:solidFill>
                  <a:schemeClr val="tx1"/>
                </a:solidFill>
              </a:rPr>
              <a:t>For any performance shown, please note that </a:t>
            </a:r>
            <a:r>
              <a:rPr lang="en-US" sz="900" b="0" dirty="0">
                <a:solidFill>
                  <a:schemeClr val="tx1"/>
                </a:solidFill>
              </a:rPr>
              <a:t>past performance is not a guide to future performance. </a:t>
            </a:r>
            <a:endParaRPr lang="en-GB" sz="900" b="0" dirty="0">
              <a:solidFill>
                <a:schemeClr val="tx1"/>
              </a:solidFill>
            </a:endParaRPr>
          </a:p>
          <a:p>
            <a:pPr algn="just"/>
            <a:endParaRPr lang="en-GB" sz="900" b="0" dirty="0">
              <a:solidFill>
                <a:schemeClr val="tx1"/>
              </a:solidFill>
            </a:endParaRPr>
          </a:p>
        </p:txBody>
      </p:sp>
      <p:sp>
        <p:nvSpPr>
          <p:cNvPr id="8" name="Title 1"/>
          <p:cNvSpPr txBox="1">
            <a:spLocks/>
          </p:cNvSpPr>
          <p:nvPr/>
        </p:nvSpPr>
        <p:spPr>
          <a:xfrm>
            <a:off x="561200" y="1311551"/>
            <a:ext cx="8499475" cy="258451"/>
          </a:xfrm>
          <a:prstGeom prst="rect">
            <a:avLst/>
          </a:prstGeom>
        </p:spPr>
        <p:txBody>
          <a:bodyPr/>
          <a:lst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bg1"/>
                </a:solidFill>
                <a:latin typeface="Arial Narrow" pitchFamily="34" charset="0"/>
              </a:defRPr>
            </a:lvl2pPr>
            <a:lvl3pPr algn="l" rtl="0" eaLnBrk="1" fontAlgn="base" hangingPunct="1">
              <a:spcBef>
                <a:spcPct val="0"/>
              </a:spcBef>
              <a:spcAft>
                <a:spcPct val="0"/>
              </a:spcAft>
              <a:defRPr sz="3000" b="1">
                <a:solidFill>
                  <a:schemeClr val="bg1"/>
                </a:solidFill>
                <a:latin typeface="Arial Narrow" pitchFamily="34" charset="0"/>
              </a:defRPr>
            </a:lvl3pPr>
            <a:lvl4pPr algn="l" rtl="0" eaLnBrk="1" fontAlgn="base" hangingPunct="1">
              <a:spcBef>
                <a:spcPct val="0"/>
              </a:spcBef>
              <a:spcAft>
                <a:spcPct val="0"/>
              </a:spcAft>
              <a:defRPr sz="3000" b="1">
                <a:solidFill>
                  <a:schemeClr val="bg1"/>
                </a:solidFill>
                <a:latin typeface="Arial Narrow" pitchFamily="34" charset="0"/>
              </a:defRPr>
            </a:lvl4pPr>
            <a:lvl5pPr algn="l" rtl="0" eaLnBrk="1" fontAlgn="base" hangingPunct="1">
              <a:spcBef>
                <a:spcPct val="0"/>
              </a:spcBef>
              <a:spcAft>
                <a:spcPct val="0"/>
              </a:spcAft>
              <a:defRPr sz="3000" b="1">
                <a:solidFill>
                  <a:schemeClr val="bg1"/>
                </a:solidFill>
                <a:latin typeface="Arial Narrow" pitchFamily="34" charset="0"/>
              </a:defRPr>
            </a:lvl5pPr>
            <a:lvl6pPr marL="457200" algn="l" rtl="0" eaLnBrk="1" fontAlgn="base" hangingPunct="1">
              <a:spcBef>
                <a:spcPct val="0"/>
              </a:spcBef>
              <a:spcAft>
                <a:spcPct val="0"/>
              </a:spcAft>
              <a:defRPr sz="3000" b="1">
                <a:solidFill>
                  <a:schemeClr val="bg1"/>
                </a:solidFill>
                <a:latin typeface="Arial Narrow" pitchFamily="34" charset="0"/>
              </a:defRPr>
            </a:lvl6pPr>
            <a:lvl7pPr marL="914400" algn="l" rtl="0" eaLnBrk="1" fontAlgn="base" hangingPunct="1">
              <a:spcBef>
                <a:spcPct val="0"/>
              </a:spcBef>
              <a:spcAft>
                <a:spcPct val="0"/>
              </a:spcAft>
              <a:defRPr sz="3000" b="1">
                <a:solidFill>
                  <a:schemeClr val="bg1"/>
                </a:solidFill>
                <a:latin typeface="Arial Narrow" pitchFamily="34" charset="0"/>
              </a:defRPr>
            </a:lvl7pPr>
            <a:lvl8pPr marL="1371600" algn="l" rtl="0" eaLnBrk="1" fontAlgn="base" hangingPunct="1">
              <a:spcBef>
                <a:spcPct val="0"/>
              </a:spcBef>
              <a:spcAft>
                <a:spcPct val="0"/>
              </a:spcAft>
              <a:defRPr sz="3000" b="1">
                <a:solidFill>
                  <a:schemeClr val="bg1"/>
                </a:solidFill>
                <a:latin typeface="Arial Narrow" pitchFamily="34" charset="0"/>
              </a:defRPr>
            </a:lvl8pPr>
            <a:lvl9pPr marL="1828800" algn="l" rtl="0" eaLnBrk="1" fontAlgn="base" hangingPunct="1">
              <a:spcBef>
                <a:spcPct val="0"/>
              </a:spcBef>
              <a:spcAft>
                <a:spcPct val="0"/>
              </a:spcAft>
              <a:defRPr sz="3000" b="1">
                <a:solidFill>
                  <a:schemeClr val="bg1"/>
                </a:solidFill>
                <a:latin typeface="Arial Narrow" pitchFamily="34" charset="0"/>
              </a:defRPr>
            </a:lvl9pPr>
          </a:lstStyle>
          <a:p>
            <a:endParaRPr lang="en-GB" sz="1400" kern="0" dirty="0"/>
          </a:p>
        </p:txBody>
      </p:sp>
      <p:sp>
        <p:nvSpPr>
          <p:cNvPr id="12" name="Title 1"/>
          <p:cNvSpPr txBox="1">
            <a:spLocks/>
          </p:cNvSpPr>
          <p:nvPr/>
        </p:nvSpPr>
        <p:spPr>
          <a:xfrm>
            <a:off x="469238" y="125425"/>
            <a:ext cx="8499475" cy="812800"/>
          </a:xfrm>
          <a:prstGeom prst="rect">
            <a:avLst/>
          </a:prstGeom>
        </p:spPr>
        <p:txBody>
          <a:bodyPr/>
          <a:lst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bg1"/>
                </a:solidFill>
                <a:latin typeface="Arial Narrow" pitchFamily="34" charset="0"/>
              </a:defRPr>
            </a:lvl2pPr>
            <a:lvl3pPr algn="l" rtl="0" eaLnBrk="1" fontAlgn="base" hangingPunct="1">
              <a:spcBef>
                <a:spcPct val="0"/>
              </a:spcBef>
              <a:spcAft>
                <a:spcPct val="0"/>
              </a:spcAft>
              <a:defRPr sz="3000" b="1">
                <a:solidFill>
                  <a:schemeClr val="bg1"/>
                </a:solidFill>
                <a:latin typeface="Arial Narrow" pitchFamily="34" charset="0"/>
              </a:defRPr>
            </a:lvl3pPr>
            <a:lvl4pPr algn="l" rtl="0" eaLnBrk="1" fontAlgn="base" hangingPunct="1">
              <a:spcBef>
                <a:spcPct val="0"/>
              </a:spcBef>
              <a:spcAft>
                <a:spcPct val="0"/>
              </a:spcAft>
              <a:defRPr sz="3000" b="1">
                <a:solidFill>
                  <a:schemeClr val="bg1"/>
                </a:solidFill>
                <a:latin typeface="Arial Narrow" pitchFamily="34" charset="0"/>
              </a:defRPr>
            </a:lvl4pPr>
            <a:lvl5pPr algn="l" rtl="0" eaLnBrk="1" fontAlgn="base" hangingPunct="1">
              <a:spcBef>
                <a:spcPct val="0"/>
              </a:spcBef>
              <a:spcAft>
                <a:spcPct val="0"/>
              </a:spcAft>
              <a:defRPr sz="3000" b="1">
                <a:solidFill>
                  <a:schemeClr val="bg1"/>
                </a:solidFill>
                <a:latin typeface="Arial Narrow" pitchFamily="34" charset="0"/>
              </a:defRPr>
            </a:lvl5pPr>
            <a:lvl6pPr marL="457200" algn="l" rtl="0" eaLnBrk="1" fontAlgn="base" hangingPunct="1">
              <a:spcBef>
                <a:spcPct val="0"/>
              </a:spcBef>
              <a:spcAft>
                <a:spcPct val="0"/>
              </a:spcAft>
              <a:defRPr sz="3000" b="1">
                <a:solidFill>
                  <a:schemeClr val="bg1"/>
                </a:solidFill>
                <a:latin typeface="Arial Narrow" pitchFamily="34" charset="0"/>
              </a:defRPr>
            </a:lvl6pPr>
            <a:lvl7pPr marL="914400" algn="l" rtl="0" eaLnBrk="1" fontAlgn="base" hangingPunct="1">
              <a:spcBef>
                <a:spcPct val="0"/>
              </a:spcBef>
              <a:spcAft>
                <a:spcPct val="0"/>
              </a:spcAft>
              <a:defRPr sz="3000" b="1">
                <a:solidFill>
                  <a:schemeClr val="bg1"/>
                </a:solidFill>
                <a:latin typeface="Arial Narrow" pitchFamily="34" charset="0"/>
              </a:defRPr>
            </a:lvl7pPr>
            <a:lvl8pPr marL="1371600" algn="l" rtl="0" eaLnBrk="1" fontAlgn="base" hangingPunct="1">
              <a:spcBef>
                <a:spcPct val="0"/>
              </a:spcBef>
              <a:spcAft>
                <a:spcPct val="0"/>
              </a:spcAft>
              <a:defRPr sz="3000" b="1">
                <a:solidFill>
                  <a:schemeClr val="bg1"/>
                </a:solidFill>
                <a:latin typeface="Arial Narrow" pitchFamily="34" charset="0"/>
              </a:defRPr>
            </a:lvl8pPr>
            <a:lvl9pPr marL="1828800" algn="l" rtl="0" eaLnBrk="1" fontAlgn="base" hangingPunct="1">
              <a:spcBef>
                <a:spcPct val="0"/>
              </a:spcBef>
              <a:spcAft>
                <a:spcPct val="0"/>
              </a:spcAft>
              <a:defRPr sz="3000" b="1">
                <a:solidFill>
                  <a:schemeClr val="bg1"/>
                </a:solidFill>
                <a:latin typeface="Arial Narrow" pitchFamily="34" charset="0"/>
              </a:defRPr>
            </a:lvl9pPr>
          </a:lstStyle>
          <a:p>
            <a:r>
              <a:rPr lang="en-GB" kern="0" dirty="0"/>
              <a:t>M&amp;G Episode Income Fund</a:t>
            </a:r>
          </a:p>
        </p:txBody>
      </p:sp>
      <p:sp>
        <p:nvSpPr>
          <p:cNvPr id="6" name="Rectangle 5"/>
          <p:cNvSpPr/>
          <p:nvPr/>
        </p:nvSpPr>
        <p:spPr>
          <a:xfrm>
            <a:off x="543683" y="5308415"/>
            <a:ext cx="2839239" cy="507831"/>
          </a:xfrm>
          <a:prstGeom prst="rect">
            <a:avLst/>
          </a:prstGeom>
        </p:spPr>
        <p:txBody>
          <a:bodyPr wrap="none">
            <a:spAutoFit/>
          </a:bodyPr>
          <a:lstStyle/>
          <a:p>
            <a:pPr>
              <a:spcBef>
                <a:spcPts val="600"/>
              </a:spcBef>
              <a:spcAft>
                <a:spcPts val="1200"/>
              </a:spcAft>
              <a:buClr>
                <a:srgbClr val="9EA900"/>
              </a:buClr>
              <a:buSzPct val="130000"/>
            </a:pPr>
            <a:r>
              <a:rPr lang="en-GB" sz="1000" b="1" dirty="0"/>
              <a:t>It is also important to note that:</a:t>
            </a:r>
            <a:br>
              <a:rPr lang="en-GB" sz="1000" b="1" dirty="0"/>
            </a:br>
            <a:r>
              <a:rPr lang="en-GB" sz="800" dirty="0"/>
              <a:t/>
            </a:r>
            <a:br>
              <a:rPr lang="en-GB" sz="800" dirty="0"/>
            </a:br>
            <a:r>
              <a:rPr lang="en-GB" sz="900" dirty="0"/>
              <a:t>The Fund allows for the extensive use of derivatives</a:t>
            </a:r>
          </a:p>
        </p:txBody>
      </p:sp>
    </p:spTree>
    <p:custDataLst>
      <p:tags r:id="rId1"/>
    </p:custDataLst>
    <p:extLst>
      <p:ext uri="{BB962C8B-B14F-4D97-AF65-F5344CB8AC3E}">
        <p14:creationId xmlns:p14="http://schemas.microsoft.com/office/powerpoint/2010/main" val="2019477335"/>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512864" y="1623065"/>
            <a:ext cx="11117858"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b="1">
                <a:solidFill>
                  <a:srgbClr val="000000"/>
                </a:solidFill>
                <a:latin typeface="Arial" charset="0"/>
              </a:defRPr>
            </a:lvl1pPr>
            <a:lvl2pPr marL="742950" indent="-285750">
              <a:defRPr sz="1600" b="1">
                <a:solidFill>
                  <a:srgbClr val="000000"/>
                </a:solidFill>
                <a:latin typeface="Arial" charset="0"/>
              </a:defRPr>
            </a:lvl2pPr>
            <a:lvl3pPr marL="1143000" indent="-228600">
              <a:defRPr sz="1600" b="1">
                <a:solidFill>
                  <a:srgbClr val="000000"/>
                </a:solidFill>
                <a:latin typeface="Arial" charset="0"/>
              </a:defRPr>
            </a:lvl3pPr>
            <a:lvl4pPr marL="1600200" indent="-228600">
              <a:defRPr sz="1600" b="1">
                <a:solidFill>
                  <a:srgbClr val="000000"/>
                </a:solidFill>
                <a:latin typeface="Arial" charset="0"/>
              </a:defRPr>
            </a:lvl4pPr>
            <a:lvl5pPr marL="2057400" indent="-228600">
              <a:defRPr sz="1600" b="1">
                <a:solidFill>
                  <a:srgbClr val="000000"/>
                </a:solidFill>
                <a:latin typeface="Arial" charset="0"/>
              </a:defRPr>
            </a:lvl5pPr>
            <a:lvl6pPr marL="2514600" indent="-228600" eaLnBrk="0" fontAlgn="base" hangingPunct="0">
              <a:spcBef>
                <a:spcPct val="0"/>
              </a:spcBef>
              <a:spcAft>
                <a:spcPct val="0"/>
              </a:spcAft>
              <a:defRPr sz="1600" b="1">
                <a:solidFill>
                  <a:srgbClr val="000000"/>
                </a:solidFill>
                <a:latin typeface="Arial" charset="0"/>
              </a:defRPr>
            </a:lvl6pPr>
            <a:lvl7pPr marL="2971800" indent="-228600" eaLnBrk="0" fontAlgn="base" hangingPunct="0">
              <a:spcBef>
                <a:spcPct val="0"/>
              </a:spcBef>
              <a:spcAft>
                <a:spcPct val="0"/>
              </a:spcAft>
              <a:defRPr sz="1600" b="1">
                <a:solidFill>
                  <a:srgbClr val="000000"/>
                </a:solidFill>
                <a:latin typeface="Arial" charset="0"/>
              </a:defRPr>
            </a:lvl7pPr>
            <a:lvl8pPr marL="3429000" indent="-228600" eaLnBrk="0" fontAlgn="base" hangingPunct="0">
              <a:spcBef>
                <a:spcPct val="0"/>
              </a:spcBef>
              <a:spcAft>
                <a:spcPct val="0"/>
              </a:spcAft>
              <a:defRPr sz="1600" b="1">
                <a:solidFill>
                  <a:srgbClr val="000000"/>
                </a:solidFill>
                <a:latin typeface="Arial" charset="0"/>
              </a:defRPr>
            </a:lvl8pPr>
            <a:lvl9pPr marL="3886200" indent="-228600" eaLnBrk="0" fontAlgn="base" hangingPunct="0">
              <a:spcBef>
                <a:spcPct val="0"/>
              </a:spcBef>
              <a:spcAft>
                <a:spcPct val="0"/>
              </a:spcAft>
              <a:defRPr sz="1600" b="1">
                <a:solidFill>
                  <a:srgbClr val="000000"/>
                </a:solidFill>
                <a:latin typeface="Arial" charset="0"/>
              </a:defRPr>
            </a:lvl9pPr>
          </a:lstStyle>
          <a:p>
            <a:pPr algn="just"/>
            <a:r>
              <a:rPr lang="en-GB" sz="1000" kern="0" dirty="0">
                <a:solidFill>
                  <a:schemeClr val="tx1"/>
                </a:solidFill>
              </a:rPr>
              <a:t>Risks associated with this fund</a:t>
            </a:r>
          </a:p>
          <a:p>
            <a:pPr algn="just"/>
            <a:endParaRPr lang="en-GB" sz="1000" b="0" dirty="0">
              <a:solidFill>
                <a:schemeClr val="tx1"/>
              </a:solidFill>
            </a:endParaRPr>
          </a:p>
          <a:p>
            <a:pPr algn="just"/>
            <a:r>
              <a:rPr lang="en-GB" sz="900" b="0" dirty="0">
                <a:solidFill>
                  <a:schemeClr val="tx1"/>
                </a:solidFill>
              </a:rPr>
              <a:t>The value of investments and the income from them will rise and fall. This will cause the fund price, as well as any income paid by the fund, to fall as well as rise. There is no guarantee the fund will achieve its objective, and you may not get back the amount you originally invested.</a:t>
            </a:r>
          </a:p>
          <a:p>
            <a:pPr algn="just"/>
            <a:endParaRPr lang="en-GB" sz="900" b="0" dirty="0">
              <a:solidFill>
                <a:schemeClr val="tx1"/>
              </a:solidFill>
            </a:endParaRPr>
          </a:p>
          <a:p>
            <a:pPr algn="just"/>
            <a:r>
              <a:rPr lang="en-GB" sz="900" b="0" dirty="0">
                <a:solidFill>
                  <a:schemeClr val="tx1"/>
                </a:solidFill>
              </a:rPr>
              <a:t>The fund may use derivatives with the aim of profiting from a rise or a fall in the value of an asset (for example, a company’s bonds). However, if the asset’s value varies in a different manner, the fund may incur a loss.</a:t>
            </a:r>
          </a:p>
          <a:p>
            <a:pPr algn="just"/>
            <a:endParaRPr lang="en-GB" sz="900" b="0" dirty="0">
              <a:solidFill>
                <a:schemeClr val="tx1"/>
              </a:solidFill>
            </a:endParaRPr>
          </a:p>
          <a:p>
            <a:pPr algn="just"/>
            <a:r>
              <a:rPr lang="en-GB" sz="900" b="0" dirty="0">
                <a:solidFill>
                  <a:schemeClr val="tx1"/>
                </a:solidFill>
              </a:rPr>
              <a:t>The fund invests in other funds, and there is a risk that the value of the assets held by those funds is not always reflected in the funds’ reported values. The fund manager will not have control over the management of those funds or the pricing of the assets they hold.</a:t>
            </a:r>
          </a:p>
          <a:p>
            <a:pPr algn="just"/>
            <a:endParaRPr lang="en-GB" sz="900" b="0" dirty="0">
              <a:solidFill>
                <a:schemeClr val="tx1"/>
              </a:solidFill>
            </a:endParaRPr>
          </a:p>
          <a:p>
            <a:pPr algn="just"/>
            <a:r>
              <a:rPr lang="en-GB" sz="900" b="0" dirty="0">
                <a:solidFill>
                  <a:schemeClr val="tx1"/>
                </a:solidFill>
              </a:rPr>
              <a:t>Changes in currency exchange rates will affect the value of your investment.</a:t>
            </a:r>
          </a:p>
          <a:p>
            <a:pPr algn="just"/>
            <a:endParaRPr lang="en-GB" sz="900" b="0" dirty="0">
              <a:solidFill>
                <a:schemeClr val="tx1"/>
              </a:solidFill>
            </a:endParaRPr>
          </a:p>
          <a:p>
            <a:pPr algn="just"/>
            <a:r>
              <a:rPr lang="en-GB" sz="900" b="0" dirty="0">
                <a:solidFill>
                  <a:schemeClr val="tx1"/>
                </a:solidFill>
              </a:rPr>
              <a:t>The fund will invest in emerging markets which are generally smaller, more sensitive to economic and political factors, and where investments are less easily bought and sold. In exceptional circumstances, the fund may encounter difficulties when selling or collecting income from these investments, which could cause the fund to incur a loss. In extreme circumstances, it could lead to the temporary suspension of dealing in shares in the fund.</a:t>
            </a:r>
          </a:p>
          <a:p>
            <a:pPr algn="just"/>
            <a:endParaRPr lang="en-GB" sz="900" b="0" dirty="0">
              <a:solidFill>
                <a:schemeClr val="tx1"/>
              </a:solidFill>
            </a:endParaRPr>
          </a:p>
          <a:p>
            <a:pPr algn="just"/>
            <a:r>
              <a:rPr lang="en-GB" sz="900" b="0" dirty="0">
                <a:solidFill>
                  <a:schemeClr val="tx1"/>
                </a:solidFill>
              </a:rPr>
              <a:t>Where market conditions make it hard to sell the fund’s investments at a fair price to meet customers’ sale requests, we may temporarily suspend dealing in the fund’s shares.</a:t>
            </a:r>
          </a:p>
          <a:p>
            <a:pPr algn="just"/>
            <a:endParaRPr lang="en-GB" sz="900" b="0" dirty="0">
              <a:solidFill>
                <a:schemeClr val="tx1"/>
              </a:solidFill>
            </a:endParaRPr>
          </a:p>
          <a:p>
            <a:pPr algn="just"/>
            <a:r>
              <a:rPr lang="en-GB" sz="900" b="0" dirty="0">
                <a:solidFill>
                  <a:schemeClr val="tx1"/>
                </a:solidFill>
              </a:rPr>
              <a:t>Some transactions the fund makes, such as placing cash on deposit, require the use of other financial institutions (for example, banks). If one of these institutions defaults on their obligations or becomes insolvent, the fund may incur a loss.</a:t>
            </a:r>
          </a:p>
        </p:txBody>
      </p:sp>
      <p:sp>
        <p:nvSpPr>
          <p:cNvPr id="8" name="Title 1"/>
          <p:cNvSpPr txBox="1">
            <a:spLocks/>
          </p:cNvSpPr>
          <p:nvPr/>
        </p:nvSpPr>
        <p:spPr>
          <a:xfrm>
            <a:off x="516595" y="1311551"/>
            <a:ext cx="8499475" cy="258451"/>
          </a:xfrm>
          <a:prstGeom prst="rect">
            <a:avLst/>
          </a:prstGeom>
        </p:spPr>
        <p:txBody>
          <a:bodyPr/>
          <a:lst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bg1"/>
                </a:solidFill>
                <a:latin typeface="Arial Narrow" pitchFamily="34" charset="0"/>
              </a:defRPr>
            </a:lvl2pPr>
            <a:lvl3pPr algn="l" rtl="0" eaLnBrk="1" fontAlgn="base" hangingPunct="1">
              <a:spcBef>
                <a:spcPct val="0"/>
              </a:spcBef>
              <a:spcAft>
                <a:spcPct val="0"/>
              </a:spcAft>
              <a:defRPr sz="3000" b="1">
                <a:solidFill>
                  <a:schemeClr val="bg1"/>
                </a:solidFill>
                <a:latin typeface="Arial Narrow" pitchFamily="34" charset="0"/>
              </a:defRPr>
            </a:lvl3pPr>
            <a:lvl4pPr algn="l" rtl="0" eaLnBrk="1" fontAlgn="base" hangingPunct="1">
              <a:spcBef>
                <a:spcPct val="0"/>
              </a:spcBef>
              <a:spcAft>
                <a:spcPct val="0"/>
              </a:spcAft>
              <a:defRPr sz="3000" b="1">
                <a:solidFill>
                  <a:schemeClr val="bg1"/>
                </a:solidFill>
                <a:latin typeface="Arial Narrow" pitchFamily="34" charset="0"/>
              </a:defRPr>
            </a:lvl4pPr>
            <a:lvl5pPr algn="l" rtl="0" eaLnBrk="1" fontAlgn="base" hangingPunct="1">
              <a:spcBef>
                <a:spcPct val="0"/>
              </a:spcBef>
              <a:spcAft>
                <a:spcPct val="0"/>
              </a:spcAft>
              <a:defRPr sz="3000" b="1">
                <a:solidFill>
                  <a:schemeClr val="bg1"/>
                </a:solidFill>
                <a:latin typeface="Arial Narrow" pitchFamily="34" charset="0"/>
              </a:defRPr>
            </a:lvl5pPr>
            <a:lvl6pPr marL="457200" algn="l" rtl="0" eaLnBrk="1" fontAlgn="base" hangingPunct="1">
              <a:spcBef>
                <a:spcPct val="0"/>
              </a:spcBef>
              <a:spcAft>
                <a:spcPct val="0"/>
              </a:spcAft>
              <a:defRPr sz="3000" b="1">
                <a:solidFill>
                  <a:schemeClr val="bg1"/>
                </a:solidFill>
                <a:latin typeface="Arial Narrow" pitchFamily="34" charset="0"/>
              </a:defRPr>
            </a:lvl6pPr>
            <a:lvl7pPr marL="914400" algn="l" rtl="0" eaLnBrk="1" fontAlgn="base" hangingPunct="1">
              <a:spcBef>
                <a:spcPct val="0"/>
              </a:spcBef>
              <a:spcAft>
                <a:spcPct val="0"/>
              </a:spcAft>
              <a:defRPr sz="3000" b="1">
                <a:solidFill>
                  <a:schemeClr val="bg1"/>
                </a:solidFill>
                <a:latin typeface="Arial Narrow" pitchFamily="34" charset="0"/>
              </a:defRPr>
            </a:lvl7pPr>
            <a:lvl8pPr marL="1371600" algn="l" rtl="0" eaLnBrk="1" fontAlgn="base" hangingPunct="1">
              <a:spcBef>
                <a:spcPct val="0"/>
              </a:spcBef>
              <a:spcAft>
                <a:spcPct val="0"/>
              </a:spcAft>
              <a:defRPr sz="3000" b="1">
                <a:solidFill>
                  <a:schemeClr val="bg1"/>
                </a:solidFill>
                <a:latin typeface="Arial Narrow" pitchFamily="34" charset="0"/>
              </a:defRPr>
            </a:lvl8pPr>
            <a:lvl9pPr marL="1828800" algn="l" rtl="0" eaLnBrk="1" fontAlgn="base" hangingPunct="1">
              <a:spcBef>
                <a:spcPct val="0"/>
              </a:spcBef>
              <a:spcAft>
                <a:spcPct val="0"/>
              </a:spcAft>
              <a:defRPr sz="3000" b="1">
                <a:solidFill>
                  <a:schemeClr val="bg1"/>
                </a:solidFill>
                <a:latin typeface="Arial Narrow" pitchFamily="34" charset="0"/>
              </a:defRPr>
            </a:lvl9pPr>
          </a:lstStyle>
          <a:p>
            <a:endParaRPr lang="en-GB" sz="1400" kern="0" dirty="0"/>
          </a:p>
        </p:txBody>
      </p:sp>
      <p:sp>
        <p:nvSpPr>
          <p:cNvPr id="12" name="Title 1"/>
          <p:cNvSpPr txBox="1">
            <a:spLocks/>
          </p:cNvSpPr>
          <p:nvPr/>
        </p:nvSpPr>
        <p:spPr>
          <a:xfrm>
            <a:off x="424633" y="125425"/>
            <a:ext cx="8499475" cy="812800"/>
          </a:xfrm>
          <a:prstGeom prst="rect">
            <a:avLst/>
          </a:prstGeom>
        </p:spPr>
        <p:txBody>
          <a:bodyPr/>
          <a:lst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bg1"/>
                </a:solidFill>
                <a:latin typeface="Arial Narrow" pitchFamily="34" charset="0"/>
              </a:defRPr>
            </a:lvl2pPr>
            <a:lvl3pPr algn="l" rtl="0" eaLnBrk="1" fontAlgn="base" hangingPunct="1">
              <a:spcBef>
                <a:spcPct val="0"/>
              </a:spcBef>
              <a:spcAft>
                <a:spcPct val="0"/>
              </a:spcAft>
              <a:defRPr sz="3000" b="1">
                <a:solidFill>
                  <a:schemeClr val="bg1"/>
                </a:solidFill>
                <a:latin typeface="Arial Narrow" pitchFamily="34" charset="0"/>
              </a:defRPr>
            </a:lvl3pPr>
            <a:lvl4pPr algn="l" rtl="0" eaLnBrk="1" fontAlgn="base" hangingPunct="1">
              <a:spcBef>
                <a:spcPct val="0"/>
              </a:spcBef>
              <a:spcAft>
                <a:spcPct val="0"/>
              </a:spcAft>
              <a:defRPr sz="3000" b="1">
                <a:solidFill>
                  <a:schemeClr val="bg1"/>
                </a:solidFill>
                <a:latin typeface="Arial Narrow" pitchFamily="34" charset="0"/>
              </a:defRPr>
            </a:lvl4pPr>
            <a:lvl5pPr algn="l" rtl="0" eaLnBrk="1" fontAlgn="base" hangingPunct="1">
              <a:spcBef>
                <a:spcPct val="0"/>
              </a:spcBef>
              <a:spcAft>
                <a:spcPct val="0"/>
              </a:spcAft>
              <a:defRPr sz="3000" b="1">
                <a:solidFill>
                  <a:schemeClr val="bg1"/>
                </a:solidFill>
                <a:latin typeface="Arial Narrow" pitchFamily="34" charset="0"/>
              </a:defRPr>
            </a:lvl5pPr>
            <a:lvl6pPr marL="457200" algn="l" rtl="0" eaLnBrk="1" fontAlgn="base" hangingPunct="1">
              <a:spcBef>
                <a:spcPct val="0"/>
              </a:spcBef>
              <a:spcAft>
                <a:spcPct val="0"/>
              </a:spcAft>
              <a:defRPr sz="3000" b="1">
                <a:solidFill>
                  <a:schemeClr val="bg1"/>
                </a:solidFill>
                <a:latin typeface="Arial Narrow" pitchFamily="34" charset="0"/>
              </a:defRPr>
            </a:lvl6pPr>
            <a:lvl7pPr marL="914400" algn="l" rtl="0" eaLnBrk="1" fontAlgn="base" hangingPunct="1">
              <a:spcBef>
                <a:spcPct val="0"/>
              </a:spcBef>
              <a:spcAft>
                <a:spcPct val="0"/>
              </a:spcAft>
              <a:defRPr sz="3000" b="1">
                <a:solidFill>
                  <a:schemeClr val="bg1"/>
                </a:solidFill>
                <a:latin typeface="Arial Narrow" pitchFamily="34" charset="0"/>
              </a:defRPr>
            </a:lvl7pPr>
            <a:lvl8pPr marL="1371600" algn="l" rtl="0" eaLnBrk="1" fontAlgn="base" hangingPunct="1">
              <a:spcBef>
                <a:spcPct val="0"/>
              </a:spcBef>
              <a:spcAft>
                <a:spcPct val="0"/>
              </a:spcAft>
              <a:defRPr sz="3000" b="1">
                <a:solidFill>
                  <a:schemeClr val="bg1"/>
                </a:solidFill>
                <a:latin typeface="Arial Narrow" pitchFamily="34" charset="0"/>
              </a:defRPr>
            </a:lvl8pPr>
            <a:lvl9pPr marL="1828800" algn="l" rtl="0" eaLnBrk="1" fontAlgn="base" hangingPunct="1">
              <a:spcBef>
                <a:spcPct val="0"/>
              </a:spcBef>
              <a:spcAft>
                <a:spcPct val="0"/>
              </a:spcAft>
              <a:defRPr sz="3000" b="1">
                <a:solidFill>
                  <a:schemeClr val="bg1"/>
                </a:solidFill>
                <a:latin typeface="Arial Narrow" pitchFamily="34" charset="0"/>
              </a:defRPr>
            </a:lvl9pPr>
          </a:lstStyle>
          <a:p>
            <a:r>
              <a:rPr lang="en-GB" kern="0" dirty="0"/>
              <a:t>M&amp;G Episode Allocation Fund</a:t>
            </a:r>
          </a:p>
        </p:txBody>
      </p:sp>
      <p:sp>
        <p:nvSpPr>
          <p:cNvPr id="6" name="Rectangle 5"/>
          <p:cNvSpPr/>
          <p:nvPr/>
        </p:nvSpPr>
        <p:spPr>
          <a:xfrm>
            <a:off x="499078" y="5308415"/>
            <a:ext cx="2839239" cy="507831"/>
          </a:xfrm>
          <a:prstGeom prst="rect">
            <a:avLst/>
          </a:prstGeom>
        </p:spPr>
        <p:txBody>
          <a:bodyPr wrap="none">
            <a:spAutoFit/>
          </a:bodyPr>
          <a:lstStyle/>
          <a:p>
            <a:pPr>
              <a:spcBef>
                <a:spcPts val="600"/>
              </a:spcBef>
              <a:spcAft>
                <a:spcPts val="1200"/>
              </a:spcAft>
              <a:buClr>
                <a:srgbClr val="9EA900"/>
              </a:buClr>
              <a:buSzPct val="130000"/>
            </a:pPr>
            <a:r>
              <a:rPr lang="en-GB" sz="1000" b="1" dirty="0"/>
              <a:t>It is also important to note that:</a:t>
            </a:r>
            <a:br>
              <a:rPr lang="en-GB" sz="1000" b="1" dirty="0"/>
            </a:br>
            <a:r>
              <a:rPr lang="en-GB" sz="800" dirty="0"/>
              <a:t/>
            </a:r>
            <a:br>
              <a:rPr lang="en-GB" sz="800" dirty="0"/>
            </a:br>
            <a:r>
              <a:rPr lang="en-GB" sz="900" dirty="0"/>
              <a:t>The Fund allows for the extensive use of derivatives</a:t>
            </a:r>
          </a:p>
        </p:txBody>
      </p:sp>
    </p:spTree>
    <p:custDataLst>
      <p:tags r:id="rId1"/>
    </p:custDataLst>
    <p:extLst>
      <p:ext uri="{BB962C8B-B14F-4D97-AF65-F5344CB8AC3E}">
        <p14:creationId xmlns:p14="http://schemas.microsoft.com/office/powerpoint/2010/main" val="3567918040"/>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DFF9035C-6980-4820-A538-2858E0C10F63}"/>
              </a:ext>
            </a:extLst>
          </p:cNvPr>
          <p:cNvSpPr>
            <a:spLocks noGrp="1"/>
          </p:cNvSpPr>
          <p:nvPr>
            <p:ph type="body" sz="quarter" idx="10"/>
          </p:nvPr>
        </p:nvSpPr>
        <p:spPr/>
        <p:txBody>
          <a:bodyPr/>
          <a:lstStyle/>
          <a:p>
            <a:r>
              <a:rPr lang="en-GB" dirty="0"/>
              <a:t>Source: Morningstar, Inc., 31 July 2018, Sterling A share class, net income reinvested, price to price</a:t>
            </a:r>
          </a:p>
        </p:txBody>
      </p:sp>
      <p:sp>
        <p:nvSpPr>
          <p:cNvPr id="5" name="Text Placeholder 4">
            <a:extLst>
              <a:ext uri="{FF2B5EF4-FFF2-40B4-BE49-F238E27FC236}">
                <a16:creationId xmlns:a16="http://schemas.microsoft.com/office/drawing/2014/main" xmlns="" id="{F9665C52-BB62-44D5-8089-E18EB2C6BECD}"/>
              </a:ext>
            </a:extLst>
          </p:cNvPr>
          <p:cNvSpPr>
            <a:spLocks noGrp="1"/>
          </p:cNvSpPr>
          <p:nvPr>
            <p:ph type="body" sz="quarter" idx="11"/>
          </p:nvPr>
        </p:nvSpPr>
        <p:spPr/>
        <p:txBody>
          <a:bodyPr/>
          <a:lstStyle/>
          <a:p>
            <a:r>
              <a:rPr lang="en-GB" dirty="0"/>
              <a:t>M&amp;G Episode Income Fund and M&amp;G Episode Allocation Fund</a:t>
            </a:r>
          </a:p>
        </p:txBody>
      </p:sp>
      <p:sp>
        <p:nvSpPr>
          <p:cNvPr id="7" name="Title 13">
            <a:extLst>
              <a:ext uri="{FF2B5EF4-FFF2-40B4-BE49-F238E27FC236}">
                <a16:creationId xmlns:a16="http://schemas.microsoft.com/office/drawing/2014/main" xmlns="" id="{0CDFE109-CCD8-4B25-9D07-9EBF4E60B3AB}"/>
              </a:ext>
            </a:extLst>
          </p:cNvPr>
          <p:cNvSpPr txBox="1">
            <a:spLocks/>
          </p:cNvSpPr>
          <p:nvPr/>
        </p:nvSpPr>
        <p:spPr bwMode="auto">
          <a:xfrm>
            <a:off x="458086" y="-3965"/>
            <a:ext cx="8499475" cy="81280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bg1"/>
                </a:solidFill>
                <a:latin typeface="Arial Narrow" pitchFamily="34" charset="0"/>
              </a:defRPr>
            </a:lvl2pPr>
            <a:lvl3pPr algn="l" rtl="0" eaLnBrk="1" fontAlgn="base" hangingPunct="1">
              <a:spcBef>
                <a:spcPct val="0"/>
              </a:spcBef>
              <a:spcAft>
                <a:spcPct val="0"/>
              </a:spcAft>
              <a:defRPr sz="3000" b="1">
                <a:solidFill>
                  <a:schemeClr val="bg1"/>
                </a:solidFill>
                <a:latin typeface="Arial Narrow" pitchFamily="34" charset="0"/>
              </a:defRPr>
            </a:lvl3pPr>
            <a:lvl4pPr algn="l" rtl="0" eaLnBrk="1" fontAlgn="base" hangingPunct="1">
              <a:spcBef>
                <a:spcPct val="0"/>
              </a:spcBef>
              <a:spcAft>
                <a:spcPct val="0"/>
              </a:spcAft>
              <a:defRPr sz="3000" b="1">
                <a:solidFill>
                  <a:schemeClr val="bg1"/>
                </a:solidFill>
                <a:latin typeface="Arial Narrow" pitchFamily="34" charset="0"/>
              </a:defRPr>
            </a:lvl4pPr>
            <a:lvl5pPr algn="l" rtl="0" eaLnBrk="1" fontAlgn="base" hangingPunct="1">
              <a:spcBef>
                <a:spcPct val="0"/>
              </a:spcBef>
              <a:spcAft>
                <a:spcPct val="0"/>
              </a:spcAft>
              <a:defRPr sz="3000" b="1">
                <a:solidFill>
                  <a:schemeClr val="bg1"/>
                </a:solidFill>
                <a:latin typeface="Arial Narrow" pitchFamily="34" charset="0"/>
              </a:defRPr>
            </a:lvl5pPr>
            <a:lvl6pPr marL="457200" algn="l" rtl="0" eaLnBrk="1" fontAlgn="base" hangingPunct="1">
              <a:spcBef>
                <a:spcPct val="0"/>
              </a:spcBef>
              <a:spcAft>
                <a:spcPct val="0"/>
              </a:spcAft>
              <a:defRPr sz="3000" b="1">
                <a:solidFill>
                  <a:schemeClr val="bg1"/>
                </a:solidFill>
                <a:latin typeface="Arial Narrow" pitchFamily="34" charset="0"/>
              </a:defRPr>
            </a:lvl6pPr>
            <a:lvl7pPr marL="914400" algn="l" rtl="0" eaLnBrk="1" fontAlgn="base" hangingPunct="1">
              <a:spcBef>
                <a:spcPct val="0"/>
              </a:spcBef>
              <a:spcAft>
                <a:spcPct val="0"/>
              </a:spcAft>
              <a:defRPr sz="3000" b="1">
                <a:solidFill>
                  <a:schemeClr val="bg1"/>
                </a:solidFill>
                <a:latin typeface="Arial Narrow" pitchFamily="34" charset="0"/>
              </a:defRPr>
            </a:lvl7pPr>
            <a:lvl8pPr marL="1371600" algn="l" rtl="0" eaLnBrk="1" fontAlgn="base" hangingPunct="1">
              <a:spcBef>
                <a:spcPct val="0"/>
              </a:spcBef>
              <a:spcAft>
                <a:spcPct val="0"/>
              </a:spcAft>
              <a:defRPr sz="3000" b="1">
                <a:solidFill>
                  <a:schemeClr val="bg1"/>
                </a:solidFill>
                <a:latin typeface="Arial Narrow" pitchFamily="34" charset="0"/>
              </a:defRPr>
            </a:lvl8pPr>
            <a:lvl9pPr marL="1828800" algn="l" rtl="0" eaLnBrk="1" fontAlgn="base" hangingPunct="1">
              <a:spcBef>
                <a:spcPct val="0"/>
              </a:spcBef>
              <a:spcAft>
                <a:spcPct val="0"/>
              </a:spcAft>
              <a:defRPr sz="3000" b="1">
                <a:solidFill>
                  <a:schemeClr val="bg1"/>
                </a:solidFill>
                <a:latin typeface="Arial Narrow" pitchFamily="34" charset="0"/>
              </a:defRPr>
            </a:lvl9pPr>
          </a:lstStyle>
          <a:p>
            <a:r>
              <a:rPr lang="en-GB" kern="0" dirty="0"/>
              <a:t>Performance in sterling</a:t>
            </a:r>
          </a:p>
        </p:txBody>
      </p:sp>
      <p:sp>
        <p:nvSpPr>
          <p:cNvPr id="10" name="Text Box 91">
            <a:extLst>
              <a:ext uri="{FF2B5EF4-FFF2-40B4-BE49-F238E27FC236}">
                <a16:creationId xmlns:a16="http://schemas.microsoft.com/office/drawing/2014/main" xmlns="" id="{FA940D8A-3CDC-45D9-A1EF-FD0528511ABB}"/>
              </a:ext>
            </a:extLst>
          </p:cNvPr>
          <p:cNvSpPr txBox="1">
            <a:spLocks noChangeArrowheads="1"/>
          </p:cNvSpPr>
          <p:nvPr/>
        </p:nvSpPr>
        <p:spPr bwMode="auto">
          <a:xfrm>
            <a:off x="585735" y="6244903"/>
            <a:ext cx="8387602" cy="15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GB"/>
            </a:defPPr>
            <a:lvl1pPr algn="just">
              <a:lnSpc>
                <a:spcPts val="1200"/>
              </a:lnSpc>
              <a:spcBef>
                <a:spcPts val="600"/>
              </a:spcBef>
              <a:defRPr b="1" i="0">
                <a:solidFill>
                  <a:schemeClr val="tx1"/>
                </a:solidFill>
                <a:cs typeface="Times New Roman" pitchFamily="18" charset="0"/>
              </a:defRPr>
            </a:lvl1pPr>
          </a:lstStyle>
          <a:p>
            <a:pPr eaLnBrk="0" fontAlgn="base" hangingPunct="0">
              <a:spcAft>
                <a:spcPct val="0"/>
              </a:spcAft>
            </a:pPr>
            <a:r>
              <a:rPr lang="en-US" sz="1400" b="0" dirty="0">
                <a:solidFill>
                  <a:srgbClr val="004F5C"/>
                </a:solidFill>
              </a:rPr>
              <a:t>Past performance is not a guide to future performance </a:t>
            </a:r>
            <a:endParaRPr lang="en-GB" sz="1400" b="0" dirty="0">
              <a:solidFill>
                <a:srgbClr val="004F5C"/>
              </a:solidFill>
            </a:endParaRPr>
          </a:p>
        </p:txBody>
      </p:sp>
      <p:sp>
        <p:nvSpPr>
          <p:cNvPr id="12" name="Identifier">
            <a:extLst>
              <a:ext uri="{FF2B5EF4-FFF2-40B4-BE49-F238E27FC236}">
                <a16:creationId xmlns:a16="http://schemas.microsoft.com/office/drawing/2014/main" xmlns="" id="{57802B14-B276-4B45-9050-CAF5EECCE026}"/>
              </a:ext>
            </a:extLst>
          </p:cNvPr>
          <p:cNvSpPr txBox="1"/>
          <p:nvPr/>
        </p:nvSpPr>
        <p:spPr>
          <a:xfrm>
            <a:off x="1377823" y="-819472"/>
            <a:ext cx="5832648" cy="276999"/>
          </a:xfrm>
          <a:prstGeom prst="rect">
            <a:avLst/>
          </a:prstGeom>
          <a:solidFill>
            <a:schemeClr val="tx2">
              <a:lumMod val="60000"/>
              <a:lumOff val="40000"/>
            </a:schemeClr>
          </a:solidFill>
        </p:spPr>
        <p:txBody>
          <a:bodyPr wrap="square" rtlCol="0">
            <a:spAutoFit/>
          </a:bodyPr>
          <a:lstStyle/>
          <a:p>
            <a:r>
              <a:rPr lang="en-GB" sz="1200" dirty="0" err="1"/>
              <a:t>INMA_GBP_A_Acc_BASIC_RATE_NO_COMPARATOR</a:t>
            </a:r>
            <a:endParaRPr lang="en-GB" sz="1200" dirty="0"/>
          </a:p>
        </p:txBody>
      </p:sp>
      <p:sp>
        <p:nvSpPr>
          <p:cNvPr id="11" name="Rectangle 10">
            <a:extLst>
              <a:ext uri="{FF2B5EF4-FFF2-40B4-BE49-F238E27FC236}">
                <a16:creationId xmlns:a16="http://schemas.microsoft.com/office/drawing/2014/main" xmlns="" id="{D14DF42D-FFF8-474F-822E-A8AD20BC979E}"/>
              </a:ext>
            </a:extLst>
          </p:cNvPr>
          <p:cNvSpPr/>
          <p:nvPr/>
        </p:nvSpPr>
        <p:spPr>
          <a:xfrm>
            <a:off x="467766" y="5274522"/>
            <a:ext cx="8444850" cy="748923"/>
          </a:xfrm>
          <a:prstGeom prst="rect">
            <a:avLst/>
          </a:prstGeom>
        </p:spPr>
        <p:txBody>
          <a:bodyPr wrap="square">
            <a:spAutoFit/>
          </a:bodyPr>
          <a:lstStyle/>
          <a:p>
            <a:pPr>
              <a:spcAft>
                <a:spcPts val="200"/>
              </a:spcAft>
            </a:pPr>
            <a:r>
              <a:rPr lang="en-GB" sz="800" dirty="0"/>
              <a:t>Ratings as at 30.06.18. The Morningstar Overall Rating is based on the funds’ Sterling Class I Accumulation share class. Copyright © 2018. Morningstar UK Limited. All Rights Reserved. Neither Morningstar nor its content providers are responsible for any damages or losses arising from any use of this information. </a:t>
            </a:r>
            <a:r>
              <a:rPr lang="en-GB" sz="800" dirty="0">
                <a:solidFill>
                  <a:srgbClr val="004F5C"/>
                </a:solidFill>
              </a:rPr>
              <a:t>FE Crown Fund Ratings based on the fund’s Sterling I </a:t>
            </a:r>
            <a:r>
              <a:rPr lang="en-GB" sz="800" dirty="0" err="1">
                <a:solidFill>
                  <a:srgbClr val="004F5C"/>
                </a:solidFill>
              </a:rPr>
              <a:t>Acc</a:t>
            </a:r>
            <a:r>
              <a:rPr lang="en-GB" sz="800" dirty="0">
                <a:solidFill>
                  <a:srgbClr val="004F5C"/>
                </a:solidFill>
              </a:rPr>
              <a:t> shares. FE Crown Fund Ratings do no constitute investment advice offered by FE and should not be used as the sole basis for making any</a:t>
            </a:r>
            <a:br>
              <a:rPr lang="en-GB" sz="800" dirty="0">
                <a:solidFill>
                  <a:srgbClr val="004F5C"/>
                </a:solidFill>
              </a:rPr>
            </a:br>
            <a:r>
              <a:rPr lang="en-GB" sz="800" dirty="0">
                <a:solidFill>
                  <a:srgbClr val="004F5C"/>
                </a:solidFill>
              </a:rPr>
              <a:t>investment decision. All rights reserved</a:t>
            </a:r>
            <a:r>
              <a:rPr lang="en-GB" sz="800" dirty="0"/>
              <a:t>. </a:t>
            </a:r>
            <a:r>
              <a:rPr lang="en-GB" sz="800" dirty="0" err="1"/>
              <a:t>Defaqto</a:t>
            </a:r>
            <a:r>
              <a:rPr lang="en-GB" sz="800" dirty="0"/>
              <a:t> is an independent financial researcher. The Elite </a:t>
            </a:r>
            <a:r>
              <a:rPr lang="en-GB" sz="800" dirty="0" err="1"/>
              <a:t>RatingTM</a:t>
            </a:r>
            <a:r>
              <a:rPr lang="en-GB" sz="800" dirty="0"/>
              <a:t> system is proprietary to </a:t>
            </a:r>
            <a:r>
              <a:rPr lang="en-GB" sz="800" dirty="0" err="1"/>
              <a:t>FundCalibre</a:t>
            </a:r>
            <a:r>
              <a:rPr lang="en-GB" sz="800" dirty="0"/>
              <a:t> Ltd. </a:t>
            </a:r>
          </a:p>
          <a:p>
            <a:r>
              <a:rPr lang="en-GB" sz="900" b="1" dirty="0"/>
              <a:t>Ratings should not be taken as recommendation.</a:t>
            </a:r>
          </a:p>
        </p:txBody>
      </p:sp>
      <p:grpSp>
        <p:nvGrpSpPr>
          <p:cNvPr id="13" name="Group 12">
            <a:extLst>
              <a:ext uri="{FF2B5EF4-FFF2-40B4-BE49-F238E27FC236}">
                <a16:creationId xmlns:a16="http://schemas.microsoft.com/office/drawing/2014/main" xmlns="" id="{8CD3EB0A-D1CD-4CC4-91C4-2C65E9D5E7EF}"/>
              </a:ext>
            </a:extLst>
          </p:cNvPr>
          <p:cNvGrpSpPr/>
          <p:nvPr/>
        </p:nvGrpSpPr>
        <p:grpSpPr>
          <a:xfrm>
            <a:off x="561105" y="2909595"/>
            <a:ext cx="8146851" cy="590845"/>
            <a:chOff x="-3687299" y="340466"/>
            <a:chExt cx="8146851" cy="590845"/>
          </a:xfrm>
        </p:grpSpPr>
        <p:pic>
          <p:nvPicPr>
            <p:cNvPr id="16" name="Picture 15">
              <a:extLst>
                <a:ext uri="{FF2B5EF4-FFF2-40B4-BE49-F238E27FC236}">
                  <a16:creationId xmlns:a16="http://schemas.microsoft.com/office/drawing/2014/main" xmlns="" id="{527CB5F0-4A12-42BB-9D97-E5E0EDE222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0356" y="372204"/>
              <a:ext cx="1982346" cy="465852"/>
            </a:xfrm>
            <a:prstGeom prst="rect">
              <a:avLst/>
            </a:prstGeom>
          </p:spPr>
        </p:pic>
        <p:pic>
          <p:nvPicPr>
            <p:cNvPr id="17" name="Picture 16">
              <a:extLst>
                <a:ext uri="{FF2B5EF4-FFF2-40B4-BE49-F238E27FC236}">
                  <a16:creationId xmlns:a16="http://schemas.microsoft.com/office/drawing/2014/main" xmlns="" id="{24A5747B-371D-4CC7-A588-4600F9CCED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257" y="370435"/>
              <a:ext cx="2100839" cy="484948"/>
            </a:xfrm>
            <a:prstGeom prst="rect">
              <a:avLst/>
            </a:prstGeom>
          </p:spPr>
        </p:pic>
        <p:pic>
          <p:nvPicPr>
            <p:cNvPr id="18" name="Picture 17">
              <a:extLst>
                <a:ext uri="{FF2B5EF4-FFF2-40B4-BE49-F238E27FC236}">
                  <a16:creationId xmlns:a16="http://schemas.microsoft.com/office/drawing/2014/main" xmlns="" id="{9594703E-2265-425C-B4C4-F46A516037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47501" y="348998"/>
              <a:ext cx="566284" cy="566284"/>
            </a:xfrm>
            <a:prstGeom prst="rect">
              <a:avLst/>
            </a:prstGeom>
          </p:spPr>
        </p:pic>
        <p:pic>
          <p:nvPicPr>
            <p:cNvPr id="19" name="Picture 18">
              <a:extLst>
                <a:ext uri="{FF2B5EF4-FFF2-40B4-BE49-F238E27FC236}">
                  <a16:creationId xmlns:a16="http://schemas.microsoft.com/office/drawing/2014/main" xmlns="" id="{B28DF972-722B-46F4-8B97-7DFBB044F9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22326" y="345143"/>
              <a:ext cx="416342" cy="564144"/>
            </a:xfrm>
            <a:prstGeom prst="rect">
              <a:avLst/>
            </a:prstGeom>
          </p:spPr>
        </p:pic>
        <p:pic>
          <p:nvPicPr>
            <p:cNvPr id="20" name="Picture 2" descr="C:\Users\RAHMANZ\AppData\Local\Temp\wz4ddc\Primary Diamond Ratings\Multi-Asset Return Focused\5 Diamond\JPG\Multi-Asset_Return_Focused_5_Standard_CMYK.jpg">
              <a:extLst>
                <a:ext uri="{FF2B5EF4-FFF2-40B4-BE49-F238E27FC236}">
                  <a16:creationId xmlns:a16="http://schemas.microsoft.com/office/drawing/2014/main" xmlns="" id="{15AE33D3-0BEC-422E-A567-9D22D9A2907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87299" y="370435"/>
              <a:ext cx="871999" cy="5542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andg.co.uk\dfs\Home\London_14\C0004026\Data\My Documents\July 2017 updates\FE Ratings\3Crown.png">
              <a:extLst>
                <a:ext uri="{FF2B5EF4-FFF2-40B4-BE49-F238E27FC236}">
                  <a16:creationId xmlns:a16="http://schemas.microsoft.com/office/drawing/2014/main" xmlns="" id="{581792ED-876A-4CFA-8DE4-3DC4807908A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65802" y="643334"/>
              <a:ext cx="1293750" cy="2879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026D8314-1A15-413D-82D6-64D44598775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58039" y="340466"/>
              <a:ext cx="1041648" cy="314381"/>
            </a:xfrm>
            <a:prstGeom prst="rect">
              <a:avLst/>
            </a:prstGeom>
          </p:spPr>
        </p:pic>
      </p:grpSp>
      <p:pic>
        <p:nvPicPr>
          <p:cNvPr id="23" name="Picture 22">
            <a:extLst>
              <a:ext uri="{FF2B5EF4-FFF2-40B4-BE49-F238E27FC236}">
                <a16:creationId xmlns:a16="http://schemas.microsoft.com/office/drawing/2014/main" xmlns="" id="{94461E16-1AFC-47BD-9A58-1D9B617A989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6292" y="4880163"/>
            <a:ext cx="1041648" cy="314381"/>
          </a:xfrm>
          <a:prstGeom prst="rect">
            <a:avLst/>
          </a:prstGeom>
        </p:spPr>
      </p:pic>
      <p:graphicFrame>
        <p:nvGraphicFramePr>
          <p:cNvPr id="24" name="Table1">
            <a:extLst>
              <a:ext uri="{FF2B5EF4-FFF2-40B4-BE49-F238E27FC236}">
                <a16:creationId xmlns:a16="http://schemas.microsoft.com/office/drawing/2014/main" xmlns="" id="{66FBDF6E-1092-4548-90BA-3D265037B062}"/>
              </a:ext>
            </a:extLst>
          </p:cNvPr>
          <p:cNvGraphicFramePr>
            <a:graphicFrameLocks noGrp="1"/>
          </p:cNvGraphicFramePr>
          <p:nvPr>
            <p:extLst>
              <p:ext uri="{D42A27DB-BD31-4B8C-83A1-F6EECF244321}">
                <p14:modId xmlns:p14="http://schemas.microsoft.com/office/powerpoint/2010/main" val="3337175810"/>
              </p:ext>
            </p:extLst>
          </p:nvPr>
        </p:nvGraphicFramePr>
        <p:xfrm>
          <a:off x="558158" y="1365784"/>
          <a:ext cx="8235680" cy="1112796"/>
        </p:xfrm>
        <a:graphic>
          <a:graphicData uri="http://schemas.openxmlformats.org/drawingml/2006/table">
            <a:tbl>
              <a:tblPr firstRow="1" bandRow="1">
                <a:tableStyleId>{073A0DAA-6AF3-43AB-8588-CEC1D06C72B9}</a:tableStyleId>
              </a:tblPr>
              <a:tblGrid>
                <a:gridCol w="2796608">
                  <a:extLst>
                    <a:ext uri="{9D8B030D-6E8A-4147-A177-3AD203B41FA5}">
                      <a16:colId xmlns:a16="http://schemas.microsoft.com/office/drawing/2014/main" xmlns="" val="20000"/>
                    </a:ext>
                  </a:extLst>
                </a:gridCol>
                <a:gridCol w="906512">
                  <a:extLst>
                    <a:ext uri="{9D8B030D-6E8A-4147-A177-3AD203B41FA5}">
                      <a16:colId xmlns:a16="http://schemas.microsoft.com/office/drawing/2014/main" xmlns="" val="20001"/>
                    </a:ext>
                  </a:extLst>
                </a:gridCol>
                <a:gridCol w="906512">
                  <a:extLst>
                    <a:ext uri="{9D8B030D-6E8A-4147-A177-3AD203B41FA5}">
                      <a16:colId xmlns:a16="http://schemas.microsoft.com/office/drawing/2014/main" xmlns="" val="20002"/>
                    </a:ext>
                  </a:extLst>
                </a:gridCol>
                <a:gridCol w="906512">
                  <a:extLst>
                    <a:ext uri="{9D8B030D-6E8A-4147-A177-3AD203B41FA5}">
                      <a16:colId xmlns:a16="http://schemas.microsoft.com/office/drawing/2014/main" xmlns="" val="20003"/>
                    </a:ext>
                  </a:extLst>
                </a:gridCol>
                <a:gridCol w="906512">
                  <a:extLst>
                    <a:ext uri="{9D8B030D-6E8A-4147-A177-3AD203B41FA5}">
                      <a16:colId xmlns:a16="http://schemas.microsoft.com/office/drawing/2014/main" xmlns="" val="20004"/>
                    </a:ext>
                  </a:extLst>
                </a:gridCol>
                <a:gridCol w="906512">
                  <a:extLst>
                    <a:ext uri="{9D8B030D-6E8A-4147-A177-3AD203B41FA5}">
                      <a16:colId xmlns:a16="http://schemas.microsoft.com/office/drawing/2014/main" xmlns="" val="20005"/>
                    </a:ext>
                  </a:extLst>
                </a:gridCol>
                <a:gridCol w="906512">
                  <a:extLst>
                    <a:ext uri="{9D8B030D-6E8A-4147-A177-3AD203B41FA5}">
                      <a16:colId xmlns:a16="http://schemas.microsoft.com/office/drawing/2014/main" xmlns="" val="20006"/>
                    </a:ext>
                  </a:extLst>
                </a:gridCol>
              </a:tblGrid>
              <a:tr h="556398">
                <a:tc>
                  <a:txBody>
                    <a:bodyPr/>
                    <a:lstStyle/>
                    <a:p>
                      <a:pPr algn="l"/>
                      <a:endParaRPr lang="en-GB" sz="1600" b="0" dirty="0">
                        <a:solidFill>
                          <a:schemeClr val="tx1"/>
                        </a:solidFill>
                        <a:latin typeface="+mn-lt"/>
                      </a:endParaRPr>
                    </a:p>
                  </a:txBody>
                  <a:tcPr marL="68717" marR="68717" marT="34359" marB="3435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chemeClr val="tx1"/>
                          </a:solidFill>
                          <a:latin typeface="+mn-lt"/>
                        </a:rPr>
                        <a:t>YTD
 %</a:t>
                      </a:r>
                    </a:p>
                  </a:txBody>
                  <a:tcPr marL="68717" marR="68717" marT="34359" marB="3435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chemeClr val="tx1"/>
                          </a:solidFill>
                          <a:latin typeface="+mn-lt"/>
                        </a:rPr>
                        <a:t>2017
 %</a:t>
                      </a:r>
                    </a:p>
                  </a:txBody>
                  <a:tcPr marL="68717" marR="68717" marT="34359" marB="3435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chemeClr val="tx1"/>
                          </a:solidFill>
                          <a:latin typeface="+mn-lt"/>
                        </a:rPr>
                        <a:t>2016
 %</a:t>
                      </a:r>
                    </a:p>
                  </a:txBody>
                  <a:tcPr marL="68717" marR="68717" marT="34359" marB="3435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chemeClr val="tx1"/>
                          </a:solidFill>
                          <a:latin typeface="+mn-lt"/>
                        </a:rPr>
                        <a:t>2015
 %</a:t>
                      </a:r>
                    </a:p>
                  </a:txBody>
                  <a:tcPr marL="68717" marR="68717" marT="34359" marB="3435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chemeClr val="tx1"/>
                          </a:solidFill>
                          <a:latin typeface="+mn-lt"/>
                        </a:rPr>
                        <a:t>2014
 %</a:t>
                      </a:r>
                    </a:p>
                  </a:txBody>
                  <a:tcPr marL="68717" marR="68717" marT="34359" marB="3435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chemeClr val="tx1"/>
                          </a:solidFill>
                          <a:latin typeface="+mn-lt"/>
                        </a:rPr>
                        <a:t>2013
 %</a:t>
                      </a:r>
                    </a:p>
                  </a:txBody>
                  <a:tcPr marL="68717" marR="68717" marT="34359" marB="3435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xmlns="" val="10000"/>
                  </a:ext>
                </a:extLst>
              </a:tr>
              <a:tr h="556398">
                <a:tc>
                  <a:txBody>
                    <a:bodyPr/>
                    <a:lstStyle/>
                    <a:p>
                      <a:pPr marL="0" algn="l" defTabSz="914400" rtl="0" eaLnBrk="1" fontAlgn="b" latinLnBrk="0" hangingPunct="1"/>
                      <a:r>
                        <a:rPr lang="en-GB" sz="1600" b="0" i="0" u="none" strike="noStrike" kern="1200" dirty="0">
                          <a:solidFill>
                            <a:schemeClr val="tx1"/>
                          </a:solidFill>
                          <a:effectLst/>
                          <a:latin typeface="+mn-lt"/>
                          <a:ea typeface="+mn-ea"/>
                          <a:cs typeface="+mn-cs"/>
                        </a:rPr>
                        <a:t>M&amp;G Episode Income Fund </a:t>
                      </a:r>
                      <a:br>
                        <a:rPr lang="en-GB" sz="1600" b="0" i="0" u="none" strike="noStrike" kern="1200" dirty="0">
                          <a:solidFill>
                            <a:schemeClr val="tx1"/>
                          </a:solidFill>
                          <a:effectLst/>
                          <a:latin typeface="+mn-lt"/>
                          <a:ea typeface="+mn-ea"/>
                          <a:cs typeface="+mn-cs"/>
                        </a:rPr>
                      </a:br>
                      <a:r>
                        <a:rPr lang="en-GB" sz="1600" b="0" i="0" u="none" strike="noStrike" kern="1200" dirty="0">
                          <a:solidFill>
                            <a:schemeClr val="tx1"/>
                          </a:solidFill>
                          <a:effectLst/>
                          <a:latin typeface="+mn-lt"/>
                          <a:ea typeface="+mn-ea"/>
                          <a:cs typeface="+mn-cs"/>
                        </a:rPr>
                        <a:t>(GBP I share class) </a:t>
                      </a:r>
                    </a:p>
                  </a:txBody>
                  <a:tcPr marL="68717" marR="68717" marT="34359" marB="3435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ctr"/>
                      <a:r>
                        <a:rPr lang="en-GB" sz="1600" b="0" i="0" u="none" strike="noStrike">
                          <a:solidFill>
                            <a:srgbClr val="004F5C"/>
                          </a:solidFill>
                          <a:effectLst/>
                          <a:latin typeface="Arial" panose="020B0604020202020204" pitchFamily="34" charset="0"/>
                        </a:rPr>
                        <a:t>0.6</a:t>
                      </a:r>
                    </a:p>
                  </a:txBody>
                  <a:tcPr marL="9525" marR="9525" marT="9525"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ctr"/>
                      <a:r>
                        <a:rPr lang="en-GB" sz="1600" b="0" i="0" u="none" strike="noStrike" dirty="0">
                          <a:solidFill>
                            <a:srgbClr val="004F5C"/>
                          </a:solidFill>
                          <a:effectLst/>
                          <a:latin typeface="Arial" panose="020B0604020202020204" pitchFamily="34" charset="0"/>
                        </a:rPr>
                        <a:t>10.3</a:t>
                      </a:r>
                    </a:p>
                  </a:txBody>
                  <a:tcPr marL="9525" marR="9525" marT="9525"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ctr"/>
                      <a:r>
                        <a:rPr lang="en-GB" sz="1600" b="0" i="0" u="none" strike="noStrike" dirty="0">
                          <a:solidFill>
                            <a:srgbClr val="004F5C"/>
                          </a:solidFill>
                          <a:effectLst/>
                          <a:latin typeface="Arial" panose="020B0604020202020204" pitchFamily="34" charset="0"/>
                        </a:rPr>
                        <a:t>14.9</a:t>
                      </a:r>
                    </a:p>
                  </a:txBody>
                  <a:tcPr marL="9525" marR="9525" marT="9525"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ctr"/>
                      <a:r>
                        <a:rPr lang="en-GB" sz="1600" b="0" i="0" u="none" strike="noStrike">
                          <a:solidFill>
                            <a:srgbClr val="004F5C"/>
                          </a:solidFill>
                          <a:effectLst/>
                          <a:latin typeface="Arial" panose="020B0604020202020204" pitchFamily="34" charset="0"/>
                        </a:rPr>
                        <a:t>-2.6</a:t>
                      </a:r>
                    </a:p>
                  </a:txBody>
                  <a:tcPr marL="9525" marR="9525" marT="9525"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ctr"/>
                      <a:r>
                        <a:rPr lang="en-GB" sz="1600" b="0" i="0" u="none" strike="noStrike">
                          <a:solidFill>
                            <a:srgbClr val="004F5C"/>
                          </a:solidFill>
                          <a:effectLst/>
                          <a:latin typeface="Arial" panose="020B0604020202020204" pitchFamily="34" charset="0"/>
                        </a:rPr>
                        <a:t>13.7</a:t>
                      </a:r>
                    </a:p>
                  </a:txBody>
                  <a:tcPr marL="9525" marR="9525" marT="9525"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ctr"/>
                      <a:r>
                        <a:rPr lang="en-GB" sz="1600" b="0" i="0" u="none" strike="noStrike" dirty="0">
                          <a:solidFill>
                            <a:srgbClr val="004F5C"/>
                          </a:solidFill>
                          <a:effectLst/>
                          <a:latin typeface="Arial" panose="020B0604020202020204" pitchFamily="34" charset="0"/>
                        </a:rPr>
                        <a:t>7.3</a:t>
                      </a:r>
                    </a:p>
                  </a:txBody>
                  <a:tcPr marL="9525" marR="9525" marT="9525"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1"/>
                  </a:ext>
                </a:extLst>
              </a:tr>
            </a:tbl>
          </a:graphicData>
        </a:graphic>
      </p:graphicFrame>
      <p:graphicFrame>
        <p:nvGraphicFramePr>
          <p:cNvPr id="25" name="Table1">
            <a:extLst>
              <a:ext uri="{FF2B5EF4-FFF2-40B4-BE49-F238E27FC236}">
                <a16:creationId xmlns:a16="http://schemas.microsoft.com/office/drawing/2014/main" xmlns="" id="{9377F3AD-33A3-42D1-9AED-2E9AFF63BA4C}"/>
              </a:ext>
            </a:extLst>
          </p:cNvPr>
          <p:cNvGraphicFramePr>
            <a:graphicFrameLocks noGrp="1"/>
          </p:cNvGraphicFramePr>
          <p:nvPr>
            <p:extLst>
              <p:ext uri="{D42A27DB-BD31-4B8C-83A1-F6EECF244321}">
                <p14:modId xmlns:p14="http://schemas.microsoft.com/office/powerpoint/2010/main" val="2797713765"/>
              </p:ext>
            </p:extLst>
          </p:nvPr>
        </p:nvGraphicFramePr>
        <p:xfrm>
          <a:off x="558159" y="3718691"/>
          <a:ext cx="8246834" cy="1112796"/>
        </p:xfrm>
        <a:graphic>
          <a:graphicData uri="http://schemas.openxmlformats.org/drawingml/2006/table">
            <a:tbl>
              <a:tblPr firstRow="1" bandRow="1">
                <a:tableStyleId>{073A0DAA-6AF3-43AB-8588-CEC1D06C72B9}</a:tableStyleId>
              </a:tblPr>
              <a:tblGrid>
                <a:gridCol w="2849642">
                  <a:extLst>
                    <a:ext uri="{9D8B030D-6E8A-4147-A177-3AD203B41FA5}">
                      <a16:colId xmlns:a16="http://schemas.microsoft.com/office/drawing/2014/main" xmlns="" val="20000"/>
                    </a:ext>
                  </a:extLst>
                </a:gridCol>
                <a:gridCol w="858492">
                  <a:extLst>
                    <a:ext uri="{9D8B030D-6E8A-4147-A177-3AD203B41FA5}">
                      <a16:colId xmlns:a16="http://schemas.microsoft.com/office/drawing/2014/main" xmlns="" val="20001"/>
                    </a:ext>
                  </a:extLst>
                </a:gridCol>
                <a:gridCol w="907740">
                  <a:extLst>
                    <a:ext uri="{9D8B030D-6E8A-4147-A177-3AD203B41FA5}">
                      <a16:colId xmlns:a16="http://schemas.microsoft.com/office/drawing/2014/main" xmlns="" val="20002"/>
                    </a:ext>
                  </a:extLst>
                </a:gridCol>
                <a:gridCol w="907740">
                  <a:extLst>
                    <a:ext uri="{9D8B030D-6E8A-4147-A177-3AD203B41FA5}">
                      <a16:colId xmlns:a16="http://schemas.microsoft.com/office/drawing/2014/main" xmlns="" val="20003"/>
                    </a:ext>
                  </a:extLst>
                </a:gridCol>
                <a:gridCol w="907740">
                  <a:extLst>
                    <a:ext uri="{9D8B030D-6E8A-4147-A177-3AD203B41FA5}">
                      <a16:colId xmlns:a16="http://schemas.microsoft.com/office/drawing/2014/main" xmlns="" val="20004"/>
                    </a:ext>
                  </a:extLst>
                </a:gridCol>
                <a:gridCol w="907740">
                  <a:extLst>
                    <a:ext uri="{9D8B030D-6E8A-4147-A177-3AD203B41FA5}">
                      <a16:colId xmlns:a16="http://schemas.microsoft.com/office/drawing/2014/main" xmlns="" val="20005"/>
                    </a:ext>
                  </a:extLst>
                </a:gridCol>
                <a:gridCol w="907740">
                  <a:extLst>
                    <a:ext uri="{9D8B030D-6E8A-4147-A177-3AD203B41FA5}">
                      <a16:colId xmlns:a16="http://schemas.microsoft.com/office/drawing/2014/main" xmlns="" val="20006"/>
                    </a:ext>
                  </a:extLst>
                </a:gridCol>
              </a:tblGrid>
              <a:tr h="556398">
                <a:tc>
                  <a:txBody>
                    <a:bodyPr/>
                    <a:lstStyle/>
                    <a:p>
                      <a:pPr algn="l"/>
                      <a:endParaRPr lang="en-GB" sz="1600" b="0" dirty="0">
                        <a:solidFill>
                          <a:schemeClr val="tx1"/>
                        </a:solidFill>
                        <a:latin typeface="+mn-lt"/>
                      </a:endParaRPr>
                    </a:p>
                  </a:txBody>
                  <a:tcPr marL="68717" marR="68717" marT="34359" marB="3435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chemeClr val="tx1"/>
                          </a:solidFill>
                          <a:latin typeface="+mn-lt"/>
                        </a:rPr>
                        <a:t>YTD
 %</a:t>
                      </a:r>
                    </a:p>
                  </a:txBody>
                  <a:tcPr marL="68717" marR="68717" marT="34359" marB="3435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chemeClr val="tx1"/>
                          </a:solidFill>
                          <a:latin typeface="+mn-lt"/>
                        </a:rPr>
                        <a:t>2017
 %</a:t>
                      </a:r>
                    </a:p>
                  </a:txBody>
                  <a:tcPr marL="68717" marR="68717" marT="34359" marB="3435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chemeClr val="tx1"/>
                          </a:solidFill>
                          <a:latin typeface="+mn-lt"/>
                        </a:rPr>
                        <a:t>2016
 %</a:t>
                      </a:r>
                    </a:p>
                  </a:txBody>
                  <a:tcPr marL="68717" marR="68717" marT="34359" marB="3435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chemeClr val="tx1"/>
                          </a:solidFill>
                          <a:latin typeface="+mn-lt"/>
                        </a:rPr>
                        <a:t>2015
 %</a:t>
                      </a:r>
                    </a:p>
                  </a:txBody>
                  <a:tcPr marL="68717" marR="68717" marT="34359" marB="3435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chemeClr val="tx1"/>
                          </a:solidFill>
                          <a:latin typeface="+mn-lt"/>
                        </a:rPr>
                        <a:t>2014
 %</a:t>
                      </a:r>
                    </a:p>
                  </a:txBody>
                  <a:tcPr marL="68717" marR="68717" marT="34359" marB="3435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chemeClr val="tx1"/>
                          </a:solidFill>
                          <a:latin typeface="+mn-lt"/>
                        </a:rPr>
                        <a:t>2013
 %</a:t>
                      </a:r>
                    </a:p>
                  </a:txBody>
                  <a:tcPr marL="68717" marR="68717" marT="34359" marB="3435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xmlns="" val="10000"/>
                  </a:ext>
                </a:extLst>
              </a:tr>
              <a:tr h="556398">
                <a:tc>
                  <a:txBody>
                    <a:bodyPr/>
                    <a:lstStyle/>
                    <a:p>
                      <a:pPr marL="0" algn="l" defTabSz="914400" rtl="0" eaLnBrk="1" fontAlgn="b" latinLnBrk="0" hangingPunct="1"/>
                      <a:r>
                        <a:rPr lang="en-GB" sz="1600" b="0" i="0" u="none" strike="noStrike" kern="1200" dirty="0">
                          <a:solidFill>
                            <a:schemeClr val="tx1"/>
                          </a:solidFill>
                          <a:effectLst/>
                          <a:latin typeface="+mn-lt"/>
                          <a:ea typeface="+mn-ea"/>
                          <a:cs typeface="+mn-cs"/>
                        </a:rPr>
                        <a:t>M&amp;G Episode Allocation Fund </a:t>
                      </a:r>
                      <a:br>
                        <a:rPr lang="en-GB" sz="1600" b="0" i="0" u="none" strike="noStrike" kern="1200" dirty="0">
                          <a:solidFill>
                            <a:schemeClr val="tx1"/>
                          </a:solidFill>
                          <a:effectLst/>
                          <a:latin typeface="+mn-lt"/>
                          <a:ea typeface="+mn-ea"/>
                          <a:cs typeface="+mn-cs"/>
                        </a:rPr>
                      </a:br>
                      <a:r>
                        <a:rPr lang="en-GB" sz="1600" b="0" i="0" u="none" strike="noStrike" kern="1200" dirty="0">
                          <a:solidFill>
                            <a:schemeClr val="tx1"/>
                          </a:solidFill>
                          <a:effectLst/>
                          <a:latin typeface="+mn-lt"/>
                          <a:ea typeface="+mn-ea"/>
                          <a:cs typeface="+mn-cs"/>
                        </a:rPr>
                        <a:t>(GBP I share class) </a:t>
                      </a:r>
                    </a:p>
                  </a:txBody>
                  <a:tcPr marL="68717" marR="68717" marT="34359" marB="3435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ctr"/>
                      <a:r>
                        <a:rPr lang="en-GB" sz="1600" b="0" i="0" u="none" strike="noStrike" dirty="0">
                          <a:solidFill>
                            <a:srgbClr val="004F5C"/>
                          </a:solidFill>
                          <a:effectLst/>
                          <a:latin typeface="Arial" panose="020B0604020202020204" pitchFamily="34" charset="0"/>
                        </a:rPr>
                        <a:t>-0.8</a:t>
                      </a:r>
                    </a:p>
                  </a:txBody>
                  <a:tcPr marL="9525" marR="9525" marT="9525"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ctr"/>
                      <a:r>
                        <a:rPr lang="en-GB" sz="1600" b="0" i="0" u="none" strike="noStrike" dirty="0">
                          <a:solidFill>
                            <a:srgbClr val="004F5C"/>
                          </a:solidFill>
                          <a:effectLst/>
                          <a:latin typeface="Arial" panose="020B0604020202020204" pitchFamily="34" charset="0"/>
                        </a:rPr>
                        <a:t>11.1</a:t>
                      </a:r>
                    </a:p>
                  </a:txBody>
                  <a:tcPr marL="9525" marR="9525" marT="9525"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ctr"/>
                      <a:r>
                        <a:rPr lang="en-GB" sz="1600" b="0" i="0" u="none" strike="noStrike" dirty="0">
                          <a:solidFill>
                            <a:srgbClr val="004F5C"/>
                          </a:solidFill>
                          <a:effectLst/>
                          <a:latin typeface="Arial" panose="020B0604020202020204" pitchFamily="34" charset="0"/>
                        </a:rPr>
                        <a:t>12.9</a:t>
                      </a:r>
                    </a:p>
                  </a:txBody>
                  <a:tcPr marL="9525" marR="9525" marT="9525"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ctr"/>
                      <a:r>
                        <a:rPr lang="en-GB" sz="1600" b="0" i="0" u="none" strike="noStrike" dirty="0">
                          <a:solidFill>
                            <a:srgbClr val="004F5C"/>
                          </a:solidFill>
                          <a:effectLst/>
                          <a:latin typeface="Arial" panose="020B0604020202020204" pitchFamily="34" charset="0"/>
                        </a:rPr>
                        <a:t>0.8</a:t>
                      </a:r>
                    </a:p>
                  </a:txBody>
                  <a:tcPr marL="9525" marR="9525" marT="9525"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ctr"/>
                      <a:r>
                        <a:rPr lang="en-GB" sz="1600" b="0" i="0" u="none" strike="noStrike" dirty="0">
                          <a:solidFill>
                            <a:srgbClr val="004F5C"/>
                          </a:solidFill>
                          <a:effectLst/>
                          <a:latin typeface="Arial" panose="020B0604020202020204" pitchFamily="34" charset="0"/>
                        </a:rPr>
                        <a:t>7.8</a:t>
                      </a:r>
                    </a:p>
                  </a:txBody>
                  <a:tcPr marL="9525" marR="9525" marT="9525"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ctr"/>
                      <a:r>
                        <a:rPr lang="en-GB" sz="1600" b="0" i="0" u="none" strike="noStrike" dirty="0">
                          <a:solidFill>
                            <a:srgbClr val="004F5C"/>
                          </a:solidFill>
                          <a:effectLst/>
                          <a:latin typeface="Arial" panose="020B0604020202020204" pitchFamily="34" charset="0"/>
                        </a:rPr>
                        <a:t>10.0</a:t>
                      </a:r>
                    </a:p>
                  </a:txBody>
                  <a:tcPr marL="9525" marR="9525" marT="9525"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1"/>
                  </a:ext>
                </a:extLst>
              </a:tr>
            </a:tbl>
          </a:graphicData>
        </a:graphic>
      </p:graphicFrame>
    </p:spTree>
    <p:custDataLst>
      <p:tags r:id="rId1"/>
    </p:custDataLst>
    <p:extLst>
      <p:ext uri="{BB962C8B-B14F-4D97-AF65-F5344CB8AC3E}">
        <p14:creationId xmlns:p14="http://schemas.microsoft.com/office/powerpoint/2010/main" val="3965877195"/>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noFill/>
        </p:spPr>
        <p:txBody>
          <a:bodyPr/>
          <a:lstStyle/>
          <a:p>
            <a:r>
              <a:rPr lang="en-GB" dirty="0"/>
              <a:t>Performance</a:t>
            </a:r>
          </a:p>
        </p:txBody>
      </p:sp>
      <p:sp>
        <p:nvSpPr>
          <p:cNvPr id="5" name="Text Placeholder 4"/>
          <p:cNvSpPr>
            <a:spLocks noGrp="1"/>
          </p:cNvSpPr>
          <p:nvPr>
            <p:ph type="body" sz="quarter" idx="10"/>
          </p:nvPr>
        </p:nvSpPr>
        <p:spPr>
          <a:xfrm>
            <a:off x="341068" y="6570661"/>
            <a:ext cx="7395110" cy="287339"/>
          </a:xfrm>
          <a:noFill/>
        </p:spPr>
        <p:txBody>
          <a:bodyPr/>
          <a:lstStyle/>
          <a:p>
            <a:pPr eaLnBrk="0" hangingPunct="0">
              <a:spcBef>
                <a:spcPct val="0"/>
              </a:spcBef>
              <a:spcAft>
                <a:spcPct val="0"/>
              </a:spcAft>
            </a:pPr>
            <a:r>
              <a:rPr lang="en-GB" dirty="0">
                <a:solidFill>
                  <a:srgbClr val="005E6A"/>
                </a:solidFill>
              </a:rPr>
              <a:t>Source: Financial Express. Data in GBP as at 8 June 2018. *Quartile ranking as at 31 May 2018</a:t>
            </a:r>
          </a:p>
        </p:txBody>
      </p:sp>
      <p:sp>
        <p:nvSpPr>
          <p:cNvPr id="6" name="Text Placeholder 5"/>
          <p:cNvSpPr>
            <a:spLocks noGrp="1"/>
          </p:cNvSpPr>
          <p:nvPr>
            <p:ph type="body" sz="quarter" idx="11"/>
          </p:nvPr>
        </p:nvSpPr>
        <p:spPr/>
        <p:txBody>
          <a:bodyPr/>
          <a:lstStyle/>
          <a:p>
            <a:r>
              <a:rPr lang="en-GB" sz="2400" dirty="0"/>
              <a:t>Medium risk</a:t>
            </a:r>
          </a:p>
        </p:txBody>
      </p:sp>
      <p:graphicFrame>
        <p:nvGraphicFramePr>
          <p:cNvPr id="3" name="Table 2"/>
          <p:cNvGraphicFramePr>
            <a:graphicFrameLocks noGrp="1"/>
          </p:cNvGraphicFramePr>
          <p:nvPr>
            <p:extLst>
              <p:ext uri="{D42A27DB-BD31-4B8C-83A1-F6EECF244321}">
                <p14:modId xmlns:p14="http://schemas.microsoft.com/office/powerpoint/2010/main" val="3883352720"/>
              </p:ext>
            </p:extLst>
          </p:nvPr>
        </p:nvGraphicFramePr>
        <p:xfrm>
          <a:off x="580182" y="1200645"/>
          <a:ext cx="9957720" cy="3984815"/>
        </p:xfrm>
        <a:graphic>
          <a:graphicData uri="http://schemas.openxmlformats.org/drawingml/2006/table">
            <a:tbl>
              <a:tblPr firstRow="1" bandRow="1">
                <a:tableStyleId>{073A0DAA-6AF3-43AB-8588-CEC1D06C72B9}</a:tableStyleId>
              </a:tblPr>
              <a:tblGrid>
                <a:gridCol w="6840957">
                  <a:extLst>
                    <a:ext uri="{9D8B030D-6E8A-4147-A177-3AD203B41FA5}">
                      <a16:colId xmlns:a16="http://schemas.microsoft.com/office/drawing/2014/main" xmlns="" val="20000"/>
                    </a:ext>
                  </a:extLst>
                </a:gridCol>
                <a:gridCol w="953103">
                  <a:extLst>
                    <a:ext uri="{9D8B030D-6E8A-4147-A177-3AD203B41FA5}">
                      <a16:colId xmlns:a16="http://schemas.microsoft.com/office/drawing/2014/main" xmlns="" val="20001"/>
                    </a:ext>
                  </a:extLst>
                </a:gridCol>
                <a:gridCol w="1045247">
                  <a:extLst>
                    <a:ext uri="{9D8B030D-6E8A-4147-A177-3AD203B41FA5}">
                      <a16:colId xmlns:a16="http://schemas.microsoft.com/office/drawing/2014/main" xmlns="" val="20002"/>
                    </a:ext>
                  </a:extLst>
                </a:gridCol>
                <a:gridCol w="1118413">
                  <a:extLst>
                    <a:ext uri="{9D8B030D-6E8A-4147-A177-3AD203B41FA5}">
                      <a16:colId xmlns:a16="http://schemas.microsoft.com/office/drawing/2014/main" xmlns="" val="20003"/>
                    </a:ext>
                  </a:extLst>
                </a:gridCol>
              </a:tblGrid>
              <a:tr h="838799">
                <a:tc>
                  <a:txBody>
                    <a:bodyPr/>
                    <a:lstStyle/>
                    <a:p>
                      <a:r>
                        <a:rPr lang="en-GB" sz="2000" dirty="0"/>
                        <a:t>Index / Sector / Fund</a:t>
                      </a:r>
                    </a:p>
                  </a:txBody>
                  <a:tcPr marL="144000" anchor="ctr"/>
                </a:tc>
                <a:tc>
                  <a:txBody>
                    <a:bodyPr/>
                    <a:lstStyle/>
                    <a:p>
                      <a:pPr algn="ctr"/>
                      <a:r>
                        <a:rPr lang="en-GB" sz="2000" dirty="0"/>
                        <a:t>1 </a:t>
                      </a:r>
                      <a:r>
                        <a:rPr lang="en-GB" sz="2000" dirty="0" err="1"/>
                        <a:t>yr</a:t>
                      </a:r>
                      <a:r>
                        <a:rPr lang="en-GB" sz="2000" dirty="0"/>
                        <a:t> </a:t>
                      </a:r>
                      <a:br>
                        <a:rPr lang="en-GB" sz="2000" dirty="0"/>
                      </a:br>
                      <a:r>
                        <a:rPr lang="en-GB" sz="2000" dirty="0"/>
                        <a:t>%</a:t>
                      </a:r>
                    </a:p>
                  </a:txBody>
                  <a:tcPr anchor="ctr"/>
                </a:tc>
                <a:tc>
                  <a:txBody>
                    <a:bodyPr/>
                    <a:lstStyle/>
                    <a:p>
                      <a:pPr algn="ctr"/>
                      <a:r>
                        <a:rPr lang="en-GB" sz="2000" dirty="0"/>
                        <a:t>3 </a:t>
                      </a:r>
                      <a:r>
                        <a:rPr lang="en-GB" sz="2000" dirty="0" err="1"/>
                        <a:t>yrs</a:t>
                      </a:r>
                      <a:r>
                        <a:rPr lang="en-GB" sz="2000" baseline="0" dirty="0"/>
                        <a:t> </a:t>
                      </a:r>
                      <a:br>
                        <a:rPr lang="en-GB" sz="2000" baseline="0" dirty="0"/>
                      </a:br>
                      <a:r>
                        <a:rPr lang="en-GB" sz="2000" baseline="0" dirty="0"/>
                        <a:t>%</a:t>
                      </a:r>
                      <a:endParaRPr lang="en-GB" sz="2000" dirty="0"/>
                    </a:p>
                  </a:txBody>
                  <a:tcPr anchor="ctr"/>
                </a:tc>
                <a:tc>
                  <a:txBody>
                    <a:bodyPr/>
                    <a:lstStyle/>
                    <a:p>
                      <a:pPr algn="ctr"/>
                      <a:r>
                        <a:rPr lang="en-GB" sz="2000" dirty="0"/>
                        <a:t>5 </a:t>
                      </a:r>
                      <a:r>
                        <a:rPr lang="en-GB" sz="2000" dirty="0" err="1"/>
                        <a:t>yrs</a:t>
                      </a:r>
                      <a:r>
                        <a:rPr lang="en-GB" sz="2000" baseline="0" dirty="0"/>
                        <a:t> </a:t>
                      </a:r>
                      <a:br>
                        <a:rPr lang="en-GB" sz="2000" baseline="0" dirty="0"/>
                      </a:br>
                      <a:r>
                        <a:rPr lang="en-GB" sz="2000" baseline="0" dirty="0"/>
                        <a:t>%</a:t>
                      </a:r>
                      <a:endParaRPr lang="en-GB" sz="2000" dirty="0"/>
                    </a:p>
                  </a:txBody>
                  <a:tcPr anchor="ctr"/>
                </a:tc>
                <a:extLst>
                  <a:ext uri="{0D108BD9-81ED-4DB2-BD59-A6C34878D82A}">
                    <a16:rowId xmlns:a16="http://schemas.microsoft.com/office/drawing/2014/main" xmlns="" val="10000"/>
                  </a:ext>
                </a:extLst>
              </a:tr>
              <a:tr h="580669">
                <a:tc>
                  <a:txBody>
                    <a:bodyPr/>
                    <a:lstStyle/>
                    <a:p>
                      <a:r>
                        <a:rPr lang="en-GB" sz="2000" dirty="0">
                          <a:solidFill>
                            <a:schemeClr val="tx1"/>
                          </a:solidFill>
                        </a:rPr>
                        <a:t>Index : ARC Sterling Balanced Asset PCI in GB</a:t>
                      </a:r>
                    </a:p>
                  </a:txBody>
                  <a:tcPr marL="144000" anchor="ctr"/>
                </a:tc>
                <a:tc>
                  <a:txBody>
                    <a:bodyPr/>
                    <a:lstStyle/>
                    <a:p>
                      <a:pPr algn="ctr" fontAlgn="ctr"/>
                      <a:r>
                        <a:rPr lang="en-GB" sz="2000" b="0" i="0" u="none" strike="noStrike" dirty="0">
                          <a:solidFill>
                            <a:schemeClr val="tx1"/>
                          </a:solidFill>
                          <a:effectLst/>
                          <a:latin typeface="Arial"/>
                        </a:rPr>
                        <a:t>1.6</a:t>
                      </a:r>
                    </a:p>
                  </a:txBody>
                  <a:tcPr marL="9525" marR="9525" marT="9525" marB="0" anchor="ctr"/>
                </a:tc>
                <a:tc>
                  <a:txBody>
                    <a:bodyPr/>
                    <a:lstStyle/>
                    <a:p>
                      <a:pPr algn="ctr" fontAlgn="ctr"/>
                      <a:r>
                        <a:rPr lang="en-GB" sz="2000" b="0" i="0" u="none" strike="noStrike" dirty="0">
                          <a:solidFill>
                            <a:schemeClr val="tx1"/>
                          </a:solidFill>
                          <a:effectLst/>
                          <a:latin typeface="Arial"/>
                        </a:rPr>
                        <a:t>11.8</a:t>
                      </a:r>
                    </a:p>
                  </a:txBody>
                  <a:tcPr marL="9525" marR="9525" marT="9525" marB="0" anchor="ctr"/>
                </a:tc>
                <a:tc>
                  <a:txBody>
                    <a:bodyPr/>
                    <a:lstStyle/>
                    <a:p>
                      <a:pPr algn="ctr" fontAlgn="ctr"/>
                      <a:r>
                        <a:rPr lang="en-GB" sz="2000" b="0" i="0" u="none" strike="noStrike" dirty="0">
                          <a:solidFill>
                            <a:schemeClr val="tx1"/>
                          </a:solidFill>
                          <a:effectLst/>
                          <a:latin typeface="Arial"/>
                        </a:rPr>
                        <a:t>24.1</a:t>
                      </a:r>
                    </a:p>
                  </a:txBody>
                  <a:tcPr marL="9525" marR="9525" marT="9525" marB="0" anchor="ctr"/>
                </a:tc>
                <a:extLst>
                  <a:ext uri="{0D108BD9-81ED-4DB2-BD59-A6C34878D82A}">
                    <a16:rowId xmlns:a16="http://schemas.microsoft.com/office/drawing/2014/main" xmlns="" val="10001"/>
                  </a:ext>
                </a:extLst>
              </a:tr>
              <a:tr h="580669">
                <a:tc>
                  <a:txBody>
                    <a:bodyPr/>
                    <a:lstStyle/>
                    <a:p>
                      <a:r>
                        <a:rPr lang="en-GB" sz="2000" dirty="0">
                          <a:solidFill>
                            <a:schemeClr val="tx1"/>
                          </a:solidFill>
                        </a:rPr>
                        <a:t>Sector : IA Mixed Investment 20% - 60% Shares in GB</a:t>
                      </a:r>
                    </a:p>
                  </a:txBody>
                  <a:tcPr marL="144000" anchor="ctr"/>
                </a:tc>
                <a:tc>
                  <a:txBody>
                    <a:bodyPr/>
                    <a:lstStyle/>
                    <a:p>
                      <a:pPr algn="ctr" fontAlgn="ctr"/>
                      <a:r>
                        <a:rPr lang="en-GB" sz="2000" b="0" i="0" u="none" strike="noStrike" dirty="0">
                          <a:solidFill>
                            <a:schemeClr val="tx1"/>
                          </a:solidFill>
                          <a:effectLst/>
                          <a:latin typeface="Arial"/>
                        </a:rPr>
                        <a:t>2.3</a:t>
                      </a:r>
                    </a:p>
                  </a:txBody>
                  <a:tcPr marL="9525" marR="9525" marT="9525" marB="0" anchor="ctr"/>
                </a:tc>
                <a:tc>
                  <a:txBody>
                    <a:bodyPr/>
                    <a:lstStyle/>
                    <a:p>
                      <a:pPr algn="ctr" fontAlgn="ctr"/>
                      <a:r>
                        <a:rPr lang="en-GB" sz="2000" b="0" i="0" u="none" strike="noStrike" dirty="0">
                          <a:solidFill>
                            <a:schemeClr val="tx1"/>
                          </a:solidFill>
                          <a:effectLst/>
                          <a:latin typeface="Arial"/>
                        </a:rPr>
                        <a:t>15.2</a:t>
                      </a:r>
                    </a:p>
                  </a:txBody>
                  <a:tcPr marL="9525" marR="9525" marT="9525" marB="0" anchor="ctr"/>
                </a:tc>
                <a:tc>
                  <a:txBody>
                    <a:bodyPr/>
                    <a:lstStyle/>
                    <a:p>
                      <a:pPr algn="ctr" fontAlgn="ctr"/>
                      <a:r>
                        <a:rPr lang="en-GB" sz="2000" b="0" i="0" u="none" strike="noStrike" dirty="0">
                          <a:solidFill>
                            <a:schemeClr val="tx1"/>
                          </a:solidFill>
                          <a:effectLst/>
                          <a:latin typeface="Arial"/>
                        </a:rPr>
                        <a:t>29.8</a:t>
                      </a:r>
                    </a:p>
                  </a:txBody>
                  <a:tcPr marL="9525" marR="9525" marT="9525" marB="0" anchor="ctr"/>
                </a:tc>
                <a:extLst>
                  <a:ext uri="{0D108BD9-81ED-4DB2-BD59-A6C34878D82A}">
                    <a16:rowId xmlns:a16="http://schemas.microsoft.com/office/drawing/2014/main" xmlns="" val="10002"/>
                  </a:ext>
                </a:extLst>
              </a:tr>
              <a:tr h="580669">
                <a:tc>
                  <a:txBody>
                    <a:bodyPr/>
                    <a:lstStyle/>
                    <a:p>
                      <a:r>
                        <a:rPr lang="en-GB" sz="2000" b="1" dirty="0">
                          <a:solidFill>
                            <a:schemeClr val="tx1"/>
                          </a:solidFill>
                        </a:rPr>
                        <a:t>M&amp;G Episode Allocation I </a:t>
                      </a:r>
                      <a:r>
                        <a:rPr lang="en-GB" sz="2000" b="1" dirty="0" err="1">
                          <a:solidFill>
                            <a:schemeClr val="tx1"/>
                          </a:solidFill>
                        </a:rPr>
                        <a:t>Acc</a:t>
                      </a:r>
                      <a:r>
                        <a:rPr lang="en-GB" sz="2000" b="1" dirty="0">
                          <a:solidFill>
                            <a:schemeClr val="tx1"/>
                          </a:solidFill>
                        </a:rPr>
                        <a:t> GBP in GB</a:t>
                      </a:r>
                    </a:p>
                  </a:txBody>
                  <a:tcPr marL="144000" anchor="ctr"/>
                </a:tc>
                <a:tc>
                  <a:txBody>
                    <a:bodyPr/>
                    <a:lstStyle/>
                    <a:p>
                      <a:pPr algn="ctr" fontAlgn="ctr"/>
                      <a:r>
                        <a:rPr lang="en-GB" sz="2000" b="0" i="0" u="none" strike="noStrike" dirty="0">
                          <a:solidFill>
                            <a:schemeClr val="tx1"/>
                          </a:solidFill>
                          <a:effectLst/>
                          <a:latin typeface="Arial"/>
                        </a:rPr>
                        <a:t>4.0</a:t>
                      </a:r>
                    </a:p>
                  </a:txBody>
                  <a:tcPr marL="9525" marR="9525" marT="9525" marB="0" anchor="ctr"/>
                </a:tc>
                <a:tc>
                  <a:txBody>
                    <a:bodyPr/>
                    <a:lstStyle/>
                    <a:p>
                      <a:pPr algn="ctr" fontAlgn="ctr"/>
                      <a:r>
                        <a:rPr lang="en-GB" sz="2000" b="0" i="0" u="none" strike="noStrike" dirty="0">
                          <a:solidFill>
                            <a:schemeClr val="tx1"/>
                          </a:solidFill>
                          <a:effectLst/>
                          <a:latin typeface="Arial"/>
                        </a:rPr>
                        <a:t>19.1</a:t>
                      </a:r>
                    </a:p>
                  </a:txBody>
                  <a:tcPr marL="9525" marR="9525" marT="9525" marB="0" anchor="ctr"/>
                </a:tc>
                <a:tc>
                  <a:txBody>
                    <a:bodyPr/>
                    <a:lstStyle/>
                    <a:p>
                      <a:pPr algn="ctr" fontAlgn="ctr"/>
                      <a:r>
                        <a:rPr lang="en-GB" sz="2000" b="0" i="0" u="none" strike="noStrike" dirty="0">
                          <a:solidFill>
                            <a:schemeClr val="tx1"/>
                          </a:solidFill>
                          <a:effectLst/>
                          <a:latin typeface="Arial"/>
                        </a:rPr>
                        <a:t>41.3</a:t>
                      </a:r>
                    </a:p>
                  </a:txBody>
                  <a:tcPr marL="9525" marR="9525" marT="9525" marB="0" anchor="ctr"/>
                </a:tc>
                <a:extLst>
                  <a:ext uri="{0D108BD9-81ED-4DB2-BD59-A6C34878D82A}">
                    <a16:rowId xmlns:a16="http://schemas.microsoft.com/office/drawing/2014/main" xmlns="" val="10003"/>
                  </a:ext>
                </a:extLst>
              </a:tr>
              <a:tr h="411670">
                <a:tc>
                  <a:txBody>
                    <a:bodyPr/>
                    <a:lstStyle/>
                    <a:p>
                      <a:r>
                        <a:rPr lang="en-GB" sz="2000" dirty="0">
                          <a:solidFill>
                            <a:schemeClr val="tx1"/>
                          </a:solidFill>
                        </a:rPr>
                        <a:t>Quartile ranking*</a:t>
                      </a:r>
                    </a:p>
                  </a:txBody>
                  <a:tcPr marL="144000" anchor="ctr"/>
                </a:tc>
                <a:tc>
                  <a:txBody>
                    <a:bodyPr/>
                    <a:lstStyle/>
                    <a:p>
                      <a:pPr algn="ctr" fontAlgn="ctr"/>
                      <a:r>
                        <a:rPr lang="en-GB" sz="2000" b="0" i="0" u="none" strike="noStrike" dirty="0">
                          <a:solidFill>
                            <a:schemeClr val="tx1"/>
                          </a:solidFill>
                          <a:effectLst/>
                          <a:latin typeface="Arial"/>
                        </a:rPr>
                        <a:t>1</a:t>
                      </a:r>
                    </a:p>
                  </a:txBody>
                  <a:tcPr marL="9525" marR="9525" marT="9525" marB="0" anchor="ctr"/>
                </a:tc>
                <a:tc>
                  <a:txBody>
                    <a:bodyPr/>
                    <a:lstStyle/>
                    <a:p>
                      <a:pPr algn="ctr" fontAlgn="ctr"/>
                      <a:r>
                        <a:rPr lang="en-GB" sz="2000" b="0" i="0" u="none" strike="noStrike" dirty="0">
                          <a:solidFill>
                            <a:schemeClr val="tx1"/>
                          </a:solidFill>
                          <a:effectLst/>
                          <a:latin typeface="Arial"/>
                        </a:rPr>
                        <a:t>2</a:t>
                      </a:r>
                    </a:p>
                  </a:txBody>
                  <a:tcPr marL="9525" marR="9525" marT="9525" marB="0" anchor="ctr"/>
                </a:tc>
                <a:tc>
                  <a:txBody>
                    <a:bodyPr/>
                    <a:lstStyle/>
                    <a:p>
                      <a:pPr algn="ctr" fontAlgn="ctr"/>
                      <a:r>
                        <a:rPr lang="en-GB" sz="2000" b="0" i="0" u="none" strike="noStrike" dirty="0">
                          <a:solidFill>
                            <a:schemeClr val="tx1"/>
                          </a:solidFill>
                          <a:effectLst/>
                          <a:latin typeface="Arial"/>
                        </a:rPr>
                        <a:t>1</a:t>
                      </a:r>
                    </a:p>
                  </a:txBody>
                  <a:tcPr marL="9525" marR="9525" marT="9525" marB="0" anchor="ctr"/>
                </a:tc>
                <a:extLst>
                  <a:ext uri="{0D108BD9-81ED-4DB2-BD59-A6C34878D82A}">
                    <a16:rowId xmlns:a16="http://schemas.microsoft.com/office/drawing/2014/main" xmlns="" val="798053096"/>
                  </a:ext>
                </a:extLst>
              </a:tr>
              <a:tr h="580669">
                <a:tc>
                  <a:txBody>
                    <a:bodyPr/>
                    <a:lstStyle/>
                    <a:p>
                      <a:r>
                        <a:rPr lang="en-GB" sz="2000" b="1" dirty="0">
                          <a:solidFill>
                            <a:schemeClr val="tx1"/>
                          </a:solidFill>
                        </a:rPr>
                        <a:t>M&amp;G Episode Income I </a:t>
                      </a:r>
                      <a:r>
                        <a:rPr lang="en-GB" sz="2000" b="1" dirty="0" err="1">
                          <a:solidFill>
                            <a:schemeClr val="tx1"/>
                          </a:solidFill>
                        </a:rPr>
                        <a:t>Acc</a:t>
                      </a:r>
                      <a:r>
                        <a:rPr lang="en-GB" sz="2000" b="1" dirty="0">
                          <a:solidFill>
                            <a:schemeClr val="tx1"/>
                          </a:solidFill>
                        </a:rPr>
                        <a:t> GBP in GB</a:t>
                      </a:r>
                    </a:p>
                  </a:txBody>
                  <a:tcPr marL="144000" anchor="ctr"/>
                </a:tc>
                <a:tc>
                  <a:txBody>
                    <a:bodyPr/>
                    <a:lstStyle/>
                    <a:p>
                      <a:pPr algn="ctr" fontAlgn="ctr"/>
                      <a:r>
                        <a:rPr lang="en-GB" sz="2000" b="0" i="0" u="none" strike="noStrike" dirty="0">
                          <a:solidFill>
                            <a:schemeClr val="tx1"/>
                          </a:solidFill>
                          <a:effectLst/>
                          <a:latin typeface="Arial"/>
                        </a:rPr>
                        <a:t>4.1</a:t>
                      </a:r>
                    </a:p>
                  </a:txBody>
                  <a:tcPr marL="9525" marR="9525" marT="9525" marB="0" anchor="ctr"/>
                </a:tc>
                <a:tc>
                  <a:txBody>
                    <a:bodyPr/>
                    <a:lstStyle/>
                    <a:p>
                      <a:pPr algn="ctr" fontAlgn="ctr"/>
                      <a:r>
                        <a:rPr lang="en-GB" sz="2000" b="0" i="0" u="none" strike="noStrike" dirty="0">
                          <a:solidFill>
                            <a:schemeClr val="tx1"/>
                          </a:solidFill>
                          <a:effectLst/>
                          <a:latin typeface="Arial"/>
                        </a:rPr>
                        <a:t>20.5</a:t>
                      </a:r>
                    </a:p>
                  </a:txBody>
                  <a:tcPr marL="9525" marR="9525" marT="9525" marB="0" anchor="ctr"/>
                </a:tc>
                <a:tc>
                  <a:txBody>
                    <a:bodyPr/>
                    <a:lstStyle/>
                    <a:p>
                      <a:pPr algn="ctr" fontAlgn="ctr"/>
                      <a:r>
                        <a:rPr lang="en-GB" sz="2000" b="0" i="0" u="none" strike="noStrike" dirty="0">
                          <a:solidFill>
                            <a:schemeClr val="tx1"/>
                          </a:solidFill>
                          <a:effectLst/>
                          <a:latin typeface="Arial"/>
                        </a:rPr>
                        <a:t>42.2</a:t>
                      </a:r>
                    </a:p>
                  </a:txBody>
                  <a:tcPr marL="9525" marR="9525" marT="9525" marB="0" anchor="ctr"/>
                </a:tc>
                <a:extLst>
                  <a:ext uri="{0D108BD9-81ED-4DB2-BD59-A6C34878D82A}">
                    <a16:rowId xmlns:a16="http://schemas.microsoft.com/office/drawing/2014/main" xmlns="" val="10004"/>
                  </a:ext>
                </a:extLst>
              </a:tr>
              <a:tr h="411670">
                <a:tc>
                  <a:txBody>
                    <a:bodyPr/>
                    <a:lstStyle/>
                    <a:p>
                      <a:pPr marL="0" marR="0" lvl="0" indent="0" algn="l" defTabSz="914322" rtl="0" eaLnBrk="1" fontAlgn="auto" latinLnBrk="0" hangingPunct="1">
                        <a:lnSpc>
                          <a:spcPct val="100000"/>
                        </a:lnSpc>
                        <a:spcBef>
                          <a:spcPts val="0"/>
                        </a:spcBef>
                        <a:spcAft>
                          <a:spcPts val="0"/>
                        </a:spcAft>
                        <a:buClrTx/>
                        <a:buSzTx/>
                        <a:buFontTx/>
                        <a:buNone/>
                        <a:tabLst/>
                        <a:defRPr/>
                      </a:pPr>
                      <a:r>
                        <a:rPr lang="en-GB" sz="2000" dirty="0">
                          <a:solidFill>
                            <a:schemeClr val="tx1"/>
                          </a:solidFill>
                        </a:rPr>
                        <a:t>Quartile ranking*</a:t>
                      </a:r>
                    </a:p>
                  </a:txBody>
                  <a:tcPr marL="144000" anchor="ctr"/>
                </a:tc>
                <a:tc>
                  <a:txBody>
                    <a:bodyPr/>
                    <a:lstStyle/>
                    <a:p>
                      <a:pPr algn="ctr" fontAlgn="ctr"/>
                      <a:r>
                        <a:rPr lang="en-GB" sz="2000" b="0" i="0" u="none" strike="noStrike" dirty="0">
                          <a:solidFill>
                            <a:schemeClr val="tx1"/>
                          </a:solidFill>
                          <a:effectLst/>
                          <a:latin typeface="Arial"/>
                        </a:rPr>
                        <a:t>1</a:t>
                      </a:r>
                    </a:p>
                  </a:txBody>
                  <a:tcPr marL="9525" marR="9525" marT="9525" marB="0" anchor="ctr"/>
                </a:tc>
                <a:tc>
                  <a:txBody>
                    <a:bodyPr/>
                    <a:lstStyle/>
                    <a:p>
                      <a:pPr algn="ctr" fontAlgn="ctr"/>
                      <a:r>
                        <a:rPr lang="en-GB" sz="2000" b="0" i="0" u="none" strike="noStrike" dirty="0">
                          <a:solidFill>
                            <a:schemeClr val="tx1"/>
                          </a:solidFill>
                          <a:effectLst/>
                          <a:latin typeface="Arial"/>
                        </a:rPr>
                        <a:t>1</a:t>
                      </a:r>
                    </a:p>
                  </a:txBody>
                  <a:tcPr marL="9525" marR="9525" marT="9525" marB="0" anchor="ctr"/>
                </a:tc>
                <a:tc>
                  <a:txBody>
                    <a:bodyPr/>
                    <a:lstStyle/>
                    <a:p>
                      <a:pPr algn="ctr" fontAlgn="ctr"/>
                      <a:r>
                        <a:rPr lang="en-GB" sz="2000" b="0" i="0" u="none" strike="noStrike" dirty="0">
                          <a:solidFill>
                            <a:schemeClr val="tx1"/>
                          </a:solidFill>
                          <a:effectLst/>
                          <a:latin typeface="Arial"/>
                        </a:rPr>
                        <a:t>1</a:t>
                      </a:r>
                    </a:p>
                  </a:txBody>
                  <a:tcPr marL="9525" marR="9525" marT="9525" marB="0" anchor="ctr"/>
                </a:tc>
                <a:extLst>
                  <a:ext uri="{0D108BD9-81ED-4DB2-BD59-A6C34878D82A}">
                    <a16:rowId xmlns:a16="http://schemas.microsoft.com/office/drawing/2014/main" xmlns="" val="1229523812"/>
                  </a:ext>
                </a:extLst>
              </a:tr>
            </a:tbl>
          </a:graphicData>
        </a:graphic>
      </p:graphicFrame>
      <p:sp>
        <p:nvSpPr>
          <p:cNvPr id="11" name="Text Box 91"/>
          <p:cNvSpPr txBox="1">
            <a:spLocks noChangeArrowheads="1"/>
          </p:cNvSpPr>
          <p:nvPr/>
        </p:nvSpPr>
        <p:spPr bwMode="auto">
          <a:xfrm>
            <a:off x="552284" y="5645101"/>
            <a:ext cx="8387602" cy="15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GB"/>
            </a:defPPr>
            <a:lvl1pPr algn="just">
              <a:lnSpc>
                <a:spcPts val="1200"/>
              </a:lnSpc>
              <a:spcBef>
                <a:spcPts val="600"/>
              </a:spcBef>
              <a:defRPr b="1" i="0">
                <a:solidFill>
                  <a:schemeClr val="tx1"/>
                </a:solidFill>
                <a:cs typeface="Times New Roman" pitchFamily="18" charset="0"/>
              </a:defRPr>
            </a:lvl1pPr>
          </a:lstStyle>
          <a:p>
            <a:pPr eaLnBrk="0" fontAlgn="base" hangingPunct="0">
              <a:spcAft>
                <a:spcPct val="0"/>
              </a:spcAft>
            </a:pPr>
            <a:r>
              <a:rPr lang="en-US" sz="1400" b="0" dirty="0">
                <a:solidFill>
                  <a:srgbClr val="004F5C"/>
                </a:solidFill>
              </a:rPr>
              <a:t>Past performance is not a guide to future performance </a:t>
            </a:r>
            <a:endParaRPr lang="en-GB" sz="1400" b="0" dirty="0">
              <a:solidFill>
                <a:srgbClr val="004F5C"/>
              </a:solidFill>
            </a:endParaRPr>
          </a:p>
        </p:txBody>
      </p:sp>
      <p:sp>
        <p:nvSpPr>
          <p:cNvPr id="9" name="Text Placeholder 8">
            <a:extLst>
              <a:ext uri="{FF2B5EF4-FFF2-40B4-BE49-F238E27FC236}">
                <a16:creationId xmlns:a16="http://schemas.microsoft.com/office/drawing/2014/main" xmlns="" id="{56765D31-0BED-4DA7-B25F-C965DCFDB126}"/>
              </a:ext>
            </a:extLst>
          </p:cNvPr>
          <p:cNvSpPr>
            <a:spLocks noGrp="1"/>
          </p:cNvSpPr>
          <p:nvPr>
            <p:ph type="body" sz="quarter" idx="12"/>
          </p:nvPr>
        </p:nvSpPr>
        <p:spPr>
          <a:xfrm>
            <a:off x="400530" y="5857470"/>
            <a:ext cx="7568120" cy="390525"/>
          </a:xfrm>
        </p:spPr>
        <p:txBody>
          <a:bodyPr/>
          <a:lstStyle/>
          <a:p>
            <a:r>
              <a:rPr lang="en-GB" dirty="0"/>
              <a:t>Valuation focused rather than volatility led…</a:t>
            </a:r>
          </a:p>
        </p:txBody>
      </p:sp>
      <p:sp>
        <p:nvSpPr>
          <p:cNvPr id="2" name="Rectangle 1">
            <a:extLst>
              <a:ext uri="{FF2B5EF4-FFF2-40B4-BE49-F238E27FC236}">
                <a16:creationId xmlns:a16="http://schemas.microsoft.com/office/drawing/2014/main" xmlns="" id="{C2C9C845-C4A5-4B7E-80EA-5CE0B17A54FB}"/>
              </a:ext>
            </a:extLst>
          </p:cNvPr>
          <p:cNvSpPr/>
          <p:nvPr/>
        </p:nvSpPr>
        <p:spPr bwMode="auto">
          <a:xfrm>
            <a:off x="557854" y="3204620"/>
            <a:ext cx="10044555" cy="1008565"/>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pPr>
            <a:endParaRPr lang="en-GB" sz="1200" dirty="0" err="1">
              <a:solidFill>
                <a:srgbClr val="000000"/>
              </a:solidFill>
              <a:latin typeface="Arial" pitchFamily="34" charset="0"/>
            </a:endParaRPr>
          </a:p>
        </p:txBody>
      </p:sp>
      <p:sp>
        <p:nvSpPr>
          <p:cNvPr id="10" name="Rectangle 9">
            <a:extLst>
              <a:ext uri="{FF2B5EF4-FFF2-40B4-BE49-F238E27FC236}">
                <a16:creationId xmlns:a16="http://schemas.microsoft.com/office/drawing/2014/main" xmlns="" id="{23DCA69E-9CB6-4260-97D3-50E2503D1A82}"/>
              </a:ext>
            </a:extLst>
          </p:cNvPr>
          <p:cNvSpPr/>
          <p:nvPr/>
        </p:nvSpPr>
        <p:spPr bwMode="auto">
          <a:xfrm>
            <a:off x="568864" y="4199112"/>
            <a:ext cx="10035945" cy="1190846"/>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pPr>
            <a:endParaRPr lang="en-GB" sz="1200" dirty="0" err="1">
              <a:solidFill>
                <a:srgbClr val="000000"/>
              </a:solidFill>
              <a:latin typeface="Arial" pitchFamily="34" charset="0"/>
            </a:endParaRPr>
          </a:p>
        </p:txBody>
      </p:sp>
    </p:spTree>
    <p:extLst>
      <p:ext uri="{BB962C8B-B14F-4D97-AF65-F5344CB8AC3E}">
        <p14:creationId xmlns:p14="http://schemas.microsoft.com/office/powerpoint/2010/main" val="292709379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ipe(left)">
                                      <p:cBhvr>
                                        <p:cTn id="21" dur="500"/>
                                        <p:tgtEl>
                                          <p:spTgt spid="9">
                                            <p:txEl>
                                              <p:pRg st="0" end="0"/>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wipe(left)">
                                      <p:cBhvr>
                                        <p:cTn id="2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9" grpId="0" build="p"/>
      <p:bldP spid="2"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0656" y="5592662"/>
            <a:ext cx="10161490" cy="507831"/>
          </a:xfrm>
          <a:prstGeom prst="rect">
            <a:avLst/>
          </a:prstGeom>
        </p:spPr>
        <p:txBody>
          <a:bodyPr wrap="square">
            <a:spAutoFit/>
          </a:bodyPr>
          <a:lstStyle/>
          <a:p>
            <a:pPr algn="just"/>
            <a:r>
              <a:rPr lang="en-GB" sz="900" b="1" dirty="0"/>
              <a:t>For financial advisers only. Not for onward distribution. No other persons should rely on any information contained within</a:t>
            </a:r>
            <a:r>
              <a:rPr lang="en-GB" sz="900" dirty="0"/>
              <a:t>. This financial promotion is issued by M&amp;G Securities Limited which is authorised and regulated by the Financial Conduct Authority in the UK and provides ISAs and other investment products. The company’s registered office is Laurence </a:t>
            </a:r>
            <a:r>
              <a:rPr lang="en-GB" sz="900" dirty="0" err="1"/>
              <a:t>Pountney</a:t>
            </a:r>
            <a:r>
              <a:rPr lang="en-GB" sz="900" dirty="0"/>
              <a:t> Hill, London EC4R 0HH. Registered in England No. 90776.</a:t>
            </a:r>
          </a:p>
        </p:txBody>
      </p:sp>
    </p:spTree>
    <p:custDataLst>
      <p:tags r:id="rId1"/>
    </p:custDataLst>
    <p:extLst>
      <p:ext uri="{BB962C8B-B14F-4D97-AF65-F5344CB8AC3E}">
        <p14:creationId xmlns:p14="http://schemas.microsoft.com/office/powerpoint/2010/main" val="2241161162"/>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91EF570-AF74-4895-9717-AF3B01CFDC7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52466" y="1669247"/>
            <a:ext cx="9140109" cy="3460314"/>
          </a:xfrm>
          <a:prstGeom prst="rect">
            <a:avLst/>
          </a:prstGeom>
        </p:spPr>
      </p:pic>
      <p:graphicFrame>
        <p:nvGraphicFramePr>
          <p:cNvPr id="5" name="Chart 4"/>
          <p:cNvGraphicFramePr/>
          <p:nvPr>
            <p:extLst>
              <p:ext uri="{D42A27DB-BD31-4B8C-83A1-F6EECF244321}">
                <p14:modId xmlns:p14="http://schemas.microsoft.com/office/powerpoint/2010/main" val="2485494340"/>
              </p:ext>
            </p:extLst>
          </p:nvPr>
        </p:nvGraphicFramePr>
        <p:xfrm>
          <a:off x="89211" y="1190953"/>
          <a:ext cx="10537902" cy="526560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21342" y="6590044"/>
            <a:ext cx="10305769" cy="215444"/>
          </a:xfrm>
          <a:prstGeom prst="rect">
            <a:avLst/>
          </a:prstGeom>
          <a:noFill/>
        </p:spPr>
        <p:txBody>
          <a:bodyPr wrap="square" rtlCol="0">
            <a:spAutoFit/>
          </a:bodyPr>
          <a:lstStyle/>
          <a:p>
            <a:r>
              <a:rPr lang="en-GB" sz="800" dirty="0"/>
              <a:t>Source: Thomson Reuters </a:t>
            </a:r>
            <a:r>
              <a:rPr lang="en-GB" sz="800" dirty="0" err="1"/>
              <a:t>Datastream</a:t>
            </a:r>
            <a:r>
              <a:rPr lang="en-GB" sz="800" dirty="0"/>
              <a:t>, November 2017. Rebased to 100 at November 2012. Image source: By </a:t>
            </a:r>
            <a:r>
              <a:rPr lang="en-GB" sz="800" dirty="0" err="1"/>
              <a:t>Yathin</a:t>
            </a:r>
            <a:r>
              <a:rPr lang="en-GB" sz="800" dirty="0"/>
              <a:t> S Krishnappa - Own work, CC BY-SA 3.0, https://commons.wikimedia.org/w/index.php?curid=23241619</a:t>
            </a:r>
          </a:p>
        </p:txBody>
      </p:sp>
      <p:sp>
        <p:nvSpPr>
          <p:cNvPr id="4" name="Title 3"/>
          <p:cNvSpPr>
            <a:spLocks noGrp="1"/>
          </p:cNvSpPr>
          <p:nvPr>
            <p:ph type="title"/>
          </p:nvPr>
        </p:nvSpPr>
        <p:spPr/>
        <p:txBody>
          <a:bodyPr/>
          <a:lstStyle/>
          <a:p>
            <a:r>
              <a:rPr lang="en-GB" dirty="0"/>
              <a:t>Global – but still American! – Bear with us!</a:t>
            </a:r>
          </a:p>
        </p:txBody>
      </p:sp>
    </p:spTree>
    <p:extLst>
      <p:ext uri="{BB962C8B-B14F-4D97-AF65-F5344CB8AC3E}">
        <p14:creationId xmlns:p14="http://schemas.microsoft.com/office/powerpoint/2010/main" val="40492315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left)">
                                      <p:cBhvr>
                                        <p:cTn id="7" dur="1000"/>
                                        <p:tgtEl>
                                          <p:spTgt spid="5">
                                            <p:graphicEl>
                                              <a:chart seriesIdx="-3" categoryIdx="-3" bldStep="gridLegend"/>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10" dur="1000"/>
                                        <p:tgtEl>
                                          <p:spTgt spid="5">
                                            <p:graphicEl>
                                              <a:chart seriesIdx="0" categoryIdx="-4" bldStep="series"/>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15" dur="1000"/>
                                        <p:tgtEl>
                                          <p:spTgt spid="5">
                                            <p:graphicEl>
                                              <a:chart seriesIdx="1" categoryIdx="-4" bldStep="series"/>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wipe(left)">
                                      <p:cBhvr>
                                        <p:cTn id="20" dur="1000"/>
                                        <p:tgtEl>
                                          <p:spTgt spid="5">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A39AF0DC-3DA2-426C-A605-81A4F12783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9658" y="1412112"/>
            <a:ext cx="9588027" cy="3727047"/>
          </a:xfrm>
          <a:prstGeom prst="rect">
            <a:avLst/>
          </a:prstGeom>
        </p:spPr>
      </p:pic>
      <p:sp>
        <p:nvSpPr>
          <p:cNvPr id="2" name="Title 1">
            <a:extLst>
              <a:ext uri="{FF2B5EF4-FFF2-40B4-BE49-F238E27FC236}">
                <a16:creationId xmlns:a16="http://schemas.microsoft.com/office/drawing/2014/main" xmlns="" id="{7F06C1D0-0F22-44F2-8258-767D816A3DAB}"/>
              </a:ext>
            </a:extLst>
          </p:cNvPr>
          <p:cNvSpPr>
            <a:spLocks noGrp="1"/>
          </p:cNvSpPr>
          <p:nvPr>
            <p:ph type="title"/>
          </p:nvPr>
        </p:nvSpPr>
        <p:spPr/>
        <p:txBody>
          <a:bodyPr/>
          <a:lstStyle/>
          <a:p>
            <a:r>
              <a:rPr lang="en-GB" dirty="0"/>
              <a:t>Steep rise, steep fall</a:t>
            </a:r>
          </a:p>
        </p:txBody>
      </p:sp>
      <p:sp>
        <p:nvSpPr>
          <p:cNvPr id="3" name="Text Placeholder 2">
            <a:extLst>
              <a:ext uri="{FF2B5EF4-FFF2-40B4-BE49-F238E27FC236}">
                <a16:creationId xmlns:a16="http://schemas.microsoft.com/office/drawing/2014/main" xmlns="" id="{A98DDF39-4044-42EB-838E-69C6A406B62D}"/>
              </a:ext>
            </a:extLst>
          </p:cNvPr>
          <p:cNvSpPr>
            <a:spLocks noGrp="1"/>
          </p:cNvSpPr>
          <p:nvPr>
            <p:ph type="body" sz="quarter" idx="10"/>
          </p:nvPr>
        </p:nvSpPr>
        <p:spPr>
          <a:xfrm>
            <a:off x="308443" y="6539006"/>
            <a:ext cx="10285216" cy="318993"/>
          </a:xfrm>
        </p:spPr>
        <p:txBody>
          <a:bodyPr/>
          <a:lstStyle/>
          <a:p>
            <a:r>
              <a:rPr lang="en-GB" dirty="0"/>
              <a:t>Source: Barclays Capital Equity Gilt Study 2005, Bloomberg data for long-dated gilt yield from 31 December 1996 to 30 June 2016. Image source: By McKay Savage from London, UK - India - TN-AP Circuit - 005 - cliffs, CC BY 2.0, https://commons.wikimedia.org/w/index.php?curid=23468154</a:t>
            </a:r>
          </a:p>
        </p:txBody>
      </p:sp>
      <p:sp>
        <p:nvSpPr>
          <p:cNvPr id="4" name="Freeform 38">
            <a:extLst>
              <a:ext uri="{FF2B5EF4-FFF2-40B4-BE49-F238E27FC236}">
                <a16:creationId xmlns:a16="http://schemas.microsoft.com/office/drawing/2014/main" xmlns="" id="{73C4425B-91EA-4B5F-834E-3561532E85F2}"/>
              </a:ext>
            </a:extLst>
          </p:cNvPr>
          <p:cNvSpPr/>
          <p:nvPr/>
        </p:nvSpPr>
        <p:spPr bwMode="auto">
          <a:xfrm>
            <a:off x="984471" y="1408760"/>
            <a:ext cx="9588715" cy="3713913"/>
          </a:xfrm>
          <a:custGeom>
            <a:avLst/>
            <a:gdLst>
              <a:gd name="connsiteX0" fmla="*/ 0 w 7084381"/>
              <a:gd name="connsiteY0" fmla="*/ 0 h 3355759"/>
              <a:gd name="connsiteX1" fmla="*/ 0 w 7084381"/>
              <a:gd name="connsiteY1" fmla="*/ 3355759 h 3355759"/>
              <a:gd name="connsiteX2" fmla="*/ 7084381 w 7084381"/>
              <a:gd name="connsiteY2" fmla="*/ 3355759 h 3355759"/>
            </a:gdLst>
            <a:ahLst/>
            <a:cxnLst>
              <a:cxn ang="0">
                <a:pos x="connsiteX0" y="connsiteY0"/>
              </a:cxn>
              <a:cxn ang="0">
                <a:pos x="connsiteX1" y="connsiteY1"/>
              </a:cxn>
              <a:cxn ang="0">
                <a:pos x="connsiteX2" y="connsiteY2"/>
              </a:cxn>
            </a:cxnLst>
            <a:rect l="l" t="t" r="r" b="b"/>
            <a:pathLst>
              <a:path w="7084381" h="3355759">
                <a:moveTo>
                  <a:pt x="0" y="0"/>
                </a:moveTo>
                <a:lnTo>
                  <a:pt x="0" y="3355759"/>
                </a:lnTo>
                <a:lnTo>
                  <a:pt x="7084381" y="3355759"/>
                </a:lnTo>
              </a:path>
            </a:pathLst>
          </a:custGeom>
          <a:noFill/>
          <a:ln w="12700" cap="flat" cmpd="sng" algn="ctr">
            <a:solidFill>
              <a:schemeClr val="bg1">
                <a:lumMod val="65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577893"/>
            <a:endParaRPr lang="en-GB" sz="902">
              <a:solidFill>
                <a:srgbClr val="004F5C"/>
              </a:solidFill>
            </a:endParaRPr>
          </a:p>
        </p:txBody>
      </p:sp>
      <p:sp>
        <p:nvSpPr>
          <p:cNvPr id="42" name="Text Placeholder 6">
            <a:extLst>
              <a:ext uri="{FF2B5EF4-FFF2-40B4-BE49-F238E27FC236}">
                <a16:creationId xmlns:a16="http://schemas.microsoft.com/office/drawing/2014/main" xmlns="" id="{B508AB24-929B-49C5-A8D9-FDE8E6997887}"/>
              </a:ext>
            </a:extLst>
          </p:cNvPr>
          <p:cNvSpPr txBox="1">
            <a:spLocks/>
          </p:cNvSpPr>
          <p:nvPr/>
        </p:nvSpPr>
        <p:spPr>
          <a:xfrm>
            <a:off x="454254" y="597898"/>
            <a:ext cx="6387726" cy="344006"/>
          </a:xfrm>
          <a:prstGeom prst="rect">
            <a:avLst/>
          </a:prstGeom>
        </p:spPr>
        <p:txBody>
          <a:bodyPr/>
          <a:lstStyle>
            <a:lvl1pPr marL="190500" indent="-190500" algn="l" rtl="0" eaLnBrk="1" fontAlgn="base" hangingPunct="1">
              <a:spcBef>
                <a:spcPts val="600"/>
              </a:spcBef>
              <a:spcAft>
                <a:spcPts val="1200"/>
              </a:spcAft>
              <a:buClr>
                <a:srgbClr val="9EA900"/>
              </a:buClr>
              <a:buSzPct val="130000"/>
              <a:buChar char="•"/>
              <a:defRPr sz="2000">
                <a:solidFill>
                  <a:schemeClr val="tx1"/>
                </a:solidFill>
                <a:latin typeface="+mn-lt"/>
                <a:ea typeface="+mn-ea"/>
                <a:cs typeface="+mn-cs"/>
              </a:defRPr>
            </a:lvl1pPr>
            <a:lvl2pPr marL="457200" indent="-271463" algn="l" rtl="0" eaLnBrk="1" fontAlgn="base" hangingPunct="1">
              <a:spcBef>
                <a:spcPts val="600"/>
              </a:spcBef>
              <a:spcAft>
                <a:spcPts val="1200"/>
              </a:spcAft>
              <a:buClr>
                <a:srgbClr val="9EA900"/>
              </a:buClr>
              <a:buSzPct val="130000"/>
              <a:buChar char="–"/>
              <a:defRPr>
                <a:solidFill>
                  <a:schemeClr val="tx1"/>
                </a:solidFill>
                <a:latin typeface="+mn-lt"/>
              </a:defRPr>
            </a:lvl2pPr>
            <a:lvl3pPr marL="711200" indent="-254000" algn="l" rtl="0" eaLnBrk="1" fontAlgn="base" hangingPunct="1">
              <a:spcBef>
                <a:spcPts val="600"/>
              </a:spcBef>
              <a:spcAft>
                <a:spcPts val="1200"/>
              </a:spcAft>
              <a:buClr>
                <a:srgbClr val="9EA900"/>
              </a:buClr>
              <a:buSzPct val="80000"/>
              <a:buFont typeface="Courier New" pitchFamily="49" charset="0"/>
              <a:buChar char="o"/>
              <a:defRPr>
                <a:solidFill>
                  <a:schemeClr val="tx1"/>
                </a:solidFill>
                <a:latin typeface="+mn-lt"/>
              </a:defRPr>
            </a:lvl3pPr>
            <a:lvl4pPr marL="990600" indent="-279400" algn="l" rtl="0" eaLnBrk="1" fontAlgn="base" hangingPunct="1">
              <a:spcBef>
                <a:spcPts val="600"/>
              </a:spcBef>
              <a:spcAft>
                <a:spcPts val="1200"/>
              </a:spcAft>
              <a:buClr>
                <a:srgbClr val="9EA900"/>
              </a:buClr>
              <a:buSzPct val="130000"/>
              <a:buChar char="–"/>
              <a:defRPr>
                <a:solidFill>
                  <a:schemeClr val="tx1"/>
                </a:solidFill>
                <a:latin typeface="+mn-lt"/>
              </a:defRPr>
            </a:lvl4pPr>
            <a:lvl5pPr marL="1277938" indent="-287338" algn="l" rtl="0" eaLnBrk="1" fontAlgn="base" hangingPunct="1">
              <a:spcBef>
                <a:spcPts val="600"/>
              </a:spcBef>
              <a:spcAft>
                <a:spcPts val="1200"/>
              </a:spcAft>
              <a:buClr>
                <a:srgbClr val="9EA900"/>
              </a:buClr>
              <a:buSzPct val="130000"/>
              <a:buChar char="»"/>
              <a:defRPr>
                <a:solidFill>
                  <a:schemeClr val="tx1"/>
                </a:solidFill>
                <a:latin typeface="+mn-lt"/>
              </a:defRPr>
            </a:lvl5pPr>
            <a:lvl6pPr marL="2381250" indent="-228600" algn="l" rtl="0" eaLnBrk="1" fontAlgn="base" hangingPunct="1">
              <a:spcBef>
                <a:spcPct val="20000"/>
              </a:spcBef>
              <a:spcAft>
                <a:spcPct val="100000"/>
              </a:spcAft>
              <a:buClr>
                <a:srgbClr val="A2AF2E"/>
              </a:buClr>
              <a:buSzPct val="130000"/>
              <a:buChar char="»"/>
              <a:defRPr>
                <a:solidFill>
                  <a:srgbClr val="005E6A"/>
                </a:solidFill>
                <a:latin typeface="+mn-lt"/>
              </a:defRPr>
            </a:lvl6pPr>
            <a:lvl7pPr marL="2838450" indent="-228600" algn="l" rtl="0" eaLnBrk="1" fontAlgn="base" hangingPunct="1">
              <a:spcBef>
                <a:spcPct val="20000"/>
              </a:spcBef>
              <a:spcAft>
                <a:spcPct val="100000"/>
              </a:spcAft>
              <a:buClr>
                <a:srgbClr val="A2AF2E"/>
              </a:buClr>
              <a:buSzPct val="130000"/>
              <a:buChar char="»"/>
              <a:defRPr>
                <a:solidFill>
                  <a:srgbClr val="005E6A"/>
                </a:solidFill>
                <a:latin typeface="+mn-lt"/>
              </a:defRPr>
            </a:lvl7pPr>
            <a:lvl8pPr marL="3295650" indent="-228600" algn="l" rtl="0" eaLnBrk="1" fontAlgn="base" hangingPunct="1">
              <a:spcBef>
                <a:spcPct val="20000"/>
              </a:spcBef>
              <a:spcAft>
                <a:spcPct val="100000"/>
              </a:spcAft>
              <a:buClr>
                <a:srgbClr val="A2AF2E"/>
              </a:buClr>
              <a:buSzPct val="130000"/>
              <a:buChar char="»"/>
              <a:defRPr>
                <a:solidFill>
                  <a:srgbClr val="005E6A"/>
                </a:solidFill>
                <a:latin typeface="+mn-lt"/>
              </a:defRPr>
            </a:lvl8pPr>
            <a:lvl9pPr marL="3752850" indent="-228600" algn="l" rtl="0" eaLnBrk="1" fontAlgn="base" hangingPunct="1">
              <a:spcBef>
                <a:spcPct val="20000"/>
              </a:spcBef>
              <a:spcAft>
                <a:spcPct val="100000"/>
              </a:spcAft>
              <a:buClr>
                <a:srgbClr val="A2AF2E"/>
              </a:buClr>
              <a:buSzPct val="130000"/>
              <a:buChar char="»"/>
              <a:defRPr>
                <a:solidFill>
                  <a:srgbClr val="005E6A"/>
                </a:solidFill>
                <a:latin typeface="+mn-lt"/>
              </a:defRPr>
            </a:lvl9pPr>
          </a:lstStyle>
          <a:p>
            <a:pPr marL="0" indent="0">
              <a:buNone/>
            </a:pPr>
            <a:r>
              <a:rPr lang="en-GB" sz="2200" b="1" kern="0" dirty="0">
                <a:latin typeface="+mj-lt"/>
              </a:rPr>
              <a:t>Historic bond yields</a:t>
            </a:r>
          </a:p>
        </p:txBody>
      </p:sp>
      <p:grpSp>
        <p:nvGrpSpPr>
          <p:cNvPr id="45" name="Group 44">
            <a:extLst>
              <a:ext uri="{FF2B5EF4-FFF2-40B4-BE49-F238E27FC236}">
                <a16:creationId xmlns:a16="http://schemas.microsoft.com/office/drawing/2014/main" xmlns="" id="{A1A0888A-859D-49B7-B024-05E510E2AE17}"/>
              </a:ext>
            </a:extLst>
          </p:cNvPr>
          <p:cNvGrpSpPr/>
          <p:nvPr/>
        </p:nvGrpSpPr>
        <p:grpSpPr>
          <a:xfrm>
            <a:off x="367990" y="1306991"/>
            <a:ext cx="11318488" cy="4726665"/>
            <a:chOff x="570324" y="1266824"/>
            <a:chExt cx="7170326" cy="4424384"/>
          </a:xfrm>
        </p:grpSpPr>
        <p:grpSp>
          <p:nvGrpSpPr>
            <p:cNvPr id="5" name="Group 4">
              <a:extLst>
                <a:ext uri="{FF2B5EF4-FFF2-40B4-BE49-F238E27FC236}">
                  <a16:creationId xmlns:a16="http://schemas.microsoft.com/office/drawing/2014/main" xmlns="" id="{3A86020E-7A76-4B94-AD36-C8A9B4C86788}"/>
                </a:ext>
              </a:extLst>
            </p:cNvPr>
            <p:cNvGrpSpPr/>
            <p:nvPr/>
          </p:nvGrpSpPr>
          <p:grpSpPr>
            <a:xfrm>
              <a:off x="857000" y="5053809"/>
              <a:ext cx="6272742" cy="288094"/>
              <a:chOff x="861130" y="5053809"/>
              <a:chExt cx="6740172" cy="288094"/>
            </a:xfrm>
          </p:grpSpPr>
          <p:sp>
            <p:nvSpPr>
              <p:cNvPr id="6" name="TextBox 5">
                <a:extLst>
                  <a:ext uri="{FF2B5EF4-FFF2-40B4-BE49-F238E27FC236}">
                    <a16:creationId xmlns:a16="http://schemas.microsoft.com/office/drawing/2014/main" xmlns="" id="{56E2745E-BF5D-4D3B-835D-74E875B335C4}"/>
                  </a:ext>
                </a:extLst>
              </p:cNvPr>
              <p:cNvSpPr txBox="1"/>
              <p:nvPr/>
            </p:nvSpPr>
            <p:spPr>
              <a:xfrm>
                <a:off x="861130" y="5053809"/>
                <a:ext cx="405414" cy="288094"/>
              </a:xfrm>
              <a:prstGeom prst="rect">
                <a:avLst/>
              </a:prstGeom>
              <a:noFill/>
            </p:spPr>
            <p:txBody>
              <a:bodyPr wrap="none" rtlCol="0">
                <a:spAutoFit/>
              </a:bodyPr>
              <a:lstStyle/>
              <a:p>
                <a:pPr algn="ctr" defTabSz="577893">
                  <a:defRPr/>
                </a:pPr>
                <a:r>
                  <a:rPr lang="en-GB" sz="1400" kern="0" dirty="0">
                    <a:solidFill>
                      <a:srgbClr val="004F5C"/>
                    </a:solidFill>
                  </a:rPr>
                  <a:t>1926</a:t>
                </a:r>
              </a:p>
            </p:txBody>
          </p:sp>
          <p:sp>
            <p:nvSpPr>
              <p:cNvPr id="7" name="TextBox 6">
                <a:extLst>
                  <a:ext uri="{FF2B5EF4-FFF2-40B4-BE49-F238E27FC236}">
                    <a16:creationId xmlns:a16="http://schemas.microsoft.com/office/drawing/2014/main" xmlns="" id="{491356BF-C706-4A28-A8A3-3B968DECB051}"/>
                  </a:ext>
                </a:extLst>
              </p:cNvPr>
              <p:cNvSpPr txBox="1"/>
              <p:nvPr/>
            </p:nvSpPr>
            <p:spPr>
              <a:xfrm>
                <a:off x="1564993" y="5053809"/>
                <a:ext cx="405414" cy="288094"/>
              </a:xfrm>
              <a:prstGeom prst="rect">
                <a:avLst/>
              </a:prstGeom>
              <a:noFill/>
            </p:spPr>
            <p:txBody>
              <a:bodyPr wrap="none" rtlCol="0">
                <a:spAutoFit/>
              </a:bodyPr>
              <a:lstStyle/>
              <a:p>
                <a:pPr algn="ctr" defTabSz="577893">
                  <a:defRPr/>
                </a:pPr>
                <a:r>
                  <a:rPr lang="en-GB" sz="1400" kern="0" dirty="0">
                    <a:solidFill>
                      <a:srgbClr val="004F5C"/>
                    </a:solidFill>
                  </a:rPr>
                  <a:t>1936</a:t>
                </a:r>
              </a:p>
            </p:txBody>
          </p:sp>
          <p:sp>
            <p:nvSpPr>
              <p:cNvPr id="8" name="TextBox 7">
                <a:extLst>
                  <a:ext uri="{FF2B5EF4-FFF2-40B4-BE49-F238E27FC236}">
                    <a16:creationId xmlns:a16="http://schemas.microsoft.com/office/drawing/2014/main" xmlns="" id="{D7E6F5D8-77FF-4519-B8B9-59B17BB91C10}"/>
                  </a:ext>
                </a:extLst>
              </p:cNvPr>
              <p:cNvSpPr txBox="1"/>
              <p:nvPr/>
            </p:nvSpPr>
            <p:spPr>
              <a:xfrm>
                <a:off x="2268856" y="5053809"/>
                <a:ext cx="405414" cy="288094"/>
              </a:xfrm>
              <a:prstGeom prst="rect">
                <a:avLst/>
              </a:prstGeom>
              <a:noFill/>
            </p:spPr>
            <p:txBody>
              <a:bodyPr wrap="none" rtlCol="0">
                <a:spAutoFit/>
              </a:bodyPr>
              <a:lstStyle/>
              <a:p>
                <a:pPr algn="ctr" defTabSz="577893">
                  <a:defRPr/>
                </a:pPr>
                <a:r>
                  <a:rPr lang="en-GB" sz="1400" kern="0" dirty="0">
                    <a:solidFill>
                      <a:srgbClr val="004F5C"/>
                    </a:solidFill>
                  </a:rPr>
                  <a:t>1946</a:t>
                </a:r>
              </a:p>
            </p:txBody>
          </p:sp>
          <p:sp>
            <p:nvSpPr>
              <p:cNvPr id="9" name="TextBox 8">
                <a:extLst>
                  <a:ext uri="{FF2B5EF4-FFF2-40B4-BE49-F238E27FC236}">
                    <a16:creationId xmlns:a16="http://schemas.microsoft.com/office/drawing/2014/main" xmlns="" id="{73B8D934-B15C-42CD-8ACD-851C0D6F42D1}"/>
                  </a:ext>
                </a:extLst>
              </p:cNvPr>
              <p:cNvSpPr txBox="1"/>
              <p:nvPr/>
            </p:nvSpPr>
            <p:spPr>
              <a:xfrm>
                <a:off x="2972718" y="5053809"/>
                <a:ext cx="405414" cy="288094"/>
              </a:xfrm>
              <a:prstGeom prst="rect">
                <a:avLst/>
              </a:prstGeom>
              <a:noFill/>
            </p:spPr>
            <p:txBody>
              <a:bodyPr wrap="none" rtlCol="0">
                <a:spAutoFit/>
              </a:bodyPr>
              <a:lstStyle/>
              <a:p>
                <a:pPr algn="ctr" defTabSz="577893">
                  <a:defRPr/>
                </a:pPr>
                <a:r>
                  <a:rPr lang="en-GB" sz="1400" kern="0" dirty="0">
                    <a:solidFill>
                      <a:srgbClr val="004F5C"/>
                    </a:solidFill>
                  </a:rPr>
                  <a:t>1956</a:t>
                </a:r>
              </a:p>
            </p:txBody>
          </p:sp>
          <p:sp>
            <p:nvSpPr>
              <p:cNvPr id="10" name="TextBox 9">
                <a:extLst>
                  <a:ext uri="{FF2B5EF4-FFF2-40B4-BE49-F238E27FC236}">
                    <a16:creationId xmlns:a16="http://schemas.microsoft.com/office/drawing/2014/main" xmlns="" id="{EB8538C9-F34B-4996-AA91-5BA7C277E575}"/>
                  </a:ext>
                </a:extLst>
              </p:cNvPr>
              <p:cNvSpPr txBox="1"/>
              <p:nvPr/>
            </p:nvSpPr>
            <p:spPr>
              <a:xfrm>
                <a:off x="3676579" y="5053809"/>
                <a:ext cx="405414" cy="288094"/>
              </a:xfrm>
              <a:prstGeom prst="rect">
                <a:avLst/>
              </a:prstGeom>
              <a:noFill/>
            </p:spPr>
            <p:txBody>
              <a:bodyPr wrap="none" rtlCol="0">
                <a:spAutoFit/>
              </a:bodyPr>
              <a:lstStyle/>
              <a:p>
                <a:pPr algn="ctr" defTabSz="577893">
                  <a:defRPr/>
                </a:pPr>
                <a:r>
                  <a:rPr lang="en-GB" sz="1400" kern="0" dirty="0">
                    <a:solidFill>
                      <a:srgbClr val="004F5C"/>
                    </a:solidFill>
                  </a:rPr>
                  <a:t>1966</a:t>
                </a:r>
              </a:p>
            </p:txBody>
          </p:sp>
          <p:sp>
            <p:nvSpPr>
              <p:cNvPr id="11" name="TextBox 10">
                <a:extLst>
                  <a:ext uri="{FF2B5EF4-FFF2-40B4-BE49-F238E27FC236}">
                    <a16:creationId xmlns:a16="http://schemas.microsoft.com/office/drawing/2014/main" xmlns="" id="{AB0C6601-8877-46B3-A151-CFF5FC0498C2}"/>
                  </a:ext>
                </a:extLst>
              </p:cNvPr>
              <p:cNvSpPr txBox="1"/>
              <p:nvPr/>
            </p:nvSpPr>
            <p:spPr>
              <a:xfrm>
                <a:off x="4380443" y="5053809"/>
                <a:ext cx="405414" cy="288094"/>
              </a:xfrm>
              <a:prstGeom prst="rect">
                <a:avLst/>
              </a:prstGeom>
              <a:noFill/>
            </p:spPr>
            <p:txBody>
              <a:bodyPr wrap="none" rtlCol="0">
                <a:spAutoFit/>
              </a:bodyPr>
              <a:lstStyle/>
              <a:p>
                <a:pPr algn="ctr" defTabSz="577893">
                  <a:defRPr/>
                </a:pPr>
                <a:r>
                  <a:rPr lang="en-GB" sz="1400" kern="0" dirty="0">
                    <a:solidFill>
                      <a:srgbClr val="004F5C"/>
                    </a:solidFill>
                  </a:rPr>
                  <a:t>1976</a:t>
                </a:r>
              </a:p>
            </p:txBody>
          </p:sp>
          <p:sp>
            <p:nvSpPr>
              <p:cNvPr id="12" name="TextBox 11">
                <a:extLst>
                  <a:ext uri="{FF2B5EF4-FFF2-40B4-BE49-F238E27FC236}">
                    <a16:creationId xmlns:a16="http://schemas.microsoft.com/office/drawing/2014/main" xmlns="" id="{22A5A5AD-3B58-44A3-B160-F2211D8584D5}"/>
                  </a:ext>
                </a:extLst>
              </p:cNvPr>
              <p:cNvSpPr txBox="1"/>
              <p:nvPr/>
            </p:nvSpPr>
            <p:spPr>
              <a:xfrm>
                <a:off x="5084302" y="5053809"/>
                <a:ext cx="405414" cy="288094"/>
              </a:xfrm>
              <a:prstGeom prst="rect">
                <a:avLst/>
              </a:prstGeom>
              <a:noFill/>
            </p:spPr>
            <p:txBody>
              <a:bodyPr wrap="none" rtlCol="0">
                <a:spAutoFit/>
              </a:bodyPr>
              <a:lstStyle/>
              <a:p>
                <a:pPr algn="ctr" defTabSz="577893">
                  <a:defRPr/>
                </a:pPr>
                <a:r>
                  <a:rPr lang="en-GB" sz="1400" kern="0" dirty="0">
                    <a:solidFill>
                      <a:srgbClr val="004F5C"/>
                    </a:solidFill>
                  </a:rPr>
                  <a:t>1986</a:t>
                </a:r>
              </a:p>
            </p:txBody>
          </p:sp>
          <p:sp>
            <p:nvSpPr>
              <p:cNvPr id="13" name="TextBox 12">
                <a:extLst>
                  <a:ext uri="{FF2B5EF4-FFF2-40B4-BE49-F238E27FC236}">
                    <a16:creationId xmlns:a16="http://schemas.microsoft.com/office/drawing/2014/main" xmlns="" id="{CE7C2696-038E-42E0-9F83-73D2097B53E9}"/>
                  </a:ext>
                </a:extLst>
              </p:cNvPr>
              <p:cNvSpPr txBox="1"/>
              <p:nvPr/>
            </p:nvSpPr>
            <p:spPr>
              <a:xfrm>
                <a:off x="5788166" y="5053809"/>
                <a:ext cx="405414" cy="288094"/>
              </a:xfrm>
              <a:prstGeom prst="rect">
                <a:avLst/>
              </a:prstGeom>
              <a:noFill/>
            </p:spPr>
            <p:txBody>
              <a:bodyPr wrap="none" rtlCol="0">
                <a:spAutoFit/>
              </a:bodyPr>
              <a:lstStyle/>
              <a:p>
                <a:pPr algn="ctr" defTabSz="577893">
                  <a:defRPr/>
                </a:pPr>
                <a:r>
                  <a:rPr lang="en-GB" sz="1400" kern="0" dirty="0">
                    <a:solidFill>
                      <a:srgbClr val="004F5C"/>
                    </a:solidFill>
                  </a:rPr>
                  <a:t>1996</a:t>
                </a:r>
              </a:p>
            </p:txBody>
          </p:sp>
          <p:sp>
            <p:nvSpPr>
              <p:cNvPr id="14" name="TextBox 13">
                <a:extLst>
                  <a:ext uri="{FF2B5EF4-FFF2-40B4-BE49-F238E27FC236}">
                    <a16:creationId xmlns:a16="http://schemas.microsoft.com/office/drawing/2014/main" xmlns="" id="{AC027EEE-9CE4-48FD-804B-F0C3F09D3671}"/>
                  </a:ext>
                </a:extLst>
              </p:cNvPr>
              <p:cNvSpPr txBox="1"/>
              <p:nvPr/>
            </p:nvSpPr>
            <p:spPr>
              <a:xfrm>
                <a:off x="6492025" y="5053809"/>
                <a:ext cx="405414" cy="288094"/>
              </a:xfrm>
              <a:prstGeom prst="rect">
                <a:avLst/>
              </a:prstGeom>
              <a:noFill/>
            </p:spPr>
            <p:txBody>
              <a:bodyPr wrap="none" rtlCol="0">
                <a:spAutoFit/>
              </a:bodyPr>
              <a:lstStyle/>
              <a:p>
                <a:pPr algn="ctr" defTabSz="577893">
                  <a:defRPr/>
                </a:pPr>
                <a:r>
                  <a:rPr lang="en-GB" sz="1400" kern="0" dirty="0">
                    <a:solidFill>
                      <a:srgbClr val="004F5C"/>
                    </a:solidFill>
                  </a:rPr>
                  <a:t>2006</a:t>
                </a:r>
              </a:p>
            </p:txBody>
          </p:sp>
          <p:sp>
            <p:nvSpPr>
              <p:cNvPr id="15" name="TextBox 14">
                <a:extLst>
                  <a:ext uri="{FF2B5EF4-FFF2-40B4-BE49-F238E27FC236}">
                    <a16:creationId xmlns:a16="http://schemas.microsoft.com/office/drawing/2014/main" xmlns="" id="{FE7179CB-D42D-4408-AD18-C0D12C76F905}"/>
                  </a:ext>
                </a:extLst>
              </p:cNvPr>
              <p:cNvSpPr txBox="1"/>
              <p:nvPr/>
            </p:nvSpPr>
            <p:spPr>
              <a:xfrm>
                <a:off x="7195888" y="5053809"/>
                <a:ext cx="405414" cy="288094"/>
              </a:xfrm>
              <a:prstGeom prst="rect">
                <a:avLst/>
              </a:prstGeom>
              <a:noFill/>
            </p:spPr>
            <p:txBody>
              <a:bodyPr wrap="none" rtlCol="0">
                <a:spAutoFit/>
              </a:bodyPr>
              <a:lstStyle/>
              <a:p>
                <a:pPr algn="ctr" defTabSz="577893">
                  <a:defRPr/>
                </a:pPr>
                <a:r>
                  <a:rPr lang="en-GB" sz="1400" kern="0" dirty="0">
                    <a:solidFill>
                      <a:srgbClr val="004F5C"/>
                    </a:solidFill>
                  </a:rPr>
                  <a:t>2016</a:t>
                </a:r>
              </a:p>
            </p:txBody>
          </p:sp>
        </p:grpSp>
        <p:grpSp>
          <p:nvGrpSpPr>
            <p:cNvPr id="17" name="Group 16">
              <a:extLst>
                <a:ext uri="{FF2B5EF4-FFF2-40B4-BE49-F238E27FC236}">
                  <a16:creationId xmlns:a16="http://schemas.microsoft.com/office/drawing/2014/main" xmlns="" id="{1ED21EC0-B84B-406C-BE4D-63108EAAF54C}"/>
                </a:ext>
              </a:extLst>
            </p:cNvPr>
            <p:cNvGrpSpPr/>
            <p:nvPr/>
          </p:nvGrpSpPr>
          <p:grpSpPr>
            <a:xfrm>
              <a:off x="570324" y="1266824"/>
              <a:ext cx="352380" cy="3810402"/>
              <a:chOff x="642098" y="1717514"/>
              <a:chExt cx="364824" cy="3204667"/>
            </a:xfrm>
          </p:grpSpPr>
          <p:sp>
            <p:nvSpPr>
              <p:cNvPr id="18" name="TextBox 17">
                <a:extLst>
                  <a:ext uri="{FF2B5EF4-FFF2-40B4-BE49-F238E27FC236}">
                    <a16:creationId xmlns:a16="http://schemas.microsoft.com/office/drawing/2014/main" xmlns="" id="{1C5CCF50-AC1C-43C5-B83F-ADB19116866B}"/>
                  </a:ext>
                </a:extLst>
              </p:cNvPr>
              <p:cNvSpPr txBox="1"/>
              <p:nvPr/>
            </p:nvSpPr>
            <p:spPr>
              <a:xfrm>
                <a:off x="642112" y="1717514"/>
                <a:ext cx="364810" cy="242296"/>
              </a:xfrm>
              <a:prstGeom prst="rect">
                <a:avLst/>
              </a:prstGeom>
              <a:noFill/>
            </p:spPr>
            <p:txBody>
              <a:bodyPr wrap="none" rtlCol="0">
                <a:spAutoFit/>
              </a:bodyPr>
              <a:lstStyle/>
              <a:p>
                <a:pPr algn="r" eaLnBrk="0" fontAlgn="base" hangingPunct="0">
                  <a:spcBef>
                    <a:spcPct val="0"/>
                  </a:spcBef>
                  <a:spcAft>
                    <a:spcPct val="0"/>
                  </a:spcAft>
                </a:pPr>
                <a:r>
                  <a:rPr lang="en-GB" sz="1400" dirty="0">
                    <a:solidFill>
                      <a:srgbClr val="004F5C"/>
                    </a:solidFill>
                  </a:rPr>
                  <a:t>16%</a:t>
                </a:r>
              </a:p>
            </p:txBody>
          </p:sp>
          <p:sp>
            <p:nvSpPr>
              <p:cNvPr id="19" name="TextBox 18">
                <a:extLst>
                  <a:ext uri="{FF2B5EF4-FFF2-40B4-BE49-F238E27FC236}">
                    <a16:creationId xmlns:a16="http://schemas.microsoft.com/office/drawing/2014/main" xmlns="" id="{B2C6DB5A-4905-4FC6-ACC4-EFEA05D33FCB}"/>
                  </a:ext>
                </a:extLst>
              </p:cNvPr>
              <p:cNvSpPr txBox="1"/>
              <p:nvPr/>
            </p:nvSpPr>
            <p:spPr>
              <a:xfrm>
                <a:off x="642112" y="2089028"/>
                <a:ext cx="364810" cy="242296"/>
              </a:xfrm>
              <a:prstGeom prst="rect">
                <a:avLst/>
              </a:prstGeom>
              <a:noFill/>
            </p:spPr>
            <p:txBody>
              <a:bodyPr wrap="none" rtlCol="0">
                <a:spAutoFit/>
              </a:bodyPr>
              <a:lstStyle/>
              <a:p>
                <a:pPr algn="r" eaLnBrk="0" fontAlgn="base" hangingPunct="0">
                  <a:spcBef>
                    <a:spcPct val="0"/>
                  </a:spcBef>
                  <a:spcAft>
                    <a:spcPct val="0"/>
                  </a:spcAft>
                </a:pPr>
                <a:r>
                  <a:rPr lang="en-GB" sz="1400" dirty="0">
                    <a:solidFill>
                      <a:srgbClr val="004F5C"/>
                    </a:solidFill>
                  </a:rPr>
                  <a:t>14%</a:t>
                </a:r>
              </a:p>
            </p:txBody>
          </p:sp>
          <p:sp>
            <p:nvSpPr>
              <p:cNvPr id="20" name="TextBox 19">
                <a:extLst>
                  <a:ext uri="{FF2B5EF4-FFF2-40B4-BE49-F238E27FC236}">
                    <a16:creationId xmlns:a16="http://schemas.microsoft.com/office/drawing/2014/main" xmlns="" id="{F2BDFE9A-3E60-4440-81BF-479E397C642A}"/>
                  </a:ext>
                </a:extLst>
              </p:cNvPr>
              <p:cNvSpPr txBox="1"/>
              <p:nvPr/>
            </p:nvSpPr>
            <p:spPr>
              <a:xfrm>
                <a:off x="642112" y="2459781"/>
                <a:ext cx="364810" cy="242296"/>
              </a:xfrm>
              <a:prstGeom prst="rect">
                <a:avLst/>
              </a:prstGeom>
              <a:noFill/>
            </p:spPr>
            <p:txBody>
              <a:bodyPr wrap="none" rtlCol="0">
                <a:spAutoFit/>
              </a:bodyPr>
              <a:lstStyle/>
              <a:p>
                <a:pPr algn="r" eaLnBrk="0" fontAlgn="base" hangingPunct="0">
                  <a:spcBef>
                    <a:spcPct val="0"/>
                  </a:spcBef>
                  <a:spcAft>
                    <a:spcPct val="0"/>
                  </a:spcAft>
                </a:pPr>
                <a:r>
                  <a:rPr lang="en-GB" sz="1400" dirty="0">
                    <a:solidFill>
                      <a:srgbClr val="004F5C"/>
                    </a:solidFill>
                  </a:rPr>
                  <a:t>12%</a:t>
                </a:r>
              </a:p>
            </p:txBody>
          </p:sp>
          <p:sp>
            <p:nvSpPr>
              <p:cNvPr id="21" name="TextBox 20">
                <a:extLst>
                  <a:ext uri="{FF2B5EF4-FFF2-40B4-BE49-F238E27FC236}">
                    <a16:creationId xmlns:a16="http://schemas.microsoft.com/office/drawing/2014/main" xmlns="" id="{A0C05746-0BC1-401E-A249-21F10585D74F}"/>
                  </a:ext>
                </a:extLst>
              </p:cNvPr>
              <p:cNvSpPr txBox="1"/>
              <p:nvPr/>
            </p:nvSpPr>
            <p:spPr>
              <a:xfrm>
                <a:off x="708789" y="3184335"/>
                <a:ext cx="298129" cy="242296"/>
              </a:xfrm>
              <a:prstGeom prst="rect">
                <a:avLst/>
              </a:prstGeom>
              <a:noFill/>
            </p:spPr>
            <p:txBody>
              <a:bodyPr wrap="none" rtlCol="0">
                <a:spAutoFit/>
              </a:bodyPr>
              <a:lstStyle/>
              <a:p>
                <a:pPr algn="r" eaLnBrk="0" fontAlgn="base" hangingPunct="0">
                  <a:spcBef>
                    <a:spcPct val="0"/>
                  </a:spcBef>
                  <a:spcAft>
                    <a:spcPct val="0"/>
                  </a:spcAft>
                </a:pPr>
                <a:r>
                  <a:rPr lang="en-GB" sz="1400" dirty="0">
                    <a:solidFill>
                      <a:srgbClr val="004F5C"/>
                    </a:solidFill>
                  </a:rPr>
                  <a:t>8%</a:t>
                </a:r>
              </a:p>
            </p:txBody>
          </p:sp>
          <p:sp>
            <p:nvSpPr>
              <p:cNvPr id="22" name="TextBox 21">
                <a:extLst>
                  <a:ext uri="{FF2B5EF4-FFF2-40B4-BE49-F238E27FC236}">
                    <a16:creationId xmlns:a16="http://schemas.microsoft.com/office/drawing/2014/main" xmlns="" id="{69FAAC3D-3B0D-4203-B8DE-3EF612DB5C69}"/>
                  </a:ext>
                </a:extLst>
              </p:cNvPr>
              <p:cNvSpPr txBox="1"/>
              <p:nvPr/>
            </p:nvSpPr>
            <p:spPr>
              <a:xfrm>
                <a:off x="708789" y="3574886"/>
                <a:ext cx="298129" cy="242296"/>
              </a:xfrm>
              <a:prstGeom prst="rect">
                <a:avLst/>
              </a:prstGeom>
              <a:noFill/>
            </p:spPr>
            <p:txBody>
              <a:bodyPr wrap="none" rtlCol="0">
                <a:spAutoFit/>
              </a:bodyPr>
              <a:lstStyle/>
              <a:p>
                <a:pPr algn="r" eaLnBrk="0" fontAlgn="base" hangingPunct="0">
                  <a:spcBef>
                    <a:spcPct val="0"/>
                  </a:spcBef>
                  <a:spcAft>
                    <a:spcPct val="0"/>
                  </a:spcAft>
                </a:pPr>
                <a:r>
                  <a:rPr lang="en-GB" sz="1400" dirty="0">
                    <a:solidFill>
                      <a:srgbClr val="004F5C"/>
                    </a:solidFill>
                  </a:rPr>
                  <a:t>6%</a:t>
                </a:r>
              </a:p>
            </p:txBody>
          </p:sp>
          <p:sp>
            <p:nvSpPr>
              <p:cNvPr id="23" name="TextBox 22">
                <a:extLst>
                  <a:ext uri="{FF2B5EF4-FFF2-40B4-BE49-F238E27FC236}">
                    <a16:creationId xmlns:a16="http://schemas.microsoft.com/office/drawing/2014/main" xmlns="" id="{1E43A27E-A8AA-4E32-8AD9-7F91C4759D5F}"/>
                  </a:ext>
                </a:extLst>
              </p:cNvPr>
              <p:cNvSpPr txBox="1"/>
              <p:nvPr/>
            </p:nvSpPr>
            <p:spPr>
              <a:xfrm>
                <a:off x="708789" y="3946399"/>
                <a:ext cx="298129" cy="242296"/>
              </a:xfrm>
              <a:prstGeom prst="rect">
                <a:avLst/>
              </a:prstGeom>
              <a:noFill/>
            </p:spPr>
            <p:txBody>
              <a:bodyPr wrap="none" rtlCol="0">
                <a:spAutoFit/>
              </a:bodyPr>
              <a:lstStyle/>
              <a:p>
                <a:pPr algn="r" eaLnBrk="0" fontAlgn="base" hangingPunct="0">
                  <a:spcBef>
                    <a:spcPct val="0"/>
                  </a:spcBef>
                  <a:spcAft>
                    <a:spcPct val="0"/>
                  </a:spcAft>
                </a:pPr>
                <a:r>
                  <a:rPr lang="en-GB" sz="1400" dirty="0">
                    <a:solidFill>
                      <a:srgbClr val="004F5C"/>
                    </a:solidFill>
                  </a:rPr>
                  <a:t>4%</a:t>
                </a:r>
              </a:p>
            </p:txBody>
          </p:sp>
          <p:sp>
            <p:nvSpPr>
              <p:cNvPr id="24" name="TextBox 23">
                <a:extLst>
                  <a:ext uri="{FF2B5EF4-FFF2-40B4-BE49-F238E27FC236}">
                    <a16:creationId xmlns:a16="http://schemas.microsoft.com/office/drawing/2014/main" xmlns="" id="{8486A6C5-0764-48D1-BD36-FEE32F38C9F8}"/>
                  </a:ext>
                </a:extLst>
              </p:cNvPr>
              <p:cNvSpPr txBox="1"/>
              <p:nvPr/>
            </p:nvSpPr>
            <p:spPr>
              <a:xfrm>
                <a:off x="708789" y="4679885"/>
                <a:ext cx="298129" cy="242296"/>
              </a:xfrm>
              <a:prstGeom prst="rect">
                <a:avLst/>
              </a:prstGeom>
              <a:noFill/>
            </p:spPr>
            <p:txBody>
              <a:bodyPr wrap="none" rtlCol="0">
                <a:spAutoFit/>
              </a:bodyPr>
              <a:lstStyle/>
              <a:p>
                <a:pPr algn="r" eaLnBrk="0" fontAlgn="base" hangingPunct="0">
                  <a:spcBef>
                    <a:spcPct val="0"/>
                  </a:spcBef>
                  <a:spcAft>
                    <a:spcPct val="0"/>
                  </a:spcAft>
                </a:pPr>
                <a:r>
                  <a:rPr lang="en-GB" sz="1400" dirty="0">
                    <a:solidFill>
                      <a:srgbClr val="004F5C"/>
                    </a:solidFill>
                  </a:rPr>
                  <a:t>0%</a:t>
                </a:r>
              </a:p>
            </p:txBody>
          </p:sp>
          <p:sp>
            <p:nvSpPr>
              <p:cNvPr id="25" name="TextBox 24">
                <a:extLst>
                  <a:ext uri="{FF2B5EF4-FFF2-40B4-BE49-F238E27FC236}">
                    <a16:creationId xmlns:a16="http://schemas.microsoft.com/office/drawing/2014/main" xmlns="" id="{328A5F52-AFD7-43F2-8B8E-531BDE4B2CCB}"/>
                  </a:ext>
                </a:extLst>
              </p:cNvPr>
              <p:cNvSpPr txBox="1"/>
              <p:nvPr/>
            </p:nvSpPr>
            <p:spPr>
              <a:xfrm>
                <a:off x="708772" y="4313134"/>
                <a:ext cx="298129" cy="242296"/>
              </a:xfrm>
              <a:prstGeom prst="rect">
                <a:avLst/>
              </a:prstGeom>
              <a:noFill/>
            </p:spPr>
            <p:txBody>
              <a:bodyPr wrap="none" rtlCol="0">
                <a:spAutoFit/>
              </a:bodyPr>
              <a:lstStyle/>
              <a:p>
                <a:pPr algn="r" eaLnBrk="0" fontAlgn="base" hangingPunct="0">
                  <a:spcBef>
                    <a:spcPct val="0"/>
                  </a:spcBef>
                  <a:spcAft>
                    <a:spcPct val="0"/>
                  </a:spcAft>
                </a:pPr>
                <a:r>
                  <a:rPr lang="en-GB" sz="1400" dirty="0">
                    <a:solidFill>
                      <a:srgbClr val="004F5C"/>
                    </a:solidFill>
                  </a:rPr>
                  <a:t>2%</a:t>
                </a:r>
              </a:p>
            </p:txBody>
          </p:sp>
          <p:sp>
            <p:nvSpPr>
              <p:cNvPr id="26" name="TextBox 25">
                <a:extLst>
                  <a:ext uri="{FF2B5EF4-FFF2-40B4-BE49-F238E27FC236}">
                    <a16:creationId xmlns:a16="http://schemas.microsoft.com/office/drawing/2014/main" xmlns="" id="{49D6A88B-A432-4815-82B6-CE53BB38F5D0}"/>
                  </a:ext>
                </a:extLst>
              </p:cNvPr>
              <p:cNvSpPr txBox="1"/>
              <p:nvPr/>
            </p:nvSpPr>
            <p:spPr>
              <a:xfrm>
                <a:off x="642098" y="2817568"/>
                <a:ext cx="364810" cy="242296"/>
              </a:xfrm>
              <a:prstGeom prst="rect">
                <a:avLst/>
              </a:prstGeom>
              <a:noFill/>
            </p:spPr>
            <p:txBody>
              <a:bodyPr wrap="none" rtlCol="0">
                <a:spAutoFit/>
              </a:bodyPr>
              <a:lstStyle/>
              <a:p>
                <a:pPr algn="r" eaLnBrk="0" fontAlgn="base" hangingPunct="0">
                  <a:spcBef>
                    <a:spcPct val="0"/>
                  </a:spcBef>
                  <a:spcAft>
                    <a:spcPct val="0"/>
                  </a:spcAft>
                </a:pPr>
                <a:r>
                  <a:rPr lang="en-GB" sz="1400" dirty="0">
                    <a:solidFill>
                      <a:srgbClr val="004F5C"/>
                    </a:solidFill>
                  </a:rPr>
                  <a:t>10%</a:t>
                </a:r>
              </a:p>
            </p:txBody>
          </p:sp>
        </p:grpSp>
        <p:grpSp>
          <p:nvGrpSpPr>
            <p:cNvPr id="27" name="Group 26">
              <a:extLst>
                <a:ext uri="{FF2B5EF4-FFF2-40B4-BE49-F238E27FC236}">
                  <a16:creationId xmlns:a16="http://schemas.microsoft.com/office/drawing/2014/main" xmlns="" id="{204DC838-2BC7-4AE2-B9EB-C457A8BD3703}"/>
                </a:ext>
              </a:extLst>
            </p:cNvPr>
            <p:cNvGrpSpPr/>
            <p:nvPr/>
          </p:nvGrpSpPr>
          <p:grpSpPr>
            <a:xfrm>
              <a:off x="2941470" y="5428850"/>
              <a:ext cx="2427271" cy="262358"/>
              <a:chOff x="3346597" y="5413610"/>
              <a:chExt cx="2418035" cy="262358"/>
            </a:xfrm>
          </p:grpSpPr>
          <p:sp>
            <p:nvSpPr>
              <p:cNvPr id="28" name="TextBox 27">
                <a:extLst>
                  <a:ext uri="{FF2B5EF4-FFF2-40B4-BE49-F238E27FC236}">
                    <a16:creationId xmlns:a16="http://schemas.microsoft.com/office/drawing/2014/main" xmlns="" id="{C8450E1C-F5FB-450C-8EBD-A85AF6A674B8}"/>
                  </a:ext>
                </a:extLst>
              </p:cNvPr>
              <p:cNvSpPr txBox="1"/>
              <p:nvPr/>
            </p:nvSpPr>
            <p:spPr>
              <a:xfrm>
                <a:off x="3562991" y="5413610"/>
                <a:ext cx="2201641" cy="262358"/>
              </a:xfrm>
              <a:prstGeom prst="rect">
                <a:avLst/>
              </a:prstGeom>
              <a:noFill/>
            </p:spPr>
            <p:txBody>
              <a:bodyPr wrap="square" lIns="57788" tIns="28894" rIns="57788" bIns="28894" rtlCol="0">
                <a:spAutoFit/>
              </a:bodyPr>
              <a:lstStyle/>
              <a:p>
                <a:pPr eaLnBrk="0" fontAlgn="base" hangingPunct="0">
                  <a:spcBef>
                    <a:spcPct val="0"/>
                  </a:spcBef>
                  <a:spcAft>
                    <a:spcPct val="0"/>
                  </a:spcAft>
                </a:pPr>
                <a:r>
                  <a:rPr lang="en-GB" sz="1400" dirty="0">
                    <a:solidFill>
                      <a:srgbClr val="004F5C"/>
                    </a:solidFill>
                  </a:rPr>
                  <a:t>Long US Treasuries yield</a:t>
                </a:r>
              </a:p>
            </p:txBody>
          </p:sp>
          <p:cxnSp>
            <p:nvCxnSpPr>
              <p:cNvPr id="31" name="Straight Connector 30">
                <a:extLst>
                  <a:ext uri="{FF2B5EF4-FFF2-40B4-BE49-F238E27FC236}">
                    <a16:creationId xmlns:a16="http://schemas.microsoft.com/office/drawing/2014/main" xmlns="" id="{161AD3BB-21BC-4FD1-8BE9-1D6288FF8736}"/>
                  </a:ext>
                </a:extLst>
              </p:cNvPr>
              <p:cNvCxnSpPr/>
              <p:nvPr/>
            </p:nvCxnSpPr>
            <p:spPr bwMode="auto">
              <a:xfrm>
                <a:off x="3346597" y="5544764"/>
                <a:ext cx="216394" cy="0"/>
              </a:xfrm>
              <a:prstGeom prst="line">
                <a:avLst/>
              </a:prstGeom>
              <a:noFill/>
              <a:ln w="38100" cap="flat" cmpd="sng" algn="ctr">
                <a:solidFill>
                  <a:schemeClr val="tx2"/>
                </a:solidFill>
                <a:prstDash val="solid"/>
                <a:round/>
                <a:headEnd type="none" w="med" len="med"/>
                <a:tailEnd type="none" w="med" len="med"/>
              </a:ln>
              <a:effectLst/>
              <a:extLst/>
            </p:spPr>
          </p:cxnSp>
        </p:grpSp>
        <p:sp>
          <p:nvSpPr>
            <p:cNvPr id="44" name="Rectangle 43">
              <a:extLst>
                <a:ext uri="{FF2B5EF4-FFF2-40B4-BE49-F238E27FC236}">
                  <a16:creationId xmlns:a16="http://schemas.microsoft.com/office/drawing/2014/main" xmlns="" id="{17C6871B-197F-4587-8208-640C1E69C451}"/>
                </a:ext>
              </a:extLst>
            </p:cNvPr>
            <p:cNvSpPr/>
            <p:nvPr/>
          </p:nvSpPr>
          <p:spPr bwMode="auto">
            <a:xfrm>
              <a:off x="896752" y="1359408"/>
              <a:ext cx="6843898" cy="3558016"/>
            </a:xfrm>
            <a:prstGeom prst="rect">
              <a:avLst/>
            </a:prstGeom>
            <a:solidFill>
              <a:schemeClr val="bg1">
                <a:alpha val="75000"/>
              </a:schemeClr>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687232"/>
              <a:endParaRPr lang="en-GB" sz="1400" dirty="0" err="1"/>
            </a:p>
          </p:txBody>
        </p:sp>
        <p:grpSp>
          <p:nvGrpSpPr>
            <p:cNvPr id="32" name="Group 31">
              <a:extLst>
                <a:ext uri="{FF2B5EF4-FFF2-40B4-BE49-F238E27FC236}">
                  <a16:creationId xmlns:a16="http://schemas.microsoft.com/office/drawing/2014/main" xmlns="" id="{06D7CDAA-E6ED-4665-8923-2D1625FA09CA}"/>
                </a:ext>
              </a:extLst>
            </p:cNvPr>
            <p:cNvGrpSpPr/>
            <p:nvPr/>
          </p:nvGrpSpPr>
          <p:grpSpPr>
            <a:xfrm>
              <a:off x="1153140" y="1973182"/>
              <a:ext cx="5831066" cy="2705974"/>
              <a:chOff x="1153140" y="1973182"/>
              <a:chExt cx="5831066" cy="2705974"/>
            </a:xfrm>
            <a:effectLst>
              <a:outerShdw blurRad="50800" dist="38100" dir="2700000" algn="tl" rotWithShape="0">
                <a:prstClr val="black">
                  <a:alpha val="40000"/>
                </a:prstClr>
              </a:outerShdw>
            </a:effectLst>
          </p:grpSpPr>
          <p:sp>
            <p:nvSpPr>
              <p:cNvPr id="33" name="Freeform 67">
                <a:extLst>
                  <a:ext uri="{FF2B5EF4-FFF2-40B4-BE49-F238E27FC236}">
                    <a16:creationId xmlns:a16="http://schemas.microsoft.com/office/drawing/2014/main" xmlns="" id="{7BE425CF-D0D0-4209-8C84-C8430A349D3A}"/>
                  </a:ext>
                </a:extLst>
              </p:cNvPr>
              <p:cNvSpPr/>
              <p:nvPr/>
            </p:nvSpPr>
            <p:spPr bwMode="auto">
              <a:xfrm>
                <a:off x="1153140" y="1973182"/>
                <a:ext cx="4950849" cy="2534988"/>
              </a:xfrm>
              <a:custGeom>
                <a:avLst/>
                <a:gdLst>
                  <a:gd name="connsiteX0" fmla="*/ 0 w 4024313"/>
                  <a:gd name="connsiteY0" fmla="*/ 1628775 h 1895475"/>
                  <a:gd name="connsiteX1" fmla="*/ 57150 w 4024313"/>
                  <a:gd name="connsiteY1" fmla="*/ 1709738 h 1895475"/>
                  <a:gd name="connsiteX2" fmla="*/ 109538 w 4024313"/>
                  <a:gd name="connsiteY2" fmla="*/ 1666875 h 1895475"/>
                  <a:gd name="connsiteX3" fmla="*/ 166688 w 4024313"/>
                  <a:gd name="connsiteY3" fmla="*/ 1666875 h 1895475"/>
                  <a:gd name="connsiteX4" fmla="*/ 204788 w 4024313"/>
                  <a:gd name="connsiteY4" fmla="*/ 1690688 h 1895475"/>
                  <a:gd name="connsiteX5" fmla="*/ 261938 w 4024313"/>
                  <a:gd name="connsiteY5" fmla="*/ 1557338 h 1895475"/>
                  <a:gd name="connsiteX6" fmla="*/ 304800 w 4024313"/>
                  <a:gd name="connsiteY6" fmla="*/ 1709738 h 1895475"/>
                  <a:gd name="connsiteX7" fmla="*/ 357188 w 4024313"/>
                  <a:gd name="connsiteY7" fmla="*/ 1671638 h 1895475"/>
                  <a:gd name="connsiteX8" fmla="*/ 385763 w 4024313"/>
                  <a:gd name="connsiteY8" fmla="*/ 1728788 h 1895475"/>
                  <a:gd name="connsiteX9" fmla="*/ 500063 w 4024313"/>
                  <a:gd name="connsiteY9" fmla="*/ 1809750 h 1895475"/>
                  <a:gd name="connsiteX10" fmla="*/ 552450 w 4024313"/>
                  <a:gd name="connsiteY10" fmla="*/ 1771650 h 1895475"/>
                  <a:gd name="connsiteX11" fmla="*/ 633413 w 4024313"/>
                  <a:gd name="connsiteY11" fmla="*/ 1824038 h 1895475"/>
                  <a:gd name="connsiteX12" fmla="*/ 695325 w 4024313"/>
                  <a:gd name="connsiteY12" fmla="*/ 1895475 h 1895475"/>
                  <a:gd name="connsiteX13" fmla="*/ 752475 w 4024313"/>
                  <a:gd name="connsiteY13" fmla="*/ 1881188 h 1895475"/>
                  <a:gd name="connsiteX14" fmla="*/ 800100 w 4024313"/>
                  <a:gd name="connsiteY14" fmla="*/ 1819275 h 1895475"/>
                  <a:gd name="connsiteX15" fmla="*/ 933450 w 4024313"/>
                  <a:gd name="connsiteY15" fmla="*/ 1819275 h 1895475"/>
                  <a:gd name="connsiteX16" fmla="*/ 981075 w 4024313"/>
                  <a:gd name="connsiteY16" fmla="*/ 1895475 h 1895475"/>
                  <a:gd name="connsiteX17" fmla="*/ 1047750 w 4024313"/>
                  <a:gd name="connsiteY17" fmla="*/ 1876425 h 1895475"/>
                  <a:gd name="connsiteX18" fmla="*/ 1085850 w 4024313"/>
                  <a:gd name="connsiteY18" fmla="*/ 1828800 h 1895475"/>
                  <a:gd name="connsiteX19" fmla="*/ 1143000 w 4024313"/>
                  <a:gd name="connsiteY19" fmla="*/ 1847850 h 1895475"/>
                  <a:gd name="connsiteX20" fmla="*/ 1171575 w 4024313"/>
                  <a:gd name="connsiteY20" fmla="*/ 1895475 h 1895475"/>
                  <a:gd name="connsiteX21" fmla="*/ 1243013 w 4024313"/>
                  <a:gd name="connsiteY21" fmla="*/ 1852613 h 1895475"/>
                  <a:gd name="connsiteX22" fmla="*/ 1281113 w 4024313"/>
                  <a:gd name="connsiteY22" fmla="*/ 1790700 h 1895475"/>
                  <a:gd name="connsiteX23" fmla="*/ 1357313 w 4024313"/>
                  <a:gd name="connsiteY23" fmla="*/ 1752600 h 1895475"/>
                  <a:gd name="connsiteX24" fmla="*/ 1433513 w 4024313"/>
                  <a:gd name="connsiteY24" fmla="*/ 1790700 h 1895475"/>
                  <a:gd name="connsiteX25" fmla="*/ 1533525 w 4024313"/>
                  <a:gd name="connsiteY25" fmla="*/ 1666875 h 1895475"/>
                  <a:gd name="connsiteX26" fmla="*/ 1600200 w 4024313"/>
                  <a:gd name="connsiteY26" fmla="*/ 1709738 h 1895475"/>
                  <a:gd name="connsiteX27" fmla="*/ 1695450 w 4024313"/>
                  <a:gd name="connsiteY27" fmla="*/ 1500188 h 1895475"/>
                  <a:gd name="connsiteX28" fmla="*/ 1762125 w 4024313"/>
                  <a:gd name="connsiteY28" fmla="*/ 1590675 h 1895475"/>
                  <a:gd name="connsiteX29" fmla="*/ 1790700 w 4024313"/>
                  <a:gd name="connsiteY29" fmla="*/ 1547813 h 1895475"/>
                  <a:gd name="connsiteX30" fmla="*/ 1857375 w 4024313"/>
                  <a:gd name="connsiteY30" fmla="*/ 1595438 h 1895475"/>
                  <a:gd name="connsiteX31" fmla="*/ 1905000 w 4024313"/>
                  <a:gd name="connsiteY31" fmla="*/ 1543050 h 1895475"/>
                  <a:gd name="connsiteX32" fmla="*/ 1957388 w 4024313"/>
                  <a:gd name="connsiteY32" fmla="*/ 1547813 h 1895475"/>
                  <a:gd name="connsiteX33" fmla="*/ 2000250 w 4024313"/>
                  <a:gd name="connsiteY33" fmla="*/ 1504950 h 1895475"/>
                  <a:gd name="connsiteX34" fmla="*/ 2047875 w 4024313"/>
                  <a:gd name="connsiteY34" fmla="*/ 1490663 h 1895475"/>
                  <a:gd name="connsiteX35" fmla="*/ 2090738 w 4024313"/>
                  <a:gd name="connsiteY35" fmla="*/ 1366838 h 1895475"/>
                  <a:gd name="connsiteX36" fmla="*/ 2152650 w 4024313"/>
                  <a:gd name="connsiteY36" fmla="*/ 1309688 h 1895475"/>
                  <a:gd name="connsiteX37" fmla="*/ 2209800 w 4024313"/>
                  <a:gd name="connsiteY37" fmla="*/ 1143000 h 1895475"/>
                  <a:gd name="connsiteX38" fmla="*/ 2281238 w 4024313"/>
                  <a:gd name="connsiteY38" fmla="*/ 1243013 h 1895475"/>
                  <a:gd name="connsiteX39" fmla="*/ 2300288 w 4024313"/>
                  <a:gd name="connsiteY39" fmla="*/ 1485900 h 1895475"/>
                  <a:gd name="connsiteX40" fmla="*/ 2362200 w 4024313"/>
                  <a:gd name="connsiteY40" fmla="*/ 1485900 h 1895475"/>
                  <a:gd name="connsiteX41" fmla="*/ 2405063 w 4024313"/>
                  <a:gd name="connsiteY41" fmla="*/ 1066800 h 1895475"/>
                  <a:gd name="connsiteX42" fmla="*/ 2466975 w 4024313"/>
                  <a:gd name="connsiteY42" fmla="*/ 962025 h 1895475"/>
                  <a:gd name="connsiteX43" fmla="*/ 2528888 w 4024313"/>
                  <a:gd name="connsiteY43" fmla="*/ 957263 h 1895475"/>
                  <a:gd name="connsiteX44" fmla="*/ 2571750 w 4024313"/>
                  <a:gd name="connsiteY44" fmla="*/ 1100138 h 1895475"/>
                  <a:gd name="connsiteX45" fmla="*/ 2633663 w 4024313"/>
                  <a:gd name="connsiteY45" fmla="*/ 995363 h 1895475"/>
                  <a:gd name="connsiteX46" fmla="*/ 2824163 w 4024313"/>
                  <a:gd name="connsiteY46" fmla="*/ 0 h 1895475"/>
                  <a:gd name="connsiteX47" fmla="*/ 2886075 w 4024313"/>
                  <a:gd name="connsiteY47" fmla="*/ 504825 h 1895475"/>
                  <a:gd name="connsiteX48" fmla="*/ 2928938 w 4024313"/>
                  <a:gd name="connsiteY48" fmla="*/ 323850 h 1895475"/>
                  <a:gd name="connsiteX49" fmla="*/ 2981325 w 4024313"/>
                  <a:gd name="connsiteY49" fmla="*/ 376238 h 1895475"/>
                  <a:gd name="connsiteX50" fmla="*/ 3086100 w 4024313"/>
                  <a:gd name="connsiteY50" fmla="*/ 990600 h 1895475"/>
                  <a:gd name="connsiteX51" fmla="*/ 3133725 w 4024313"/>
                  <a:gd name="connsiteY51" fmla="*/ 766763 h 1895475"/>
                  <a:gd name="connsiteX52" fmla="*/ 3200400 w 4024313"/>
                  <a:gd name="connsiteY52" fmla="*/ 757238 h 1895475"/>
                  <a:gd name="connsiteX53" fmla="*/ 3243263 w 4024313"/>
                  <a:gd name="connsiteY53" fmla="*/ 938213 h 1895475"/>
                  <a:gd name="connsiteX54" fmla="*/ 3295650 w 4024313"/>
                  <a:gd name="connsiteY54" fmla="*/ 885825 h 1895475"/>
                  <a:gd name="connsiteX55" fmla="*/ 3352800 w 4024313"/>
                  <a:gd name="connsiteY55" fmla="*/ 1042988 h 1895475"/>
                  <a:gd name="connsiteX56" fmla="*/ 3409950 w 4024313"/>
                  <a:gd name="connsiteY56" fmla="*/ 1042988 h 1895475"/>
                  <a:gd name="connsiteX57" fmla="*/ 3452813 w 4024313"/>
                  <a:gd name="connsiteY57" fmla="*/ 1181100 h 1895475"/>
                  <a:gd name="connsiteX58" fmla="*/ 3500438 w 4024313"/>
                  <a:gd name="connsiteY58" fmla="*/ 947738 h 1895475"/>
                  <a:gd name="connsiteX59" fmla="*/ 3552825 w 4024313"/>
                  <a:gd name="connsiteY59" fmla="*/ 1262063 h 1895475"/>
                  <a:gd name="connsiteX60" fmla="*/ 3605213 w 4024313"/>
                  <a:gd name="connsiteY60" fmla="*/ 1138238 h 1895475"/>
                  <a:gd name="connsiteX61" fmla="*/ 3705225 w 4024313"/>
                  <a:gd name="connsiteY61" fmla="*/ 1385888 h 1895475"/>
                  <a:gd name="connsiteX62" fmla="*/ 3748088 w 4024313"/>
                  <a:gd name="connsiteY62" fmla="*/ 1128713 h 1895475"/>
                  <a:gd name="connsiteX63" fmla="*/ 3800475 w 4024313"/>
                  <a:gd name="connsiteY63" fmla="*/ 1328738 h 1895475"/>
                  <a:gd name="connsiteX64" fmla="*/ 3862388 w 4024313"/>
                  <a:gd name="connsiteY64" fmla="*/ 1304925 h 1895475"/>
                  <a:gd name="connsiteX65" fmla="*/ 3919538 w 4024313"/>
                  <a:gd name="connsiteY65" fmla="*/ 1443038 h 1895475"/>
                  <a:gd name="connsiteX66" fmla="*/ 3967163 w 4024313"/>
                  <a:gd name="connsiteY66" fmla="*/ 1404938 h 1895475"/>
                  <a:gd name="connsiteX67" fmla="*/ 4024313 w 4024313"/>
                  <a:gd name="connsiteY67" fmla="*/ 1414463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024313" h="1895475">
                    <a:moveTo>
                      <a:pt x="0" y="1628775"/>
                    </a:moveTo>
                    <a:lnTo>
                      <a:pt x="57150" y="1709738"/>
                    </a:lnTo>
                    <a:lnTo>
                      <a:pt x="109538" y="1666875"/>
                    </a:lnTo>
                    <a:lnTo>
                      <a:pt x="166688" y="1666875"/>
                    </a:lnTo>
                    <a:lnTo>
                      <a:pt x="204788" y="1690688"/>
                    </a:lnTo>
                    <a:lnTo>
                      <a:pt x="261938" y="1557338"/>
                    </a:lnTo>
                    <a:lnTo>
                      <a:pt x="304800" y="1709738"/>
                    </a:lnTo>
                    <a:lnTo>
                      <a:pt x="357188" y="1671638"/>
                    </a:lnTo>
                    <a:lnTo>
                      <a:pt x="385763" y="1728788"/>
                    </a:lnTo>
                    <a:lnTo>
                      <a:pt x="500063" y="1809750"/>
                    </a:lnTo>
                    <a:lnTo>
                      <a:pt x="552450" y="1771650"/>
                    </a:lnTo>
                    <a:lnTo>
                      <a:pt x="633413" y="1824038"/>
                    </a:lnTo>
                    <a:lnTo>
                      <a:pt x="695325" y="1895475"/>
                    </a:lnTo>
                    <a:lnTo>
                      <a:pt x="752475" y="1881188"/>
                    </a:lnTo>
                    <a:lnTo>
                      <a:pt x="800100" y="1819275"/>
                    </a:lnTo>
                    <a:lnTo>
                      <a:pt x="933450" y="1819275"/>
                    </a:lnTo>
                    <a:lnTo>
                      <a:pt x="981075" y="1895475"/>
                    </a:lnTo>
                    <a:lnTo>
                      <a:pt x="1047750" y="1876425"/>
                    </a:lnTo>
                    <a:lnTo>
                      <a:pt x="1085850" y="1828800"/>
                    </a:lnTo>
                    <a:lnTo>
                      <a:pt x="1143000" y="1847850"/>
                    </a:lnTo>
                    <a:lnTo>
                      <a:pt x="1171575" y="1895475"/>
                    </a:lnTo>
                    <a:lnTo>
                      <a:pt x="1243013" y="1852613"/>
                    </a:lnTo>
                    <a:lnTo>
                      <a:pt x="1281113" y="1790700"/>
                    </a:lnTo>
                    <a:lnTo>
                      <a:pt x="1357313" y="1752600"/>
                    </a:lnTo>
                    <a:lnTo>
                      <a:pt x="1433513" y="1790700"/>
                    </a:lnTo>
                    <a:lnTo>
                      <a:pt x="1533525" y="1666875"/>
                    </a:lnTo>
                    <a:lnTo>
                      <a:pt x="1600200" y="1709738"/>
                    </a:lnTo>
                    <a:lnTo>
                      <a:pt x="1695450" y="1500188"/>
                    </a:lnTo>
                    <a:lnTo>
                      <a:pt x="1762125" y="1590675"/>
                    </a:lnTo>
                    <a:lnTo>
                      <a:pt x="1790700" y="1547813"/>
                    </a:lnTo>
                    <a:lnTo>
                      <a:pt x="1857375" y="1595438"/>
                    </a:lnTo>
                    <a:lnTo>
                      <a:pt x="1905000" y="1543050"/>
                    </a:lnTo>
                    <a:lnTo>
                      <a:pt x="1957388" y="1547813"/>
                    </a:lnTo>
                    <a:lnTo>
                      <a:pt x="2000250" y="1504950"/>
                    </a:lnTo>
                    <a:lnTo>
                      <a:pt x="2047875" y="1490663"/>
                    </a:lnTo>
                    <a:lnTo>
                      <a:pt x="2090738" y="1366838"/>
                    </a:lnTo>
                    <a:lnTo>
                      <a:pt x="2152650" y="1309688"/>
                    </a:lnTo>
                    <a:lnTo>
                      <a:pt x="2209800" y="1143000"/>
                    </a:lnTo>
                    <a:lnTo>
                      <a:pt x="2281238" y="1243013"/>
                    </a:lnTo>
                    <a:lnTo>
                      <a:pt x="2300288" y="1485900"/>
                    </a:lnTo>
                    <a:lnTo>
                      <a:pt x="2362200" y="1485900"/>
                    </a:lnTo>
                    <a:lnTo>
                      <a:pt x="2405063" y="1066800"/>
                    </a:lnTo>
                    <a:lnTo>
                      <a:pt x="2466975" y="962025"/>
                    </a:lnTo>
                    <a:lnTo>
                      <a:pt x="2528888" y="957263"/>
                    </a:lnTo>
                    <a:lnTo>
                      <a:pt x="2571750" y="1100138"/>
                    </a:lnTo>
                    <a:lnTo>
                      <a:pt x="2633663" y="995363"/>
                    </a:lnTo>
                    <a:lnTo>
                      <a:pt x="2824163" y="0"/>
                    </a:lnTo>
                    <a:lnTo>
                      <a:pt x="2886075" y="504825"/>
                    </a:lnTo>
                    <a:lnTo>
                      <a:pt x="2928938" y="323850"/>
                    </a:lnTo>
                    <a:lnTo>
                      <a:pt x="2981325" y="376238"/>
                    </a:lnTo>
                    <a:lnTo>
                      <a:pt x="3086100" y="990600"/>
                    </a:lnTo>
                    <a:lnTo>
                      <a:pt x="3133725" y="766763"/>
                    </a:lnTo>
                    <a:lnTo>
                      <a:pt x="3200400" y="757238"/>
                    </a:lnTo>
                    <a:lnTo>
                      <a:pt x="3243263" y="938213"/>
                    </a:lnTo>
                    <a:lnTo>
                      <a:pt x="3295650" y="885825"/>
                    </a:lnTo>
                    <a:lnTo>
                      <a:pt x="3352800" y="1042988"/>
                    </a:lnTo>
                    <a:lnTo>
                      <a:pt x="3409950" y="1042988"/>
                    </a:lnTo>
                    <a:lnTo>
                      <a:pt x="3452813" y="1181100"/>
                    </a:lnTo>
                    <a:lnTo>
                      <a:pt x="3500438" y="947738"/>
                    </a:lnTo>
                    <a:lnTo>
                      <a:pt x="3552825" y="1262063"/>
                    </a:lnTo>
                    <a:lnTo>
                      <a:pt x="3605213" y="1138238"/>
                    </a:lnTo>
                    <a:lnTo>
                      <a:pt x="3705225" y="1385888"/>
                    </a:lnTo>
                    <a:lnTo>
                      <a:pt x="3748088" y="1128713"/>
                    </a:lnTo>
                    <a:lnTo>
                      <a:pt x="3800475" y="1328738"/>
                    </a:lnTo>
                    <a:lnTo>
                      <a:pt x="3862388" y="1304925"/>
                    </a:lnTo>
                    <a:lnTo>
                      <a:pt x="3919538" y="1443038"/>
                    </a:lnTo>
                    <a:lnTo>
                      <a:pt x="3967163" y="1404938"/>
                    </a:lnTo>
                    <a:lnTo>
                      <a:pt x="4024313" y="1414463"/>
                    </a:lnTo>
                  </a:path>
                </a:pathLst>
              </a:custGeom>
              <a:noFill/>
              <a:ln w="38100" cap="flat" cmpd="sng" algn="ctr">
                <a:solidFill>
                  <a:schemeClr val="tx2"/>
                </a:solidFill>
                <a:prstDash val="solid"/>
                <a:round/>
                <a:headEnd type="none" w="med" len="med"/>
                <a:tailEnd type="none" w="med" len="med"/>
              </a:ln>
              <a:effectLst/>
              <a:extLst/>
            </p:spPr>
            <p:txBody>
              <a:bodyPr vert="horz" wrap="none" lIns="0" tIns="0" rIns="0" bIns="0" numCol="1" rtlCol="0" anchor="ctr" anchorCtr="0" compatLnSpc="1">
                <a:prstTxWarp prst="textNoShape">
                  <a:avLst/>
                </a:prstTxWarp>
                <a:noAutofit/>
              </a:bodyPr>
              <a:lstStyle/>
              <a:p>
                <a:pPr eaLnBrk="0" fontAlgn="base" hangingPunct="0">
                  <a:spcBef>
                    <a:spcPct val="0"/>
                  </a:spcBef>
                  <a:spcAft>
                    <a:spcPct val="0"/>
                  </a:spcAft>
                </a:pPr>
                <a:endParaRPr lang="en-GB" sz="1400">
                  <a:solidFill>
                    <a:srgbClr val="004F5C"/>
                  </a:solidFill>
                </a:endParaRPr>
              </a:p>
            </p:txBody>
          </p:sp>
          <p:sp>
            <p:nvSpPr>
              <p:cNvPr id="34" name="Freeform 68">
                <a:extLst>
                  <a:ext uri="{FF2B5EF4-FFF2-40B4-BE49-F238E27FC236}">
                    <a16:creationId xmlns:a16="http://schemas.microsoft.com/office/drawing/2014/main" xmlns="" id="{5BCC3BC4-AE89-424D-9AD3-B4920DCF12B6}"/>
                  </a:ext>
                </a:extLst>
              </p:cNvPr>
              <p:cNvSpPr/>
              <p:nvPr/>
            </p:nvSpPr>
            <p:spPr bwMode="auto">
              <a:xfrm>
                <a:off x="6086475" y="3860006"/>
                <a:ext cx="897731" cy="819150"/>
              </a:xfrm>
              <a:custGeom>
                <a:avLst/>
                <a:gdLst>
                  <a:gd name="connsiteX0" fmla="*/ 0 w 897731"/>
                  <a:gd name="connsiteY0" fmla="*/ 0 h 819150"/>
                  <a:gd name="connsiteX1" fmla="*/ 35719 w 897731"/>
                  <a:gd name="connsiteY1" fmla="*/ 154782 h 819150"/>
                  <a:gd name="connsiteX2" fmla="*/ 76200 w 897731"/>
                  <a:gd name="connsiteY2" fmla="*/ 328613 h 819150"/>
                  <a:gd name="connsiteX3" fmla="*/ 114300 w 897731"/>
                  <a:gd name="connsiteY3" fmla="*/ 66675 h 819150"/>
                  <a:gd name="connsiteX4" fmla="*/ 185738 w 897731"/>
                  <a:gd name="connsiteY4" fmla="*/ 278607 h 819150"/>
                  <a:gd name="connsiteX5" fmla="*/ 223838 w 897731"/>
                  <a:gd name="connsiteY5" fmla="*/ 185738 h 819150"/>
                  <a:gd name="connsiteX6" fmla="*/ 285750 w 897731"/>
                  <a:gd name="connsiteY6" fmla="*/ 419100 h 819150"/>
                  <a:gd name="connsiteX7" fmla="*/ 328613 w 897731"/>
                  <a:gd name="connsiteY7" fmla="*/ 276225 h 819150"/>
                  <a:gd name="connsiteX8" fmla="*/ 388144 w 897731"/>
                  <a:gd name="connsiteY8" fmla="*/ 454819 h 819150"/>
                  <a:gd name="connsiteX9" fmla="*/ 431006 w 897731"/>
                  <a:gd name="connsiteY9" fmla="*/ 292894 h 819150"/>
                  <a:gd name="connsiteX10" fmla="*/ 495300 w 897731"/>
                  <a:gd name="connsiteY10" fmla="*/ 433388 h 819150"/>
                  <a:gd name="connsiteX11" fmla="*/ 542925 w 897731"/>
                  <a:gd name="connsiteY11" fmla="*/ 754857 h 819150"/>
                  <a:gd name="connsiteX12" fmla="*/ 561975 w 897731"/>
                  <a:gd name="connsiteY12" fmla="*/ 452438 h 819150"/>
                  <a:gd name="connsiteX13" fmla="*/ 600075 w 897731"/>
                  <a:gd name="connsiteY13" fmla="*/ 392907 h 819150"/>
                  <a:gd name="connsiteX14" fmla="*/ 628650 w 897731"/>
                  <a:gd name="connsiteY14" fmla="*/ 573882 h 819150"/>
                  <a:gd name="connsiteX15" fmla="*/ 647700 w 897731"/>
                  <a:gd name="connsiteY15" fmla="*/ 409575 h 819150"/>
                  <a:gd name="connsiteX16" fmla="*/ 711994 w 897731"/>
                  <a:gd name="connsiteY16" fmla="*/ 731044 h 819150"/>
                  <a:gd name="connsiteX17" fmla="*/ 766763 w 897731"/>
                  <a:gd name="connsiteY17" fmla="*/ 504825 h 819150"/>
                  <a:gd name="connsiteX18" fmla="*/ 831056 w 897731"/>
                  <a:gd name="connsiteY18" fmla="*/ 816769 h 819150"/>
                  <a:gd name="connsiteX19" fmla="*/ 850106 w 897731"/>
                  <a:gd name="connsiteY19" fmla="*/ 664369 h 819150"/>
                  <a:gd name="connsiteX20" fmla="*/ 897731 w 897731"/>
                  <a:gd name="connsiteY20" fmla="*/ 81915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7731" h="819150">
                    <a:moveTo>
                      <a:pt x="0" y="0"/>
                    </a:moveTo>
                    <a:lnTo>
                      <a:pt x="35719" y="154782"/>
                    </a:lnTo>
                    <a:lnTo>
                      <a:pt x="76200" y="328613"/>
                    </a:lnTo>
                    <a:lnTo>
                      <a:pt x="114300" y="66675"/>
                    </a:lnTo>
                    <a:lnTo>
                      <a:pt x="185738" y="278607"/>
                    </a:lnTo>
                    <a:lnTo>
                      <a:pt x="223838" y="185738"/>
                    </a:lnTo>
                    <a:lnTo>
                      <a:pt x="285750" y="419100"/>
                    </a:lnTo>
                    <a:lnTo>
                      <a:pt x="328613" y="276225"/>
                    </a:lnTo>
                    <a:lnTo>
                      <a:pt x="388144" y="454819"/>
                    </a:lnTo>
                    <a:lnTo>
                      <a:pt x="431006" y="292894"/>
                    </a:lnTo>
                    <a:lnTo>
                      <a:pt x="495300" y="433388"/>
                    </a:lnTo>
                    <a:lnTo>
                      <a:pt x="542925" y="754857"/>
                    </a:lnTo>
                    <a:lnTo>
                      <a:pt x="561975" y="452438"/>
                    </a:lnTo>
                    <a:lnTo>
                      <a:pt x="600075" y="392907"/>
                    </a:lnTo>
                    <a:lnTo>
                      <a:pt x="628650" y="573882"/>
                    </a:lnTo>
                    <a:lnTo>
                      <a:pt x="647700" y="409575"/>
                    </a:lnTo>
                    <a:lnTo>
                      <a:pt x="711994" y="731044"/>
                    </a:lnTo>
                    <a:lnTo>
                      <a:pt x="766763" y="504825"/>
                    </a:lnTo>
                    <a:lnTo>
                      <a:pt x="831056" y="816769"/>
                    </a:lnTo>
                    <a:lnTo>
                      <a:pt x="850106" y="664369"/>
                    </a:lnTo>
                    <a:lnTo>
                      <a:pt x="897731" y="819150"/>
                    </a:lnTo>
                  </a:path>
                </a:pathLst>
              </a:custGeom>
              <a:noFill/>
              <a:ln w="38100" cap="flat" cmpd="sng" algn="ctr">
                <a:solidFill>
                  <a:schemeClr val="tx2"/>
                </a:solidFill>
                <a:prstDash val="solid"/>
                <a:round/>
                <a:headEnd type="none" w="med" len="med"/>
                <a:tailEnd type="none" w="med" len="med"/>
              </a:ln>
              <a:effectLst/>
              <a:extLst/>
            </p:spPr>
            <p:txBody>
              <a:bodyPr vert="horz" wrap="none" lIns="0" tIns="0" rIns="0" bIns="0" numCol="1" rtlCol="0" anchor="ctr" anchorCtr="0" compatLnSpc="1">
                <a:prstTxWarp prst="textNoShape">
                  <a:avLst/>
                </a:prstTxWarp>
                <a:noAutofit/>
              </a:bodyPr>
              <a:lstStyle/>
              <a:p>
                <a:pPr eaLnBrk="0" fontAlgn="base" hangingPunct="0">
                  <a:spcBef>
                    <a:spcPct val="0"/>
                  </a:spcBef>
                  <a:spcAft>
                    <a:spcPct val="0"/>
                  </a:spcAft>
                </a:pPr>
                <a:endParaRPr lang="en-GB" sz="1400">
                  <a:solidFill>
                    <a:srgbClr val="004F5C"/>
                  </a:solidFill>
                </a:endParaRPr>
              </a:p>
            </p:txBody>
          </p:sp>
        </p:grpSp>
      </p:grpSp>
      <p:sp>
        <p:nvSpPr>
          <p:cNvPr id="46" name="Rectangle 45">
            <a:extLst>
              <a:ext uri="{FF2B5EF4-FFF2-40B4-BE49-F238E27FC236}">
                <a16:creationId xmlns:a16="http://schemas.microsoft.com/office/drawing/2014/main" xmlns="" id="{E45727BE-5902-435A-B1E6-FDBDC7426DF1}"/>
              </a:ext>
            </a:extLst>
          </p:cNvPr>
          <p:cNvSpPr/>
          <p:nvPr/>
        </p:nvSpPr>
        <p:spPr bwMode="auto">
          <a:xfrm>
            <a:off x="6583844" y="1322860"/>
            <a:ext cx="4296359" cy="4267712"/>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687232"/>
            <a:endParaRPr lang="en-GB" sz="902" dirty="0" err="1"/>
          </a:p>
        </p:txBody>
      </p:sp>
      <p:sp>
        <p:nvSpPr>
          <p:cNvPr id="47" name="TextBox 46">
            <a:extLst>
              <a:ext uri="{FF2B5EF4-FFF2-40B4-BE49-F238E27FC236}">
                <a16:creationId xmlns:a16="http://schemas.microsoft.com/office/drawing/2014/main" xmlns="" id="{988B7E61-4634-4758-83D0-7DE88B608CA9}"/>
              </a:ext>
            </a:extLst>
          </p:cNvPr>
          <p:cNvSpPr txBox="1"/>
          <p:nvPr/>
        </p:nvSpPr>
        <p:spPr>
          <a:xfrm rot="18840058">
            <a:off x="4633039" y="2482591"/>
            <a:ext cx="2162918" cy="369332"/>
          </a:xfrm>
          <a:prstGeom prst="rect">
            <a:avLst/>
          </a:prstGeom>
          <a:noFill/>
        </p:spPr>
        <p:txBody>
          <a:bodyPr wrap="square" rtlCol="0">
            <a:spAutoFit/>
          </a:bodyPr>
          <a:lstStyle/>
          <a:p>
            <a:r>
              <a:rPr lang="en-GB" b="1" dirty="0"/>
              <a:t>Bond yields rise</a:t>
            </a:r>
          </a:p>
        </p:txBody>
      </p:sp>
      <p:sp>
        <p:nvSpPr>
          <p:cNvPr id="48" name="TextBox 47">
            <a:extLst>
              <a:ext uri="{FF2B5EF4-FFF2-40B4-BE49-F238E27FC236}">
                <a16:creationId xmlns:a16="http://schemas.microsoft.com/office/drawing/2014/main" xmlns="" id="{B7558E58-3943-4D19-AE32-1CF14900C208}"/>
              </a:ext>
            </a:extLst>
          </p:cNvPr>
          <p:cNvSpPr txBox="1"/>
          <p:nvPr/>
        </p:nvSpPr>
        <p:spPr>
          <a:xfrm rot="2210951">
            <a:off x="6957068" y="2695107"/>
            <a:ext cx="2414220" cy="369332"/>
          </a:xfrm>
          <a:prstGeom prst="rect">
            <a:avLst/>
          </a:prstGeom>
          <a:noFill/>
        </p:spPr>
        <p:txBody>
          <a:bodyPr wrap="square" rtlCol="0">
            <a:spAutoFit/>
          </a:bodyPr>
          <a:lstStyle/>
          <a:p>
            <a:r>
              <a:rPr lang="en-GB" b="1" dirty="0"/>
              <a:t>Bond yields fall</a:t>
            </a:r>
          </a:p>
        </p:txBody>
      </p:sp>
    </p:spTree>
    <p:extLst>
      <p:ext uri="{BB962C8B-B14F-4D97-AF65-F5344CB8AC3E}">
        <p14:creationId xmlns:p14="http://schemas.microsoft.com/office/powerpoint/2010/main" val="356081779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2000"/>
                                        <p:tgtEl>
                                          <p:spTgt spid="45"/>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1000"/>
                                        <p:tgtEl>
                                          <p:spTgt spid="46"/>
                                        </p:tgtEl>
                                      </p:cBhvr>
                                    </p:animEffect>
                                    <p:set>
                                      <p:cBhvr>
                                        <p:cTn id="15" dur="1" fill="hold">
                                          <p:stCondLst>
                                            <p:cond delay="999"/>
                                          </p:stCondLst>
                                        </p:cTn>
                                        <p:tgtEl>
                                          <p:spTgt spid="46"/>
                                        </p:tgtEl>
                                        <p:attrNameLst>
                                          <p:attrName>style.visibility</p:attrName>
                                        </p:attrNameLst>
                                      </p:cBhvr>
                                      <p:to>
                                        <p:strVal val="hidden"/>
                                      </p:to>
                                    </p:set>
                                  </p:childTnLst>
                                </p:cTn>
                              </p:par>
                              <p:par>
                                <p:cTn id="16" presetID="22" presetClass="entr" presetSubtype="8" fill="hold" grpId="0" nodeType="withEffect">
                                  <p:stCondLst>
                                    <p:cond delay="250"/>
                                  </p:stCondLst>
                                  <p:childTnLst>
                                    <p:set>
                                      <p:cBhvr>
                                        <p:cTn id="17" dur="1" fill="hold">
                                          <p:stCondLst>
                                            <p:cond delay="0"/>
                                          </p:stCondLst>
                                        </p:cTn>
                                        <p:tgtEl>
                                          <p:spTgt spid="48"/>
                                        </p:tgtEl>
                                        <p:attrNameLst>
                                          <p:attrName>style.visibility</p:attrName>
                                        </p:attrNameLst>
                                      </p:cBhvr>
                                      <p:to>
                                        <p:strVal val="visible"/>
                                      </p:to>
                                    </p:set>
                                    <p:animEffect transition="in" filter="wipe(left)">
                                      <p:cBhvr>
                                        <p:cTn id="1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does your ATR say?</a:t>
            </a:r>
          </a:p>
        </p:txBody>
      </p:sp>
      <p:sp>
        <p:nvSpPr>
          <p:cNvPr id="8" name="Rectangle 7"/>
          <p:cNvSpPr/>
          <p:nvPr/>
        </p:nvSpPr>
        <p:spPr bwMode="auto">
          <a:xfrm>
            <a:off x="2010049" y="1730542"/>
            <a:ext cx="3775295" cy="4532596"/>
          </a:xfrm>
          <a:prstGeom prst="rect">
            <a:avLst/>
          </a:prstGeom>
          <a:no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sp>
        <p:nvSpPr>
          <p:cNvPr id="20" name="Rectangle 19"/>
          <p:cNvSpPr/>
          <p:nvPr/>
        </p:nvSpPr>
        <p:spPr bwMode="auto">
          <a:xfrm>
            <a:off x="6364777" y="1730542"/>
            <a:ext cx="3883912" cy="4532596"/>
          </a:xfrm>
          <a:prstGeom prst="rect">
            <a:avLst/>
          </a:prstGeom>
          <a:no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grpSp>
        <p:nvGrpSpPr>
          <p:cNvPr id="6" name="Group 5">
            <a:extLst>
              <a:ext uri="{FF2B5EF4-FFF2-40B4-BE49-F238E27FC236}">
                <a16:creationId xmlns:a16="http://schemas.microsoft.com/office/drawing/2014/main" xmlns="" id="{12ABF32F-D96B-4EA0-8357-E84175BE65E6}"/>
              </a:ext>
            </a:extLst>
          </p:cNvPr>
          <p:cNvGrpSpPr/>
          <p:nvPr/>
        </p:nvGrpSpPr>
        <p:grpSpPr>
          <a:xfrm>
            <a:off x="1555454" y="1507518"/>
            <a:ext cx="8328304" cy="3661102"/>
            <a:chOff x="489409" y="1730542"/>
            <a:chExt cx="8328304" cy="3661102"/>
          </a:xfrm>
        </p:grpSpPr>
        <p:grpSp>
          <p:nvGrpSpPr>
            <p:cNvPr id="39" name="Group 38"/>
            <p:cNvGrpSpPr/>
            <p:nvPr/>
          </p:nvGrpSpPr>
          <p:grpSpPr>
            <a:xfrm>
              <a:off x="489409" y="1730542"/>
              <a:ext cx="8247186" cy="3661102"/>
              <a:chOff x="1297577" y="2582944"/>
              <a:chExt cx="7236824" cy="3661102"/>
            </a:xfrm>
          </p:grpSpPr>
          <p:grpSp>
            <p:nvGrpSpPr>
              <p:cNvPr id="40" name="Group 39"/>
              <p:cNvGrpSpPr/>
              <p:nvPr/>
            </p:nvGrpSpPr>
            <p:grpSpPr>
              <a:xfrm>
                <a:off x="1297577" y="2582944"/>
                <a:ext cx="3627120" cy="3661102"/>
                <a:chOff x="1297577" y="2582944"/>
                <a:chExt cx="3627120" cy="3661102"/>
              </a:xfrm>
            </p:grpSpPr>
            <p:sp>
              <p:nvSpPr>
                <p:cNvPr id="44" name="Rectangle 43"/>
                <p:cNvSpPr/>
                <p:nvPr/>
              </p:nvSpPr>
              <p:spPr bwMode="auto">
                <a:xfrm>
                  <a:off x="1297577" y="2582944"/>
                  <a:ext cx="3614057" cy="3661102"/>
                </a:xfrm>
                <a:prstGeom prst="rect">
                  <a:avLst/>
                </a:prstGeom>
                <a:solidFill>
                  <a:schemeClr val="bg1"/>
                </a:solidFill>
                <a:ln w="12700" cap="flat" cmpd="sng" algn="ctr">
                  <a:solidFill>
                    <a:schemeClr val="bg1">
                      <a:lumMod val="85000"/>
                    </a:schemeClr>
                  </a:solidFill>
                  <a:prstDash val="solid"/>
                  <a:round/>
                  <a:headEnd type="none" w="med" len="med"/>
                  <a:tailEnd type="none" w="med" len="med"/>
                </a:ln>
                <a:effectLst>
                  <a:outerShdw blurRad="50800" dist="38100" dir="2700000" sx="102000" sy="102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a:solidFill>
                      <a:srgbClr val="000000"/>
                    </a:solidFill>
                    <a:latin typeface="Arial" pitchFamily="34" charset="0"/>
                  </a:endParaRPr>
                </a:p>
              </p:txBody>
            </p:sp>
            <p:sp>
              <p:nvSpPr>
                <p:cNvPr id="45" name="Rectangle 44"/>
                <p:cNvSpPr/>
                <p:nvPr/>
              </p:nvSpPr>
              <p:spPr bwMode="auto">
                <a:xfrm>
                  <a:off x="4537166" y="2582944"/>
                  <a:ext cx="387531" cy="3661102"/>
                </a:xfrm>
                <a:prstGeom prst="rect">
                  <a:avLst/>
                </a:prstGeom>
                <a:gradFill flip="none" rotWithShape="1">
                  <a:gsLst>
                    <a:gs pos="0">
                      <a:schemeClr val="bg1"/>
                    </a:gs>
                    <a:gs pos="93000">
                      <a:schemeClr val="bg1">
                        <a:lumMod val="85000"/>
                      </a:schemeClr>
                    </a:gs>
                    <a:gs pos="100000">
                      <a:schemeClr val="bg1">
                        <a:lumMod val="50000"/>
                      </a:schemeClr>
                    </a:gs>
                  </a:gsLst>
                  <a:lin ang="0" scaled="1"/>
                  <a:tileRect/>
                </a:gra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a:solidFill>
                      <a:srgbClr val="000000"/>
                    </a:solidFill>
                    <a:latin typeface="Arial" pitchFamily="34" charset="0"/>
                  </a:endParaRPr>
                </a:p>
              </p:txBody>
            </p:sp>
          </p:grpSp>
          <p:grpSp>
            <p:nvGrpSpPr>
              <p:cNvPr id="41" name="Group 40"/>
              <p:cNvGrpSpPr/>
              <p:nvPr/>
            </p:nvGrpSpPr>
            <p:grpSpPr>
              <a:xfrm flipH="1">
                <a:off x="4907281" y="2582944"/>
                <a:ext cx="3627120" cy="3661102"/>
                <a:chOff x="1297577" y="2582944"/>
                <a:chExt cx="3627120" cy="3661102"/>
              </a:xfrm>
            </p:grpSpPr>
            <p:sp>
              <p:nvSpPr>
                <p:cNvPr id="42" name="Rectangle 41"/>
                <p:cNvSpPr/>
                <p:nvPr/>
              </p:nvSpPr>
              <p:spPr bwMode="auto">
                <a:xfrm>
                  <a:off x="1297577" y="2582944"/>
                  <a:ext cx="3614057" cy="3661102"/>
                </a:xfrm>
                <a:prstGeom prst="rect">
                  <a:avLst/>
                </a:prstGeom>
                <a:solidFill>
                  <a:schemeClr val="bg1"/>
                </a:solidFill>
                <a:ln w="12700" cap="flat" cmpd="sng" algn="ctr">
                  <a:solidFill>
                    <a:schemeClr val="bg1">
                      <a:lumMod val="85000"/>
                    </a:schemeClr>
                  </a:solidFill>
                  <a:prstDash val="solid"/>
                  <a:round/>
                  <a:headEnd type="none" w="med" len="med"/>
                  <a:tailEnd type="none" w="med" len="med"/>
                </a:ln>
                <a:effectLst>
                  <a:outerShdw blurRad="50800" dist="38100" dir="2700000" sx="102000" sy="102000" algn="tl" rotWithShape="0">
                    <a:prstClr val="black">
                      <a:alpha val="40000"/>
                    </a:prstClr>
                  </a:outerShdw>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a:solidFill>
                      <a:srgbClr val="000000"/>
                    </a:solidFill>
                    <a:latin typeface="Arial" pitchFamily="34" charset="0"/>
                  </a:endParaRPr>
                </a:p>
              </p:txBody>
            </p:sp>
            <p:sp>
              <p:nvSpPr>
                <p:cNvPr id="43" name="Rectangle 42"/>
                <p:cNvSpPr/>
                <p:nvPr/>
              </p:nvSpPr>
              <p:spPr bwMode="auto">
                <a:xfrm>
                  <a:off x="4537166" y="2582944"/>
                  <a:ext cx="387531" cy="3661102"/>
                </a:xfrm>
                <a:prstGeom prst="rect">
                  <a:avLst/>
                </a:prstGeom>
                <a:gradFill flip="none" rotWithShape="1">
                  <a:gsLst>
                    <a:gs pos="0">
                      <a:schemeClr val="bg1"/>
                    </a:gs>
                    <a:gs pos="93000">
                      <a:schemeClr val="bg1">
                        <a:lumMod val="85000"/>
                      </a:schemeClr>
                    </a:gs>
                    <a:gs pos="100000">
                      <a:schemeClr val="bg1">
                        <a:lumMod val="50000"/>
                      </a:schemeClr>
                    </a:gs>
                  </a:gsLst>
                  <a:lin ang="0" scaled="1"/>
                  <a:tileRect/>
                </a:gra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a:solidFill>
                      <a:srgbClr val="000000"/>
                    </a:solidFill>
                    <a:latin typeface="Arial" pitchFamily="34" charset="0"/>
                  </a:endParaRPr>
                </a:p>
              </p:txBody>
            </p:sp>
          </p:grpSp>
        </p:grpSp>
        <p:sp>
          <p:nvSpPr>
            <p:cNvPr id="10" name="TextBox 9"/>
            <p:cNvSpPr txBox="1"/>
            <p:nvPr/>
          </p:nvSpPr>
          <p:spPr>
            <a:xfrm>
              <a:off x="830492" y="2003245"/>
              <a:ext cx="2924269" cy="3126497"/>
            </a:xfrm>
            <a:prstGeom prst="rect">
              <a:avLst/>
            </a:prstGeom>
            <a:noFill/>
          </p:spPr>
          <p:txBody>
            <a:bodyPr wrap="square" rtlCol="0">
              <a:noAutofit/>
            </a:bodyPr>
            <a:lstStyle/>
            <a:p>
              <a:pPr defTabSz="914419" eaLnBrk="0" fontAlgn="base" hangingPunct="0">
                <a:lnSpc>
                  <a:spcPts val="3000"/>
                </a:lnSpc>
                <a:spcBef>
                  <a:spcPct val="0"/>
                </a:spcBef>
                <a:spcAft>
                  <a:spcPct val="0"/>
                </a:spcAft>
                <a:tabLst>
                  <a:tab pos="2508303" algn="l"/>
                </a:tabLst>
                <a:defRPr/>
              </a:pPr>
              <a:r>
                <a:rPr lang="en-GB" b="1" dirty="0">
                  <a:solidFill>
                    <a:srgbClr val="FFFFFF">
                      <a:lumMod val="50000"/>
                    </a:srgbClr>
                  </a:solidFill>
                  <a:latin typeface="Arial" pitchFamily="34" charset="0"/>
                </a:rPr>
                <a:t>Risk rating:	1</a:t>
              </a:r>
            </a:p>
            <a:p>
              <a:pPr defTabSz="914419" eaLnBrk="0" fontAlgn="base" hangingPunct="0">
                <a:lnSpc>
                  <a:spcPts val="3000"/>
                </a:lnSpc>
                <a:spcBef>
                  <a:spcPct val="0"/>
                </a:spcBef>
                <a:spcAft>
                  <a:spcPct val="0"/>
                </a:spcAft>
                <a:tabLst>
                  <a:tab pos="2508303" algn="l"/>
                </a:tabLst>
                <a:defRPr/>
              </a:pPr>
              <a:r>
                <a:rPr lang="en-GB" b="1" dirty="0">
                  <a:solidFill>
                    <a:srgbClr val="FFFFFF">
                      <a:lumMod val="50000"/>
                    </a:srgbClr>
                  </a:solidFill>
                  <a:latin typeface="Arial" pitchFamily="34" charset="0"/>
                </a:rPr>
                <a:t>Risk rating:	2</a:t>
              </a:r>
            </a:p>
            <a:p>
              <a:pPr defTabSz="914419" eaLnBrk="0" fontAlgn="base" hangingPunct="0">
                <a:lnSpc>
                  <a:spcPts val="3000"/>
                </a:lnSpc>
                <a:spcBef>
                  <a:spcPct val="0"/>
                </a:spcBef>
                <a:spcAft>
                  <a:spcPct val="0"/>
                </a:spcAft>
                <a:tabLst>
                  <a:tab pos="2508303" algn="l"/>
                </a:tabLst>
                <a:defRPr/>
              </a:pPr>
              <a:r>
                <a:rPr lang="en-GB" b="1" dirty="0">
                  <a:solidFill>
                    <a:srgbClr val="FFFFFF">
                      <a:lumMod val="50000"/>
                    </a:srgbClr>
                  </a:solidFill>
                  <a:latin typeface="Arial" pitchFamily="34" charset="0"/>
                </a:rPr>
                <a:t>Risk rating:	3</a:t>
              </a:r>
            </a:p>
            <a:p>
              <a:pPr defTabSz="914419" eaLnBrk="0" fontAlgn="base" hangingPunct="0">
                <a:lnSpc>
                  <a:spcPts val="3000"/>
                </a:lnSpc>
                <a:spcBef>
                  <a:spcPct val="0"/>
                </a:spcBef>
                <a:spcAft>
                  <a:spcPct val="0"/>
                </a:spcAft>
                <a:tabLst>
                  <a:tab pos="2508303" algn="l"/>
                </a:tabLst>
                <a:defRPr/>
              </a:pPr>
              <a:r>
                <a:rPr lang="en-GB" b="1" dirty="0">
                  <a:solidFill>
                    <a:srgbClr val="FFFFFF">
                      <a:lumMod val="50000"/>
                    </a:srgbClr>
                  </a:solidFill>
                  <a:latin typeface="Arial" pitchFamily="34" charset="0"/>
                </a:rPr>
                <a:t>Risk rating:	4</a:t>
              </a:r>
            </a:p>
            <a:p>
              <a:pPr defTabSz="914419" eaLnBrk="0" fontAlgn="base" hangingPunct="0">
                <a:lnSpc>
                  <a:spcPts val="3000"/>
                </a:lnSpc>
                <a:spcBef>
                  <a:spcPct val="0"/>
                </a:spcBef>
                <a:spcAft>
                  <a:spcPct val="0"/>
                </a:spcAft>
                <a:tabLst>
                  <a:tab pos="2508303" algn="l"/>
                </a:tabLst>
                <a:defRPr/>
              </a:pPr>
              <a:r>
                <a:rPr lang="en-GB" b="1" dirty="0">
                  <a:solidFill>
                    <a:srgbClr val="FFFFFF">
                      <a:lumMod val="50000"/>
                    </a:srgbClr>
                  </a:solidFill>
                  <a:latin typeface="Arial" pitchFamily="34" charset="0"/>
                </a:rPr>
                <a:t>Risk rating:	5</a:t>
              </a:r>
            </a:p>
            <a:p>
              <a:pPr defTabSz="914419" eaLnBrk="0" fontAlgn="base" hangingPunct="0">
                <a:lnSpc>
                  <a:spcPts val="3000"/>
                </a:lnSpc>
                <a:spcBef>
                  <a:spcPct val="0"/>
                </a:spcBef>
                <a:spcAft>
                  <a:spcPct val="0"/>
                </a:spcAft>
                <a:tabLst>
                  <a:tab pos="2508303" algn="l"/>
                </a:tabLst>
                <a:defRPr/>
              </a:pPr>
              <a:r>
                <a:rPr lang="en-GB" b="1" dirty="0">
                  <a:solidFill>
                    <a:srgbClr val="FFFFFF">
                      <a:lumMod val="50000"/>
                    </a:srgbClr>
                  </a:solidFill>
                  <a:latin typeface="Arial" pitchFamily="34" charset="0"/>
                </a:rPr>
                <a:t>Risk rating:	6</a:t>
              </a:r>
            </a:p>
            <a:p>
              <a:pPr defTabSz="914419" eaLnBrk="0" fontAlgn="base" hangingPunct="0">
                <a:lnSpc>
                  <a:spcPts val="3000"/>
                </a:lnSpc>
                <a:spcBef>
                  <a:spcPct val="0"/>
                </a:spcBef>
                <a:spcAft>
                  <a:spcPct val="0"/>
                </a:spcAft>
                <a:tabLst>
                  <a:tab pos="2508303" algn="l"/>
                </a:tabLst>
                <a:defRPr/>
              </a:pPr>
              <a:r>
                <a:rPr lang="en-GB" b="1" dirty="0">
                  <a:solidFill>
                    <a:srgbClr val="FFFFFF">
                      <a:lumMod val="50000"/>
                    </a:srgbClr>
                  </a:solidFill>
                  <a:latin typeface="Arial" pitchFamily="34" charset="0"/>
                </a:rPr>
                <a:t>Risk rating:	7</a:t>
              </a:r>
            </a:p>
            <a:p>
              <a:pPr defTabSz="914419" eaLnBrk="0" fontAlgn="base" hangingPunct="0">
                <a:lnSpc>
                  <a:spcPts val="3000"/>
                </a:lnSpc>
                <a:spcBef>
                  <a:spcPct val="0"/>
                </a:spcBef>
                <a:spcAft>
                  <a:spcPct val="0"/>
                </a:spcAft>
                <a:tabLst>
                  <a:tab pos="2508303" algn="l"/>
                </a:tabLst>
                <a:defRPr/>
              </a:pPr>
              <a:r>
                <a:rPr lang="en-GB" b="1" dirty="0">
                  <a:solidFill>
                    <a:srgbClr val="FFFFFF">
                      <a:lumMod val="50000"/>
                    </a:srgbClr>
                  </a:solidFill>
                  <a:latin typeface="Arial" pitchFamily="34" charset="0"/>
                </a:rPr>
                <a:t>Risk rating:	8</a:t>
              </a:r>
            </a:p>
          </p:txBody>
        </p:sp>
        <p:sp>
          <p:nvSpPr>
            <p:cNvPr id="11" name="Rectangle 10"/>
            <p:cNvSpPr/>
            <p:nvPr/>
          </p:nvSpPr>
          <p:spPr bwMode="auto">
            <a:xfrm>
              <a:off x="3338302" y="2089304"/>
              <a:ext cx="316871" cy="316871"/>
            </a:xfrm>
            <a:prstGeom prst="rect">
              <a:avLst/>
            </a:prstGeom>
            <a:noFill/>
            <a:ln w="12700" cap="flat" cmpd="sng" algn="ctr">
              <a:solidFill>
                <a:schemeClr val="bg1">
                  <a:lumMod val="50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sp>
          <p:nvSpPr>
            <p:cNvPr id="12" name="Rectangle 11"/>
            <p:cNvSpPr/>
            <p:nvPr/>
          </p:nvSpPr>
          <p:spPr bwMode="auto">
            <a:xfrm>
              <a:off x="3338302" y="2486135"/>
              <a:ext cx="316871" cy="316871"/>
            </a:xfrm>
            <a:prstGeom prst="rect">
              <a:avLst/>
            </a:prstGeom>
            <a:noFill/>
            <a:ln w="12700" cap="flat" cmpd="sng" algn="ctr">
              <a:solidFill>
                <a:schemeClr val="bg1">
                  <a:lumMod val="50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sp>
          <p:nvSpPr>
            <p:cNvPr id="13" name="Rectangle 12"/>
            <p:cNvSpPr/>
            <p:nvPr/>
          </p:nvSpPr>
          <p:spPr bwMode="auto">
            <a:xfrm>
              <a:off x="3338302" y="2864860"/>
              <a:ext cx="316871" cy="316871"/>
            </a:xfrm>
            <a:prstGeom prst="rect">
              <a:avLst/>
            </a:prstGeom>
            <a:noFill/>
            <a:ln w="12700" cap="flat" cmpd="sng" algn="ctr">
              <a:solidFill>
                <a:schemeClr val="bg1">
                  <a:lumMod val="50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sp>
          <p:nvSpPr>
            <p:cNvPr id="14" name="Rectangle 13"/>
            <p:cNvSpPr/>
            <p:nvPr/>
          </p:nvSpPr>
          <p:spPr bwMode="auto">
            <a:xfrm>
              <a:off x="3338302" y="3243585"/>
              <a:ext cx="316871" cy="316871"/>
            </a:xfrm>
            <a:prstGeom prst="rect">
              <a:avLst/>
            </a:prstGeom>
            <a:noFill/>
            <a:ln w="12700" cap="flat" cmpd="sng" algn="ctr">
              <a:solidFill>
                <a:schemeClr val="bg1">
                  <a:lumMod val="50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sp>
          <p:nvSpPr>
            <p:cNvPr id="15" name="Rectangle 14"/>
            <p:cNvSpPr/>
            <p:nvPr/>
          </p:nvSpPr>
          <p:spPr bwMode="auto">
            <a:xfrm>
              <a:off x="3338302" y="3622310"/>
              <a:ext cx="316871" cy="316871"/>
            </a:xfrm>
            <a:prstGeom prst="rect">
              <a:avLst/>
            </a:prstGeom>
            <a:noFill/>
            <a:ln w="12700" cap="flat" cmpd="sng" algn="ctr">
              <a:solidFill>
                <a:schemeClr val="bg1">
                  <a:lumMod val="50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sp>
          <p:nvSpPr>
            <p:cNvPr id="16" name="Rectangle 15"/>
            <p:cNvSpPr/>
            <p:nvPr/>
          </p:nvSpPr>
          <p:spPr bwMode="auto">
            <a:xfrm>
              <a:off x="3338302" y="4001035"/>
              <a:ext cx="316871" cy="316871"/>
            </a:xfrm>
            <a:prstGeom prst="rect">
              <a:avLst/>
            </a:prstGeom>
            <a:noFill/>
            <a:ln w="12700" cap="flat" cmpd="sng" algn="ctr">
              <a:solidFill>
                <a:schemeClr val="bg1">
                  <a:lumMod val="50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sp>
          <p:nvSpPr>
            <p:cNvPr id="17" name="Rectangle 16"/>
            <p:cNvSpPr/>
            <p:nvPr/>
          </p:nvSpPr>
          <p:spPr bwMode="auto">
            <a:xfrm>
              <a:off x="3338302" y="4379760"/>
              <a:ext cx="316871" cy="316871"/>
            </a:xfrm>
            <a:prstGeom prst="rect">
              <a:avLst/>
            </a:prstGeom>
            <a:noFill/>
            <a:ln w="12700" cap="flat" cmpd="sng" algn="ctr">
              <a:solidFill>
                <a:schemeClr val="bg1">
                  <a:lumMod val="50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sp>
          <p:nvSpPr>
            <p:cNvPr id="18" name="Rectangle 17"/>
            <p:cNvSpPr/>
            <p:nvPr/>
          </p:nvSpPr>
          <p:spPr bwMode="auto">
            <a:xfrm>
              <a:off x="3338302" y="4758485"/>
              <a:ext cx="316871" cy="316871"/>
            </a:xfrm>
            <a:prstGeom prst="rect">
              <a:avLst/>
            </a:prstGeom>
            <a:noFill/>
            <a:ln w="12700" cap="flat" cmpd="sng" algn="ctr">
              <a:solidFill>
                <a:schemeClr val="bg1">
                  <a:lumMod val="50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sp>
          <p:nvSpPr>
            <p:cNvPr id="22" name="TextBox 21"/>
            <p:cNvSpPr txBox="1"/>
            <p:nvPr/>
          </p:nvSpPr>
          <p:spPr>
            <a:xfrm>
              <a:off x="4850241" y="2003245"/>
              <a:ext cx="3967472" cy="3126497"/>
            </a:xfrm>
            <a:prstGeom prst="rect">
              <a:avLst/>
            </a:prstGeom>
            <a:noFill/>
          </p:spPr>
          <p:txBody>
            <a:bodyPr wrap="square" rtlCol="0">
              <a:noAutofit/>
            </a:bodyPr>
            <a:lstStyle/>
            <a:p>
              <a:pPr defTabSz="914419" eaLnBrk="0" fontAlgn="base" hangingPunct="0">
                <a:lnSpc>
                  <a:spcPts val="3000"/>
                </a:lnSpc>
                <a:spcBef>
                  <a:spcPct val="0"/>
                </a:spcBef>
                <a:spcAft>
                  <a:spcPct val="0"/>
                </a:spcAft>
                <a:tabLst>
                  <a:tab pos="3313182" algn="l"/>
                </a:tabLst>
                <a:defRPr/>
              </a:pPr>
              <a:r>
                <a:rPr lang="en-GB" b="1" dirty="0">
                  <a:solidFill>
                    <a:srgbClr val="FFFFFF">
                      <a:lumMod val="50000"/>
                    </a:srgbClr>
                  </a:solidFill>
                  <a:latin typeface="Arial" pitchFamily="34" charset="0"/>
                </a:rPr>
                <a:t>Cash flow modelling needs:	1</a:t>
              </a:r>
            </a:p>
            <a:p>
              <a:pPr defTabSz="914419" eaLnBrk="0" fontAlgn="base" hangingPunct="0">
                <a:lnSpc>
                  <a:spcPts val="3000"/>
                </a:lnSpc>
                <a:spcBef>
                  <a:spcPct val="0"/>
                </a:spcBef>
                <a:spcAft>
                  <a:spcPct val="0"/>
                </a:spcAft>
                <a:tabLst>
                  <a:tab pos="3313182" algn="l"/>
                </a:tabLst>
                <a:defRPr/>
              </a:pPr>
              <a:r>
                <a:rPr lang="en-GB" b="1" dirty="0">
                  <a:solidFill>
                    <a:srgbClr val="FFFFFF">
                      <a:lumMod val="50000"/>
                    </a:srgbClr>
                  </a:solidFill>
                  <a:latin typeface="Arial" pitchFamily="34" charset="0"/>
                </a:rPr>
                <a:t>Cash flow modelling needs: 	2</a:t>
              </a:r>
            </a:p>
            <a:p>
              <a:pPr defTabSz="914419" eaLnBrk="0" fontAlgn="base" hangingPunct="0">
                <a:lnSpc>
                  <a:spcPts val="3000"/>
                </a:lnSpc>
                <a:spcBef>
                  <a:spcPct val="0"/>
                </a:spcBef>
                <a:spcAft>
                  <a:spcPct val="0"/>
                </a:spcAft>
                <a:tabLst>
                  <a:tab pos="3313182" algn="l"/>
                </a:tabLst>
                <a:defRPr/>
              </a:pPr>
              <a:r>
                <a:rPr lang="en-GB" b="1" dirty="0">
                  <a:solidFill>
                    <a:srgbClr val="FFFFFF">
                      <a:lumMod val="50000"/>
                    </a:srgbClr>
                  </a:solidFill>
                  <a:latin typeface="Arial" pitchFamily="34" charset="0"/>
                </a:rPr>
                <a:t>Cash flow modelling needs: 	3</a:t>
              </a:r>
            </a:p>
            <a:p>
              <a:pPr defTabSz="914419" eaLnBrk="0" fontAlgn="base" hangingPunct="0">
                <a:lnSpc>
                  <a:spcPts val="3000"/>
                </a:lnSpc>
                <a:spcBef>
                  <a:spcPct val="0"/>
                </a:spcBef>
                <a:spcAft>
                  <a:spcPct val="0"/>
                </a:spcAft>
                <a:tabLst>
                  <a:tab pos="3313182" algn="l"/>
                </a:tabLst>
                <a:defRPr/>
              </a:pPr>
              <a:r>
                <a:rPr lang="en-GB" b="1" dirty="0">
                  <a:solidFill>
                    <a:srgbClr val="FFFFFF">
                      <a:lumMod val="50000"/>
                    </a:srgbClr>
                  </a:solidFill>
                  <a:latin typeface="Arial" pitchFamily="34" charset="0"/>
                </a:rPr>
                <a:t>Cash flow modelling needs: 	4</a:t>
              </a:r>
            </a:p>
            <a:p>
              <a:pPr defTabSz="914419" eaLnBrk="0" fontAlgn="base" hangingPunct="0">
                <a:lnSpc>
                  <a:spcPts val="3000"/>
                </a:lnSpc>
                <a:spcBef>
                  <a:spcPct val="0"/>
                </a:spcBef>
                <a:spcAft>
                  <a:spcPct val="0"/>
                </a:spcAft>
                <a:tabLst>
                  <a:tab pos="3313182" algn="l"/>
                </a:tabLst>
                <a:defRPr/>
              </a:pPr>
              <a:r>
                <a:rPr lang="en-GB" b="1" dirty="0">
                  <a:solidFill>
                    <a:srgbClr val="FFFFFF">
                      <a:lumMod val="50000"/>
                    </a:srgbClr>
                  </a:solidFill>
                  <a:latin typeface="Arial" pitchFamily="34" charset="0"/>
                </a:rPr>
                <a:t>Cash flow modelling needs: 	5</a:t>
              </a:r>
            </a:p>
            <a:p>
              <a:pPr defTabSz="914419" eaLnBrk="0" fontAlgn="base" hangingPunct="0">
                <a:lnSpc>
                  <a:spcPts val="3000"/>
                </a:lnSpc>
                <a:spcBef>
                  <a:spcPct val="0"/>
                </a:spcBef>
                <a:spcAft>
                  <a:spcPct val="0"/>
                </a:spcAft>
                <a:tabLst>
                  <a:tab pos="3313182" algn="l"/>
                </a:tabLst>
                <a:defRPr/>
              </a:pPr>
              <a:r>
                <a:rPr lang="en-GB" b="1" dirty="0">
                  <a:solidFill>
                    <a:srgbClr val="FFFFFF">
                      <a:lumMod val="50000"/>
                    </a:srgbClr>
                  </a:solidFill>
                  <a:latin typeface="Arial" pitchFamily="34" charset="0"/>
                </a:rPr>
                <a:t>Cash flow modelling needs: 	6</a:t>
              </a:r>
            </a:p>
            <a:p>
              <a:pPr defTabSz="914419" eaLnBrk="0" fontAlgn="base" hangingPunct="0">
                <a:lnSpc>
                  <a:spcPts val="3000"/>
                </a:lnSpc>
                <a:spcBef>
                  <a:spcPct val="0"/>
                </a:spcBef>
                <a:spcAft>
                  <a:spcPct val="0"/>
                </a:spcAft>
                <a:tabLst>
                  <a:tab pos="3313182" algn="l"/>
                </a:tabLst>
                <a:defRPr/>
              </a:pPr>
              <a:r>
                <a:rPr lang="en-GB" b="1" dirty="0">
                  <a:solidFill>
                    <a:srgbClr val="FFFFFF">
                      <a:lumMod val="50000"/>
                    </a:srgbClr>
                  </a:solidFill>
                  <a:latin typeface="Arial" pitchFamily="34" charset="0"/>
                </a:rPr>
                <a:t>Cash flow modelling needs: 	7</a:t>
              </a:r>
            </a:p>
            <a:p>
              <a:pPr defTabSz="914419" eaLnBrk="0" fontAlgn="base" hangingPunct="0">
                <a:lnSpc>
                  <a:spcPts val="3000"/>
                </a:lnSpc>
                <a:spcBef>
                  <a:spcPct val="0"/>
                </a:spcBef>
                <a:spcAft>
                  <a:spcPct val="0"/>
                </a:spcAft>
                <a:tabLst>
                  <a:tab pos="3313182" algn="l"/>
                </a:tabLst>
                <a:defRPr/>
              </a:pPr>
              <a:r>
                <a:rPr lang="en-GB" b="1" dirty="0">
                  <a:solidFill>
                    <a:srgbClr val="FFFFFF">
                      <a:lumMod val="50000"/>
                    </a:srgbClr>
                  </a:solidFill>
                  <a:latin typeface="Arial" pitchFamily="34" charset="0"/>
                </a:rPr>
                <a:t>Cash flow modelling needs: 	8</a:t>
              </a:r>
            </a:p>
          </p:txBody>
        </p:sp>
        <p:sp>
          <p:nvSpPr>
            <p:cNvPr id="23" name="Rectangle 22"/>
            <p:cNvSpPr/>
            <p:nvPr/>
          </p:nvSpPr>
          <p:spPr bwMode="auto">
            <a:xfrm>
              <a:off x="8154725" y="2089304"/>
              <a:ext cx="316871" cy="316871"/>
            </a:xfrm>
            <a:prstGeom prst="rect">
              <a:avLst/>
            </a:prstGeom>
            <a:noFill/>
            <a:ln w="12700" cap="flat" cmpd="sng" algn="ctr">
              <a:solidFill>
                <a:schemeClr val="bg1">
                  <a:lumMod val="50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sp>
          <p:nvSpPr>
            <p:cNvPr id="24" name="Rectangle 23"/>
            <p:cNvSpPr/>
            <p:nvPr/>
          </p:nvSpPr>
          <p:spPr bwMode="auto">
            <a:xfrm>
              <a:off x="8154725" y="2486135"/>
              <a:ext cx="316871" cy="316871"/>
            </a:xfrm>
            <a:prstGeom prst="rect">
              <a:avLst/>
            </a:prstGeom>
            <a:noFill/>
            <a:ln w="12700" cap="flat" cmpd="sng" algn="ctr">
              <a:solidFill>
                <a:schemeClr val="bg1">
                  <a:lumMod val="50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sp>
          <p:nvSpPr>
            <p:cNvPr id="25" name="Rectangle 24"/>
            <p:cNvSpPr/>
            <p:nvPr/>
          </p:nvSpPr>
          <p:spPr bwMode="auto">
            <a:xfrm>
              <a:off x="8154725" y="2864860"/>
              <a:ext cx="316871" cy="316871"/>
            </a:xfrm>
            <a:prstGeom prst="rect">
              <a:avLst/>
            </a:prstGeom>
            <a:noFill/>
            <a:ln w="12700" cap="flat" cmpd="sng" algn="ctr">
              <a:solidFill>
                <a:schemeClr val="bg1">
                  <a:lumMod val="50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sp>
          <p:nvSpPr>
            <p:cNvPr id="26" name="Rectangle 25"/>
            <p:cNvSpPr/>
            <p:nvPr/>
          </p:nvSpPr>
          <p:spPr bwMode="auto">
            <a:xfrm>
              <a:off x="8154725" y="3243585"/>
              <a:ext cx="316871" cy="316871"/>
            </a:xfrm>
            <a:prstGeom prst="rect">
              <a:avLst/>
            </a:prstGeom>
            <a:noFill/>
            <a:ln w="12700" cap="flat" cmpd="sng" algn="ctr">
              <a:solidFill>
                <a:schemeClr val="bg1">
                  <a:lumMod val="50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sp>
          <p:nvSpPr>
            <p:cNvPr id="27" name="Rectangle 26"/>
            <p:cNvSpPr/>
            <p:nvPr/>
          </p:nvSpPr>
          <p:spPr bwMode="auto">
            <a:xfrm>
              <a:off x="8154725" y="3622310"/>
              <a:ext cx="316871" cy="316871"/>
            </a:xfrm>
            <a:prstGeom prst="rect">
              <a:avLst/>
            </a:prstGeom>
            <a:noFill/>
            <a:ln w="12700" cap="flat" cmpd="sng" algn="ctr">
              <a:solidFill>
                <a:schemeClr val="bg1">
                  <a:lumMod val="50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sp>
          <p:nvSpPr>
            <p:cNvPr id="28" name="Rectangle 27"/>
            <p:cNvSpPr/>
            <p:nvPr/>
          </p:nvSpPr>
          <p:spPr bwMode="auto">
            <a:xfrm>
              <a:off x="8154725" y="4001035"/>
              <a:ext cx="316871" cy="316871"/>
            </a:xfrm>
            <a:prstGeom prst="rect">
              <a:avLst/>
            </a:prstGeom>
            <a:noFill/>
            <a:ln w="12700" cap="flat" cmpd="sng" algn="ctr">
              <a:solidFill>
                <a:schemeClr val="bg1">
                  <a:lumMod val="50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sp>
          <p:nvSpPr>
            <p:cNvPr id="29" name="Rectangle 28"/>
            <p:cNvSpPr/>
            <p:nvPr/>
          </p:nvSpPr>
          <p:spPr bwMode="auto">
            <a:xfrm>
              <a:off x="8154725" y="4379760"/>
              <a:ext cx="316871" cy="316871"/>
            </a:xfrm>
            <a:prstGeom prst="rect">
              <a:avLst/>
            </a:prstGeom>
            <a:noFill/>
            <a:ln w="12700" cap="flat" cmpd="sng" algn="ctr">
              <a:solidFill>
                <a:schemeClr val="bg1">
                  <a:lumMod val="50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sp>
          <p:nvSpPr>
            <p:cNvPr id="30" name="Rectangle 29"/>
            <p:cNvSpPr/>
            <p:nvPr/>
          </p:nvSpPr>
          <p:spPr bwMode="auto">
            <a:xfrm>
              <a:off x="8154725" y="4758485"/>
              <a:ext cx="316871" cy="316871"/>
            </a:xfrm>
            <a:prstGeom prst="rect">
              <a:avLst/>
            </a:prstGeom>
            <a:noFill/>
            <a:ln w="12700" cap="flat" cmpd="sng" algn="ctr">
              <a:solidFill>
                <a:schemeClr val="bg1">
                  <a:lumMod val="50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914419" eaLnBrk="0" fontAlgn="base" hangingPunct="0">
                <a:spcBef>
                  <a:spcPct val="0"/>
                </a:spcBef>
                <a:spcAft>
                  <a:spcPct val="0"/>
                </a:spcAft>
                <a:defRPr/>
              </a:pPr>
              <a:endParaRPr lang="en-GB" sz="1200" dirty="0" err="1">
                <a:solidFill>
                  <a:srgbClr val="000000"/>
                </a:solidFill>
                <a:latin typeface="Arial" pitchFamily="34" charset="0"/>
              </a:endParaRPr>
            </a:p>
          </p:txBody>
        </p:sp>
        <p:sp>
          <p:nvSpPr>
            <p:cNvPr id="31" name="Freeform 30"/>
            <p:cNvSpPr/>
            <p:nvPr/>
          </p:nvSpPr>
          <p:spPr bwMode="auto">
            <a:xfrm>
              <a:off x="3220597" y="3196835"/>
              <a:ext cx="594847" cy="838534"/>
            </a:xfrm>
            <a:custGeom>
              <a:avLst/>
              <a:gdLst>
                <a:gd name="connsiteX0" fmla="*/ 615635 w 615635"/>
                <a:gd name="connsiteY0" fmla="*/ 63374 h 896293"/>
                <a:gd name="connsiteX1" fmla="*/ 615635 w 615635"/>
                <a:gd name="connsiteY1" fmla="*/ 63374 h 896293"/>
                <a:gd name="connsiteX2" fmla="*/ 217283 w 615635"/>
                <a:gd name="connsiteY2" fmla="*/ 72428 h 896293"/>
                <a:gd name="connsiteX3" fmla="*/ 162962 w 615635"/>
                <a:gd name="connsiteY3" fmla="*/ 90535 h 896293"/>
                <a:gd name="connsiteX4" fmla="*/ 135802 w 615635"/>
                <a:gd name="connsiteY4" fmla="*/ 108642 h 896293"/>
                <a:gd name="connsiteX5" fmla="*/ 117695 w 615635"/>
                <a:gd name="connsiteY5" fmla="*/ 135802 h 896293"/>
                <a:gd name="connsiteX6" fmla="*/ 72427 w 615635"/>
                <a:gd name="connsiteY6" fmla="*/ 181069 h 896293"/>
                <a:gd name="connsiteX7" fmla="*/ 63374 w 615635"/>
                <a:gd name="connsiteY7" fmla="*/ 208230 h 896293"/>
                <a:gd name="connsiteX8" fmla="*/ 45267 w 615635"/>
                <a:gd name="connsiteY8" fmla="*/ 235390 h 896293"/>
                <a:gd name="connsiteX9" fmla="*/ 27160 w 615635"/>
                <a:gd name="connsiteY9" fmla="*/ 289711 h 896293"/>
                <a:gd name="connsiteX10" fmla="*/ 18107 w 615635"/>
                <a:gd name="connsiteY10" fmla="*/ 316871 h 896293"/>
                <a:gd name="connsiteX11" fmla="*/ 0 w 615635"/>
                <a:gd name="connsiteY11" fmla="*/ 534155 h 896293"/>
                <a:gd name="connsiteX12" fmla="*/ 9053 w 615635"/>
                <a:gd name="connsiteY12" fmla="*/ 787652 h 896293"/>
                <a:gd name="connsiteX13" fmla="*/ 18107 w 615635"/>
                <a:gd name="connsiteY13" fmla="*/ 814812 h 896293"/>
                <a:gd name="connsiteX14" fmla="*/ 90534 w 615635"/>
                <a:gd name="connsiteY14" fmla="*/ 878186 h 896293"/>
                <a:gd name="connsiteX15" fmla="*/ 117695 w 615635"/>
                <a:gd name="connsiteY15" fmla="*/ 887240 h 896293"/>
                <a:gd name="connsiteX16" fmla="*/ 181069 w 615635"/>
                <a:gd name="connsiteY16" fmla="*/ 896293 h 896293"/>
                <a:gd name="connsiteX17" fmla="*/ 407406 w 615635"/>
                <a:gd name="connsiteY17" fmla="*/ 887240 h 896293"/>
                <a:gd name="connsiteX18" fmla="*/ 461726 w 615635"/>
                <a:gd name="connsiteY18" fmla="*/ 869133 h 896293"/>
                <a:gd name="connsiteX19" fmla="*/ 488887 w 615635"/>
                <a:gd name="connsiteY19" fmla="*/ 851026 h 896293"/>
                <a:gd name="connsiteX20" fmla="*/ 561315 w 615635"/>
                <a:gd name="connsiteY20" fmla="*/ 769545 h 896293"/>
                <a:gd name="connsiteX21" fmla="*/ 579421 w 615635"/>
                <a:gd name="connsiteY21" fmla="*/ 651850 h 896293"/>
                <a:gd name="connsiteX22" fmla="*/ 561315 w 615635"/>
                <a:gd name="connsiteY22" fmla="*/ 488887 h 896293"/>
                <a:gd name="connsiteX23" fmla="*/ 543208 w 615635"/>
                <a:gd name="connsiteY23" fmla="*/ 362139 h 896293"/>
                <a:gd name="connsiteX24" fmla="*/ 525101 w 615635"/>
                <a:gd name="connsiteY24" fmla="*/ 307818 h 896293"/>
                <a:gd name="connsiteX25" fmla="*/ 488887 w 615635"/>
                <a:gd name="connsiteY25" fmla="*/ 253497 h 896293"/>
                <a:gd name="connsiteX26" fmla="*/ 479833 w 615635"/>
                <a:gd name="connsiteY26" fmla="*/ 226337 h 896293"/>
                <a:gd name="connsiteX27" fmla="*/ 434566 w 615635"/>
                <a:gd name="connsiteY27" fmla="*/ 172016 h 896293"/>
                <a:gd name="connsiteX28" fmla="*/ 389299 w 615635"/>
                <a:gd name="connsiteY28" fmla="*/ 90535 h 896293"/>
                <a:gd name="connsiteX29" fmla="*/ 371192 w 615635"/>
                <a:gd name="connsiteY29" fmla="*/ 0 h 896293"/>
                <a:gd name="connsiteX30" fmla="*/ 380245 w 615635"/>
                <a:gd name="connsiteY30" fmla="*/ 18107 h 89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5635" h="896293">
                  <a:moveTo>
                    <a:pt x="615635" y="63374"/>
                  </a:moveTo>
                  <a:lnTo>
                    <a:pt x="615635" y="63374"/>
                  </a:lnTo>
                  <a:cubicBezTo>
                    <a:pt x="482851" y="66392"/>
                    <a:pt x="349863" y="64473"/>
                    <a:pt x="217283" y="72428"/>
                  </a:cubicBezTo>
                  <a:cubicBezTo>
                    <a:pt x="198231" y="73571"/>
                    <a:pt x="178843" y="79948"/>
                    <a:pt x="162962" y="90535"/>
                  </a:cubicBezTo>
                  <a:lnTo>
                    <a:pt x="135802" y="108642"/>
                  </a:lnTo>
                  <a:cubicBezTo>
                    <a:pt x="129766" y="117695"/>
                    <a:pt x="125389" y="128108"/>
                    <a:pt x="117695" y="135802"/>
                  </a:cubicBezTo>
                  <a:cubicBezTo>
                    <a:pt x="57338" y="196158"/>
                    <a:pt x="120712" y="108643"/>
                    <a:pt x="72427" y="181069"/>
                  </a:cubicBezTo>
                  <a:cubicBezTo>
                    <a:pt x="69409" y="190123"/>
                    <a:pt x="67642" y="199694"/>
                    <a:pt x="63374" y="208230"/>
                  </a:cubicBezTo>
                  <a:cubicBezTo>
                    <a:pt x="58508" y="217962"/>
                    <a:pt x="49686" y="225447"/>
                    <a:pt x="45267" y="235390"/>
                  </a:cubicBezTo>
                  <a:cubicBezTo>
                    <a:pt x="37515" y="252831"/>
                    <a:pt x="33196" y="271604"/>
                    <a:pt x="27160" y="289711"/>
                  </a:cubicBezTo>
                  <a:lnTo>
                    <a:pt x="18107" y="316871"/>
                  </a:lnTo>
                  <a:cubicBezTo>
                    <a:pt x="6064" y="401167"/>
                    <a:pt x="0" y="431082"/>
                    <a:pt x="0" y="534155"/>
                  </a:cubicBezTo>
                  <a:cubicBezTo>
                    <a:pt x="0" y="618708"/>
                    <a:pt x="3609" y="703275"/>
                    <a:pt x="9053" y="787652"/>
                  </a:cubicBezTo>
                  <a:cubicBezTo>
                    <a:pt x="9667" y="797175"/>
                    <a:pt x="13839" y="806276"/>
                    <a:pt x="18107" y="814812"/>
                  </a:cubicBezTo>
                  <a:cubicBezTo>
                    <a:pt x="32895" y="844386"/>
                    <a:pt x="57942" y="867322"/>
                    <a:pt x="90534" y="878186"/>
                  </a:cubicBezTo>
                  <a:cubicBezTo>
                    <a:pt x="99588" y="881204"/>
                    <a:pt x="108337" y="885368"/>
                    <a:pt x="117695" y="887240"/>
                  </a:cubicBezTo>
                  <a:cubicBezTo>
                    <a:pt x="138620" y="891425"/>
                    <a:pt x="159944" y="893275"/>
                    <a:pt x="181069" y="896293"/>
                  </a:cubicBezTo>
                  <a:cubicBezTo>
                    <a:pt x="256515" y="893275"/>
                    <a:pt x="332251" y="894513"/>
                    <a:pt x="407406" y="887240"/>
                  </a:cubicBezTo>
                  <a:cubicBezTo>
                    <a:pt x="426403" y="885402"/>
                    <a:pt x="461726" y="869133"/>
                    <a:pt x="461726" y="869133"/>
                  </a:cubicBezTo>
                  <a:cubicBezTo>
                    <a:pt x="470780" y="863097"/>
                    <a:pt x="480754" y="858255"/>
                    <a:pt x="488887" y="851026"/>
                  </a:cubicBezTo>
                  <a:cubicBezTo>
                    <a:pt x="539625" y="805925"/>
                    <a:pt x="533795" y="810824"/>
                    <a:pt x="561315" y="769545"/>
                  </a:cubicBezTo>
                  <a:cubicBezTo>
                    <a:pt x="576811" y="723055"/>
                    <a:pt x="579421" y="721870"/>
                    <a:pt x="579421" y="651850"/>
                  </a:cubicBezTo>
                  <a:cubicBezTo>
                    <a:pt x="579421" y="552450"/>
                    <a:pt x="577721" y="554514"/>
                    <a:pt x="561315" y="488887"/>
                  </a:cubicBezTo>
                  <a:cubicBezTo>
                    <a:pt x="556962" y="449711"/>
                    <a:pt x="554016" y="401770"/>
                    <a:pt x="543208" y="362139"/>
                  </a:cubicBezTo>
                  <a:cubicBezTo>
                    <a:pt x="538186" y="343725"/>
                    <a:pt x="531137" y="325925"/>
                    <a:pt x="525101" y="307818"/>
                  </a:cubicBezTo>
                  <a:cubicBezTo>
                    <a:pt x="518219" y="287173"/>
                    <a:pt x="495769" y="274142"/>
                    <a:pt x="488887" y="253497"/>
                  </a:cubicBezTo>
                  <a:cubicBezTo>
                    <a:pt x="485869" y="244444"/>
                    <a:pt x="484101" y="234873"/>
                    <a:pt x="479833" y="226337"/>
                  </a:cubicBezTo>
                  <a:cubicBezTo>
                    <a:pt x="467227" y="201126"/>
                    <a:pt x="454590" y="192040"/>
                    <a:pt x="434566" y="172016"/>
                  </a:cubicBezTo>
                  <a:cubicBezTo>
                    <a:pt x="418632" y="124210"/>
                    <a:pt x="430807" y="152795"/>
                    <a:pt x="389299" y="90535"/>
                  </a:cubicBezTo>
                  <a:cubicBezTo>
                    <a:pt x="367375" y="57649"/>
                    <a:pt x="371192" y="34501"/>
                    <a:pt x="371192" y="0"/>
                  </a:cubicBezTo>
                  <a:lnTo>
                    <a:pt x="380245" y="18107"/>
                  </a:lnTo>
                </a:path>
              </a:pathLst>
            </a:custGeom>
            <a:noFill/>
            <a:ln w="76200" cap="flat" cmpd="sng" algn="ctr">
              <a:solidFill>
                <a:srgbClr val="FF0000"/>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spAutoFit/>
            </a:bodyPr>
            <a:lstStyle/>
            <a:p>
              <a:pPr defTabSz="914419" eaLnBrk="0" fontAlgn="base" hangingPunct="0">
                <a:spcBef>
                  <a:spcPct val="0"/>
                </a:spcBef>
                <a:spcAft>
                  <a:spcPct val="0"/>
                </a:spcAft>
                <a:defRPr/>
              </a:pPr>
              <a:endParaRPr lang="en-GB" sz="1200" i="1">
                <a:solidFill>
                  <a:srgbClr val="000000"/>
                </a:solidFill>
                <a:latin typeface="Arial" pitchFamily="34" charset="0"/>
              </a:endParaRPr>
            </a:p>
          </p:txBody>
        </p:sp>
        <p:sp>
          <p:nvSpPr>
            <p:cNvPr id="32" name="Freeform 31"/>
            <p:cNvSpPr/>
            <p:nvPr/>
          </p:nvSpPr>
          <p:spPr bwMode="auto">
            <a:xfrm flipH="1">
              <a:off x="7974312" y="3796487"/>
              <a:ext cx="539741" cy="972297"/>
            </a:xfrm>
            <a:custGeom>
              <a:avLst/>
              <a:gdLst>
                <a:gd name="connsiteX0" fmla="*/ 615635 w 615635"/>
                <a:gd name="connsiteY0" fmla="*/ 63374 h 896293"/>
                <a:gd name="connsiteX1" fmla="*/ 615635 w 615635"/>
                <a:gd name="connsiteY1" fmla="*/ 63374 h 896293"/>
                <a:gd name="connsiteX2" fmla="*/ 217283 w 615635"/>
                <a:gd name="connsiteY2" fmla="*/ 72428 h 896293"/>
                <a:gd name="connsiteX3" fmla="*/ 162962 w 615635"/>
                <a:gd name="connsiteY3" fmla="*/ 90535 h 896293"/>
                <a:gd name="connsiteX4" fmla="*/ 135802 w 615635"/>
                <a:gd name="connsiteY4" fmla="*/ 108642 h 896293"/>
                <a:gd name="connsiteX5" fmla="*/ 117695 w 615635"/>
                <a:gd name="connsiteY5" fmla="*/ 135802 h 896293"/>
                <a:gd name="connsiteX6" fmla="*/ 72427 w 615635"/>
                <a:gd name="connsiteY6" fmla="*/ 181069 h 896293"/>
                <a:gd name="connsiteX7" fmla="*/ 63374 w 615635"/>
                <a:gd name="connsiteY7" fmla="*/ 208230 h 896293"/>
                <a:gd name="connsiteX8" fmla="*/ 45267 w 615635"/>
                <a:gd name="connsiteY8" fmla="*/ 235390 h 896293"/>
                <a:gd name="connsiteX9" fmla="*/ 27160 w 615635"/>
                <a:gd name="connsiteY9" fmla="*/ 289711 h 896293"/>
                <a:gd name="connsiteX10" fmla="*/ 18107 w 615635"/>
                <a:gd name="connsiteY10" fmla="*/ 316871 h 896293"/>
                <a:gd name="connsiteX11" fmla="*/ 0 w 615635"/>
                <a:gd name="connsiteY11" fmla="*/ 534155 h 896293"/>
                <a:gd name="connsiteX12" fmla="*/ 9053 w 615635"/>
                <a:gd name="connsiteY12" fmla="*/ 787652 h 896293"/>
                <a:gd name="connsiteX13" fmla="*/ 18107 w 615635"/>
                <a:gd name="connsiteY13" fmla="*/ 814812 h 896293"/>
                <a:gd name="connsiteX14" fmla="*/ 90534 w 615635"/>
                <a:gd name="connsiteY14" fmla="*/ 878186 h 896293"/>
                <a:gd name="connsiteX15" fmla="*/ 117695 w 615635"/>
                <a:gd name="connsiteY15" fmla="*/ 887240 h 896293"/>
                <a:gd name="connsiteX16" fmla="*/ 181069 w 615635"/>
                <a:gd name="connsiteY16" fmla="*/ 896293 h 896293"/>
                <a:gd name="connsiteX17" fmla="*/ 407406 w 615635"/>
                <a:gd name="connsiteY17" fmla="*/ 887240 h 896293"/>
                <a:gd name="connsiteX18" fmla="*/ 461726 w 615635"/>
                <a:gd name="connsiteY18" fmla="*/ 869133 h 896293"/>
                <a:gd name="connsiteX19" fmla="*/ 488887 w 615635"/>
                <a:gd name="connsiteY19" fmla="*/ 851026 h 896293"/>
                <a:gd name="connsiteX20" fmla="*/ 561315 w 615635"/>
                <a:gd name="connsiteY20" fmla="*/ 769545 h 896293"/>
                <a:gd name="connsiteX21" fmla="*/ 579421 w 615635"/>
                <a:gd name="connsiteY21" fmla="*/ 651850 h 896293"/>
                <a:gd name="connsiteX22" fmla="*/ 561315 w 615635"/>
                <a:gd name="connsiteY22" fmla="*/ 488887 h 896293"/>
                <a:gd name="connsiteX23" fmla="*/ 543208 w 615635"/>
                <a:gd name="connsiteY23" fmla="*/ 362139 h 896293"/>
                <a:gd name="connsiteX24" fmla="*/ 525101 w 615635"/>
                <a:gd name="connsiteY24" fmla="*/ 307818 h 896293"/>
                <a:gd name="connsiteX25" fmla="*/ 488887 w 615635"/>
                <a:gd name="connsiteY25" fmla="*/ 253497 h 896293"/>
                <a:gd name="connsiteX26" fmla="*/ 479833 w 615635"/>
                <a:gd name="connsiteY26" fmla="*/ 226337 h 896293"/>
                <a:gd name="connsiteX27" fmla="*/ 434566 w 615635"/>
                <a:gd name="connsiteY27" fmla="*/ 172016 h 896293"/>
                <a:gd name="connsiteX28" fmla="*/ 389299 w 615635"/>
                <a:gd name="connsiteY28" fmla="*/ 90535 h 896293"/>
                <a:gd name="connsiteX29" fmla="*/ 371192 w 615635"/>
                <a:gd name="connsiteY29" fmla="*/ 0 h 896293"/>
                <a:gd name="connsiteX30" fmla="*/ 380245 w 615635"/>
                <a:gd name="connsiteY30" fmla="*/ 18107 h 89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5635" h="896293">
                  <a:moveTo>
                    <a:pt x="615635" y="63374"/>
                  </a:moveTo>
                  <a:lnTo>
                    <a:pt x="615635" y="63374"/>
                  </a:lnTo>
                  <a:cubicBezTo>
                    <a:pt x="482851" y="66392"/>
                    <a:pt x="349863" y="64473"/>
                    <a:pt x="217283" y="72428"/>
                  </a:cubicBezTo>
                  <a:cubicBezTo>
                    <a:pt x="198231" y="73571"/>
                    <a:pt x="178843" y="79948"/>
                    <a:pt x="162962" y="90535"/>
                  </a:cubicBezTo>
                  <a:lnTo>
                    <a:pt x="135802" y="108642"/>
                  </a:lnTo>
                  <a:cubicBezTo>
                    <a:pt x="129766" y="117695"/>
                    <a:pt x="125389" y="128108"/>
                    <a:pt x="117695" y="135802"/>
                  </a:cubicBezTo>
                  <a:cubicBezTo>
                    <a:pt x="57338" y="196158"/>
                    <a:pt x="120712" y="108643"/>
                    <a:pt x="72427" y="181069"/>
                  </a:cubicBezTo>
                  <a:cubicBezTo>
                    <a:pt x="69409" y="190123"/>
                    <a:pt x="67642" y="199694"/>
                    <a:pt x="63374" y="208230"/>
                  </a:cubicBezTo>
                  <a:cubicBezTo>
                    <a:pt x="58508" y="217962"/>
                    <a:pt x="49686" y="225447"/>
                    <a:pt x="45267" y="235390"/>
                  </a:cubicBezTo>
                  <a:cubicBezTo>
                    <a:pt x="37515" y="252831"/>
                    <a:pt x="33196" y="271604"/>
                    <a:pt x="27160" y="289711"/>
                  </a:cubicBezTo>
                  <a:lnTo>
                    <a:pt x="18107" y="316871"/>
                  </a:lnTo>
                  <a:cubicBezTo>
                    <a:pt x="6064" y="401167"/>
                    <a:pt x="0" y="431082"/>
                    <a:pt x="0" y="534155"/>
                  </a:cubicBezTo>
                  <a:cubicBezTo>
                    <a:pt x="0" y="618708"/>
                    <a:pt x="3609" y="703275"/>
                    <a:pt x="9053" y="787652"/>
                  </a:cubicBezTo>
                  <a:cubicBezTo>
                    <a:pt x="9667" y="797175"/>
                    <a:pt x="13839" y="806276"/>
                    <a:pt x="18107" y="814812"/>
                  </a:cubicBezTo>
                  <a:cubicBezTo>
                    <a:pt x="32895" y="844386"/>
                    <a:pt x="57942" y="867322"/>
                    <a:pt x="90534" y="878186"/>
                  </a:cubicBezTo>
                  <a:cubicBezTo>
                    <a:pt x="99588" y="881204"/>
                    <a:pt x="108337" y="885368"/>
                    <a:pt x="117695" y="887240"/>
                  </a:cubicBezTo>
                  <a:cubicBezTo>
                    <a:pt x="138620" y="891425"/>
                    <a:pt x="159944" y="893275"/>
                    <a:pt x="181069" y="896293"/>
                  </a:cubicBezTo>
                  <a:cubicBezTo>
                    <a:pt x="256515" y="893275"/>
                    <a:pt x="332251" y="894513"/>
                    <a:pt x="407406" y="887240"/>
                  </a:cubicBezTo>
                  <a:cubicBezTo>
                    <a:pt x="426403" y="885402"/>
                    <a:pt x="461726" y="869133"/>
                    <a:pt x="461726" y="869133"/>
                  </a:cubicBezTo>
                  <a:cubicBezTo>
                    <a:pt x="470780" y="863097"/>
                    <a:pt x="480754" y="858255"/>
                    <a:pt x="488887" y="851026"/>
                  </a:cubicBezTo>
                  <a:cubicBezTo>
                    <a:pt x="539625" y="805925"/>
                    <a:pt x="533795" y="810824"/>
                    <a:pt x="561315" y="769545"/>
                  </a:cubicBezTo>
                  <a:cubicBezTo>
                    <a:pt x="576811" y="723055"/>
                    <a:pt x="579421" y="721870"/>
                    <a:pt x="579421" y="651850"/>
                  </a:cubicBezTo>
                  <a:cubicBezTo>
                    <a:pt x="579421" y="552450"/>
                    <a:pt x="577721" y="554514"/>
                    <a:pt x="561315" y="488887"/>
                  </a:cubicBezTo>
                  <a:cubicBezTo>
                    <a:pt x="556962" y="449711"/>
                    <a:pt x="554016" y="401770"/>
                    <a:pt x="543208" y="362139"/>
                  </a:cubicBezTo>
                  <a:cubicBezTo>
                    <a:pt x="538186" y="343725"/>
                    <a:pt x="531137" y="325925"/>
                    <a:pt x="525101" y="307818"/>
                  </a:cubicBezTo>
                  <a:cubicBezTo>
                    <a:pt x="518219" y="287173"/>
                    <a:pt x="495769" y="274142"/>
                    <a:pt x="488887" y="253497"/>
                  </a:cubicBezTo>
                  <a:cubicBezTo>
                    <a:pt x="485869" y="244444"/>
                    <a:pt x="484101" y="234873"/>
                    <a:pt x="479833" y="226337"/>
                  </a:cubicBezTo>
                  <a:cubicBezTo>
                    <a:pt x="467227" y="201126"/>
                    <a:pt x="454590" y="192040"/>
                    <a:pt x="434566" y="172016"/>
                  </a:cubicBezTo>
                  <a:cubicBezTo>
                    <a:pt x="418632" y="124210"/>
                    <a:pt x="430807" y="152795"/>
                    <a:pt x="389299" y="90535"/>
                  </a:cubicBezTo>
                  <a:cubicBezTo>
                    <a:pt x="367375" y="57649"/>
                    <a:pt x="371192" y="34501"/>
                    <a:pt x="371192" y="0"/>
                  </a:cubicBezTo>
                  <a:lnTo>
                    <a:pt x="380245" y="18107"/>
                  </a:lnTo>
                </a:path>
              </a:pathLst>
            </a:custGeom>
            <a:noFill/>
            <a:ln w="76200" cap="flat" cmpd="sng" algn="ctr">
              <a:solidFill>
                <a:srgbClr val="FF0000"/>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spAutoFit/>
            </a:bodyPr>
            <a:lstStyle/>
            <a:p>
              <a:pPr defTabSz="914419" eaLnBrk="0" fontAlgn="base" hangingPunct="0">
                <a:spcBef>
                  <a:spcPct val="0"/>
                </a:spcBef>
                <a:spcAft>
                  <a:spcPct val="0"/>
                </a:spcAft>
                <a:defRPr/>
              </a:pPr>
              <a:endParaRPr lang="en-GB" sz="1200" i="1">
                <a:solidFill>
                  <a:srgbClr val="000000"/>
                </a:solidFill>
                <a:latin typeface="Arial" pitchFamily="34" charset="0"/>
              </a:endParaRPr>
            </a:p>
          </p:txBody>
        </p:sp>
      </p:grpSp>
      <p:sp>
        <p:nvSpPr>
          <p:cNvPr id="36" name="Text Placeholder 5"/>
          <p:cNvSpPr>
            <a:spLocks noGrp="1"/>
          </p:cNvSpPr>
          <p:nvPr>
            <p:ph type="body" sz="quarter" idx="4294967295"/>
          </p:nvPr>
        </p:nvSpPr>
        <p:spPr>
          <a:xfrm>
            <a:off x="477039" y="551125"/>
            <a:ext cx="8499475" cy="457732"/>
          </a:xfrm>
          <a:prstGeom prst="rect">
            <a:avLst/>
          </a:prstGeom>
        </p:spPr>
        <p:txBody>
          <a:bodyPr/>
          <a:lstStyle/>
          <a:p>
            <a:pPr marL="0" indent="0">
              <a:buNone/>
            </a:pPr>
            <a:r>
              <a:rPr lang="en-GB" sz="2200" b="1" dirty="0">
                <a:latin typeface="+mj-lt"/>
              </a:rPr>
              <a:t>Risk rating v financial planning (cash flow modelling)</a:t>
            </a:r>
          </a:p>
        </p:txBody>
      </p:sp>
      <p:sp>
        <p:nvSpPr>
          <p:cNvPr id="3" name="TextBox 2">
            <a:extLst>
              <a:ext uri="{FF2B5EF4-FFF2-40B4-BE49-F238E27FC236}">
                <a16:creationId xmlns:a16="http://schemas.microsoft.com/office/drawing/2014/main" xmlns="" id="{EAF74B06-41D5-4C20-922C-BE6887E05552}"/>
              </a:ext>
            </a:extLst>
          </p:cNvPr>
          <p:cNvSpPr txBox="1"/>
          <p:nvPr/>
        </p:nvSpPr>
        <p:spPr>
          <a:xfrm>
            <a:off x="304179" y="6591163"/>
            <a:ext cx="8223726" cy="215444"/>
          </a:xfrm>
          <a:prstGeom prst="rect">
            <a:avLst/>
          </a:prstGeom>
          <a:noFill/>
        </p:spPr>
        <p:txBody>
          <a:bodyPr wrap="none" rtlCol="0">
            <a:spAutoFit/>
          </a:bodyPr>
          <a:lstStyle/>
          <a:p>
            <a:pPr defTabSz="914419" eaLnBrk="0" fontAlgn="base" hangingPunct="0">
              <a:spcBef>
                <a:spcPct val="0"/>
              </a:spcBef>
              <a:spcAft>
                <a:spcPct val="0"/>
              </a:spcAft>
              <a:defRPr/>
            </a:pPr>
            <a:r>
              <a:rPr lang="en-GB" sz="800" i="1" dirty="0">
                <a:solidFill>
                  <a:srgbClr val="004F5C"/>
                </a:solidFill>
                <a:latin typeface="Arial" pitchFamily="34" charset="0"/>
              </a:rPr>
              <a:t>Image source: By Mysid (SVG), </a:t>
            </a:r>
            <a:r>
              <a:rPr lang="en-GB" sz="800" i="1" dirty="0" err="1">
                <a:solidFill>
                  <a:srgbClr val="004F5C"/>
                </a:solidFill>
                <a:latin typeface="Arial" pitchFamily="34" charset="0"/>
              </a:rPr>
              <a:t>Ilkant</a:t>
            </a:r>
            <a:r>
              <a:rPr lang="en-GB" sz="800" i="1" dirty="0">
                <a:solidFill>
                  <a:srgbClr val="004F5C"/>
                </a:solidFill>
                <a:latin typeface="Arial" pitchFamily="34" charset="0"/>
              </a:rPr>
              <a:t> (original) - Vectorized by Mysid after </a:t>
            </a:r>
            <a:r>
              <a:rPr lang="en-GB" sz="800" i="1" dirty="0" err="1">
                <a:solidFill>
                  <a:srgbClr val="004F5C"/>
                </a:solidFill>
                <a:latin typeface="Arial" pitchFamily="34" charset="0"/>
              </a:rPr>
              <a:t>Image:Cg</a:t>
            </a:r>
            <a:r>
              <a:rPr lang="en-GB" sz="800" i="1" dirty="0">
                <a:solidFill>
                  <a:srgbClr val="004F5C"/>
                </a:solidFill>
                <a:latin typeface="Arial" pitchFamily="34" charset="0"/>
              </a:rPr>
              <a:t> pp maze.png., CC BY-SA 3.0, https://commons.wikimedia.org/w/index.php?curid=4351492</a:t>
            </a:r>
          </a:p>
        </p:txBody>
      </p:sp>
      <p:sp>
        <p:nvSpPr>
          <p:cNvPr id="35" name="Text Placeholder 5">
            <a:extLst>
              <a:ext uri="{FF2B5EF4-FFF2-40B4-BE49-F238E27FC236}">
                <a16:creationId xmlns:a16="http://schemas.microsoft.com/office/drawing/2014/main" xmlns="" id="{CAE6F70C-0617-4260-A18A-5F4D738CC7BB}"/>
              </a:ext>
            </a:extLst>
          </p:cNvPr>
          <p:cNvSpPr txBox="1">
            <a:spLocks/>
          </p:cNvSpPr>
          <p:nvPr/>
        </p:nvSpPr>
        <p:spPr>
          <a:xfrm>
            <a:off x="311321" y="5892806"/>
            <a:ext cx="7151688" cy="390525"/>
          </a:xfrm>
          <a:prstGeom prst="rect">
            <a:avLst/>
          </a:prstGeom>
        </p:spPr>
        <p:txBody>
          <a:bodyPr/>
          <a:lstStyle>
            <a:lvl1pPr marL="190500" indent="-190500" algn="l" rtl="0" eaLnBrk="1" fontAlgn="base" hangingPunct="1">
              <a:spcBef>
                <a:spcPts val="600"/>
              </a:spcBef>
              <a:spcAft>
                <a:spcPts val="1200"/>
              </a:spcAft>
              <a:buClr>
                <a:srgbClr val="9EA900"/>
              </a:buClr>
              <a:buSzPct val="130000"/>
              <a:buChar char="•"/>
              <a:defRPr sz="2000">
                <a:solidFill>
                  <a:schemeClr val="tx1"/>
                </a:solidFill>
                <a:latin typeface="+mn-lt"/>
                <a:ea typeface="+mn-ea"/>
                <a:cs typeface="+mn-cs"/>
              </a:defRPr>
            </a:lvl1pPr>
            <a:lvl2pPr marL="457200" indent="-271463" algn="l" rtl="0" eaLnBrk="1" fontAlgn="base" hangingPunct="1">
              <a:spcBef>
                <a:spcPts val="600"/>
              </a:spcBef>
              <a:spcAft>
                <a:spcPts val="1200"/>
              </a:spcAft>
              <a:buClr>
                <a:srgbClr val="9EA900"/>
              </a:buClr>
              <a:buSzPct val="130000"/>
              <a:buChar char="–"/>
              <a:defRPr>
                <a:solidFill>
                  <a:schemeClr val="tx1"/>
                </a:solidFill>
                <a:latin typeface="+mn-lt"/>
              </a:defRPr>
            </a:lvl2pPr>
            <a:lvl3pPr marL="711200" indent="-254000" algn="l" rtl="0" eaLnBrk="1" fontAlgn="base" hangingPunct="1">
              <a:spcBef>
                <a:spcPts val="600"/>
              </a:spcBef>
              <a:spcAft>
                <a:spcPts val="1200"/>
              </a:spcAft>
              <a:buClr>
                <a:srgbClr val="9EA900"/>
              </a:buClr>
              <a:buSzPct val="80000"/>
              <a:buFont typeface="Courier New" pitchFamily="49" charset="0"/>
              <a:buChar char="o"/>
              <a:defRPr>
                <a:solidFill>
                  <a:schemeClr val="tx1"/>
                </a:solidFill>
                <a:latin typeface="+mn-lt"/>
              </a:defRPr>
            </a:lvl3pPr>
            <a:lvl4pPr marL="990600" indent="-279400" algn="l" rtl="0" eaLnBrk="1" fontAlgn="base" hangingPunct="1">
              <a:spcBef>
                <a:spcPts val="600"/>
              </a:spcBef>
              <a:spcAft>
                <a:spcPts val="1200"/>
              </a:spcAft>
              <a:buClr>
                <a:srgbClr val="9EA900"/>
              </a:buClr>
              <a:buSzPct val="130000"/>
              <a:buChar char="–"/>
              <a:defRPr>
                <a:solidFill>
                  <a:schemeClr val="tx1"/>
                </a:solidFill>
                <a:latin typeface="+mn-lt"/>
              </a:defRPr>
            </a:lvl4pPr>
            <a:lvl5pPr marL="1277938" indent="-287338" algn="l" rtl="0" eaLnBrk="1" fontAlgn="base" hangingPunct="1">
              <a:spcBef>
                <a:spcPts val="600"/>
              </a:spcBef>
              <a:spcAft>
                <a:spcPts val="1200"/>
              </a:spcAft>
              <a:buClr>
                <a:srgbClr val="9EA900"/>
              </a:buClr>
              <a:buSzPct val="130000"/>
              <a:buChar char="»"/>
              <a:defRPr>
                <a:solidFill>
                  <a:schemeClr val="tx1"/>
                </a:solidFill>
                <a:latin typeface="+mn-lt"/>
              </a:defRPr>
            </a:lvl5pPr>
            <a:lvl6pPr marL="2381250" indent="-228600" algn="l" rtl="0" eaLnBrk="1" fontAlgn="base" hangingPunct="1">
              <a:spcBef>
                <a:spcPct val="20000"/>
              </a:spcBef>
              <a:spcAft>
                <a:spcPct val="100000"/>
              </a:spcAft>
              <a:buClr>
                <a:srgbClr val="A2AF2E"/>
              </a:buClr>
              <a:buSzPct val="130000"/>
              <a:buChar char="»"/>
              <a:defRPr>
                <a:solidFill>
                  <a:srgbClr val="005E6A"/>
                </a:solidFill>
                <a:latin typeface="+mn-lt"/>
              </a:defRPr>
            </a:lvl6pPr>
            <a:lvl7pPr marL="2838450" indent="-228600" algn="l" rtl="0" eaLnBrk="1" fontAlgn="base" hangingPunct="1">
              <a:spcBef>
                <a:spcPct val="20000"/>
              </a:spcBef>
              <a:spcAft>
                <a:spcPct val="100000"/>
              </a:spcAft>
              <a:buClr>
                <a:srgbClr val="A2AF2E"/>
              </a:buClr>
              <a:buSzPct val="130000"/>
              <a:buChar char="»"/>
              <a:defRPr>
                <a:solidFill>
                  <a:srgbClr val="005E6A"/>
                </a:solidFill>
                <a:latin typeface="+mn-lt"/>
              </a:defRPr>
            </a:lvl7pPr>
            <a:lvl8pPr marL="3295650" indent="-228600" algn="l" rtl="0" eaLnBrk="1" fontAlgn="base" hangingPunct="1">
              <a:spcBef>
                <a:spcPct val="20000"/>
              </a:spcBef>
              <a:spcAft>
                <a:spcPct val="100000"/>
              </a:spcAft>
              <a:buClr>
                <a:srgbClr val="A2AF2E"/>
              </a:buClr>
              <a:buSzPct val="130000"/>
              <a:buChar char="»"/>
              <a:defRPr>
                <a:solidFill>
                  <a:srgbClr val="005E6A"/>
                </a:solidFill>
                <a:latin typeface="+mn-lt"/>
              </a:defRPr>
            </a:lvl8pPr>
            <a:lvl9pPr marL="3752850" indent="-228600" algn="l" rtl="0" eaLnBrk="1" fontAlgn="base" hangingPunct="1">
              <a:spcBef>
                <a:spcPct val="20000"/>
              </a:spcBef>
              <a:spcAft>
                <a:spcPct val="100000"/>
              </a:spcAft>
              <a:buClr>
                <a:srgbClr val="A2AF2E"/>
              </a:buClr>
              <a:buSzPct val="130000"/>
              <a:buChar char="»"/>
              <a:defRPr>
                <a:solidFill>
                  <a:srgbClr val="005E6A"/>
                </a:solidFill>
                <a:latin typeface="+mn-lt"/>
              </a:defRPr>
            </a:lvl9pPr>
          </a:lstStyle>
          <a:p>
            <a:pPr marL="0" indent="0">
              <a:buNone/>
            </a:pPr>
            <a:r>
              <a:rPr lang="en-GB" b="1" i="1" dirty="0"/>
              <a:t>A decade of debate! </a:t>
            </a:r>
          </a:p>
        </p:txBody>
      </p:sp>
    </p:spTree>
    <p:extLst>
      <p:ext uri="{BB962C8B-B14F-4D97-AF65-F5344CB8AC3E}">
        <p14:creationId xmlns:p14="http://schemas.microsoft.com/office/powerpoint/2010/main" val="255718126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5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22F0D5D-EAD2-4A62-AEC7-AFAC603F0C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189107" y="1505415"/>
            <a:ext cx="8345186" cy="3862852"/>
          </a:xfrm>
          <a:prstGeom prst="rect">
            <a:avLst/>
          </a:prstGeom>
        </p:spPr>
      </p:pic>
      <p:sp>
        <p:nvSpPr>
          <p:cNvPr id="8" name="TextBox 1"/>
          <p:cNvSpPr txBox="1"/>
          <p:nvPr/>
        </p:nvSpPr>
        <p:spPr>
          <a:xfrm rot="16200000">
            <a:off x="-1431872" y="3250977"/>
            <a:ext cx="4032448" cy="50006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341" eaLnBrk="0" fontAlgn="base" hangingPunct="0">
              <a:spcBef>
                <a:spcPct val="0"/>
              </a:spcBef>
              <a:spcAft>
                <a:spcPct val="0"/>
              </a:spcAft>
              <a:defRPr/>
            </a:pPr>
            <a:r>
              <a:rPr lang="en-GB" sz="1600" b="1" dirty="0">
                <a:solidFill>
                  <a:srgbClr val="004F5C"/>
                </a:solidFill>
                <a:latin typeface="Arial"/>
              </a:rPr>
              <a:t>Total return, rebased (USD) *</a:t>
            </a:r>
          </a:p>
        </p:txBody>
      </p:sp>
      <p:graphicFrame>
        <p:nvGraphicFramePr>
          <p:cNvPr id="27" name="Chart 26"/>
          <p:cNvGraphicFramePr>
            <a:graphicFrameLocks/>
          </p:cNvGraphicFramePr>
          <p:nvPr>
            <p:extLst>
              <p:ext uri="{D42A27DB-BD31-4B8C-83A1-F6EECF244321}">
                <p14:modId xmlns:p14="http://schemas.microsoft.com/office/powerpoint/2010/main" val="3256358165"/>
              </p:ext>
            </p:extLst>
          </p:nvPr>
        </p:nvGraphicFramePr>
        <p:xfrm>
          <a:off x="334321" y="1002567"/>
          <a:ext cx="10772294" cy="534824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470791" y="-3965"/>
            <a:ext cx="8911473" cy="812800"/>
          </a:xfrm>
          <a:noFill/>
        </p:spPr>
        <p:txBody>
          <a:bodyPr/>
          <a:lstStyle/>
          <a:p>
            <a:r>
              <a:rPr lang="en-GB" dirty="0"/>
              <a:t>A trip along the same vines…</a:t>
            </a:r>
          </a:p>
        </p:txBody>
      </p:sp>
      <p:sp>
        <p:nvSpPr>
          <p:cNvPr id="4" name="Text Placeholder 3"/>
          <p:cNvSpPr>
            <a:spLocks noGrp="1"/>
          </p:cNvSpPr>
          <p:nvPr>
            <p:ph type="body" sz="quarter" idx="10"/>
          </p:nvPr>
        </p:nvSpPr>
        <p:spPr>
          <a:xfrm>
            <a:off x="426767" y="6587597"/>
            <a:ext cx="9840889" cy="287339"/>
          </a:xfrm>
        </p:spPr>
        <p:txBody>
          <a:bodyPr/>
          <a:lstStyle/>
          <a:p>
            <a:r>
              <a:rPr lang="en-GB" dirty="0"/>
              <a:t>Source: </a:t>
            </a:r>
            <a:r>
              <a:rPr lang="en-GB" dirty="0" err="1"/>
              <a:t>Datastream</a:t>
            </a:r>
            <a:r>
              <a:rPr lang="en-GB" dirty="0"/>
              <a:t>, 2</a:t>
            </a:r>
            <a:r>
              <a:rPr lang="en-GB" baseline="30000" dirty="0"/>
              <a:t>nd</a:t>
            </a:r>
            <a:r>
              <a:rPr lang="en-GB" dirty="0"/>
              <a:t> January 2017. *Rebased as at end December 2006</a:t>
            </a:r>
          </a:p>
        </p:txBody>
      </p:sp>
      <p:sp>
        <p:nvSpPr>
          <p:cNvPr id="6" name="Text Placeholder 5"/>
          <p:cNvSpPr>
            <a:spLocks noGrp="1"/>
          </p:cNvSpPr>
          <p:nvPr>
            <p:ph type="body" sz="quarter" idx="12"/>
          </p:nvPr>
        </p:nvSpPr>
        <p:spPr>
          <a:xfrm>
            <a:off x="512447" y="5837051"/>
            <a:ext cx="9490197" cy="390525"/>
          </a:xfrm>
        </p:spPr>
        <p:txBody>
          <a:bodyPr/>
          <a:lstStyle/>
          <a:p>
            <a:r>
              <a:rPr lang="en-GB" dirty="0"/>
              <a:t>Have low risk investors borrowed returns from high risk investors?</a:t>
            </a:r>
          </a:p>
        </p:txBody>
      </p:sp>
      <p:sp>
        <p:nvSpPr>
          <p:cNvPr id="24" name="TextBox 2"/>
          <p:cNvSpPr txBox="1"/>
          <p:nvPr/>
        </p:nvSpPr>
        <p:spPr>
          <a:xfrm>
            <a:off x="9766913" y="2089443"/>
            <a:ext cx="2090332" cy="288032"/>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19" eaLnBrk="0" fontAlgn="base" hangingPunct="0">
              <a:spcBef>
                <a:spcPct val="0"/>
              </a:spcBef>
              <a:spcAft>
                <a:spcPct val="0"/>
              </a:spcAft>
              <a:defRPr/>
            </a:pPr>
            <a:r>
              <a:rPr lang="en-GB" sz="1600" b="1" i="1" dirty="0">
                <a:solidFill>
                  <a:srgbClr val="CF7600"/>
                </a:solidFill>
                <a:latin typeface="Arial"/>
              </a:rPr>
              <a:t>50/50</a:t>
            </a:r>
          </a:p>
          <a:p>
            <a:pPr algn="ctr" defTabSz="914419" eaLnBrk="0" fontAlgn="base" hangingPunct="0">
              <a:spcBef>
                <a:spcPct val="0"/>
              </a:spcBef>
              <a:spcAft>
                <a:spcPct val="0"/>
              </a:spcAft>
              <a:defRPr/>
            </a:pPr>
            <a:r>
              <a:rPr lang="en-GB" sz="1600" b="1" i="1" dirty="0">
                <a:solidFill>
                  <a:srgbClr val="CF7600"/>
                </a:solidFill>
                <a:latin typeface="Arial"/>
              </a:rPr>
              <a:t>(5.0% p.a.)</a:t>
            </a:r>
          </a:p>
        </p:txBody>
      </p:sp>
      <p:sp>
        <p:nvSpPr>
          <p:cNvPr id="26" name="TextBox 2"/>
          <p:cNvSpPr txBox="1"/>
          <p:nvPr/>
        </p:nvSpPr>
        <p:spPr>
          <a:xfrm>
            <a:off x="9635698" y="2603430"/>
            <a:ext cx="2532490" cy="423769"/>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19" eaLnBrk="0" fontAlgn="base" hangingPunct="0">
              <a:spcBef>
                <a:spcPct val="0"/>
              </a:spcBef>
              <a:spcAft>
                <a:spcPct val="0"/>
              </a:spcAft>
              <a:defRPr/>
            </a:pPr>
            <a:r>
              <a:rPr lang="en-GB" sz="1600" b="1" i="1" dirty="0">
                <a:solidFill>
                  <a:srgbClr val="9EA900"/>
                </a:solidFill>
                <a:latin typeface="Arial"/>
              </a:rPr>
              <a:t>70% equity/ 30% bond</a:t>
            </a:r>
          </a:p>
          <a:p>
            <a:pPr algn="ctr" defTabSz="914419" eaLnBrk="0" fontAlgn="base" hangingPunct="0">
              <a:spcBef>
                <a:spcPct val="0"/>
              </a:spcBef>
              <a:spcAft>
                <a:spcPct val="0"/>
              </a:spcAft>
              <a:defRPr/>
            </a:pPr>
            <a:r>
              <a:rPr lang="en-GB" sz="1600" b="1" i="1" dirty="0">
                <a:solidFill>
                  <a:srgbClr val="9EA900"/>
                </a:solidFill>
                <a:latin typeface="Arial"/>
              </a:rPr>
              <a:t>(4.8% p.a.)</a:t>
            </a:r>
          </a:p>
        </p:txBody>
      </p:sp>
      <p:sp>
        <p:nvSpPr>
          <p:cNvPr id="25" name="TextBox 2"/>
          <p:cNvSpPr txBox="1"/>
          <p:nvPr/>
        </p:nvSpPr>
        <p:spPr>
          <a:xfrm>
            <a:off x="9774257" y="1550676"/>
            <a:ext cx="2393932" cy="432048"/>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19" eaLnBrk="0" fontAlgn="base" hangingPunct="0">
              <a:spcBef>
                <a:spcPct val="0"/>
              </a:spcBef>
              <a:spcAft>
                <a:spcPct val="0"/>
              </a:spcAft>
              <a:defRPr/>
            </a:pPr>
            <a:r>
              <a:rPr lang="en-GB" sz="1600" b="1" i="1" dirty="0">
                <a:solidFill>
                  <a:srgbClr val="666699"/>
                </a:solidFill>
                <a:latin typeface="Arial"/>
              </a:rPr>
              <a:t>70% bond/ 30% equity</a:t>
            </a:r>
          </a:p>
          <a:p>
            <a:pPr algn="ctr" defTabSz="914419" eaLnBrk="0" fontAlgn="base" hangingPunct="0">
              <a:spcBef>
                <a:spcPct val="0"/>
              </a:spcBef>
              <a:spcAft>
                <a:spcPct val="0"/>
              </a:spcAft>
              <a:defRPr/>
            </a:pPr>
            <a:r>
              <a:rPr lang="en-GB" sz="1600" b="1" i="1" dirty="0">
                <a:solidFill>
                  <a:srgbClr val="666699"/>
                </a:solidFill>
                <a:latin typeface="Arial"/>
              </a:rPr>
              <a:t>(5.0% p.a.)</a:t>
            </a:r>
          </a:p>
        </p:txBody>
      </p:sp>
      <p:grpSp>
        <p:nvGrpSpPr>
          <p:cNvPr id="16" name="Group 15">
            <a:extLst>
              <a:ext uri="{FF2B5EF4-FFF2-40B4-BE49-F238E27FC236}">
                <a16:creationId xmlns:a16="http://schemas.microsoft.com/office/drawing/2014/main" xmlns="" id="{819E3073-6C91-4A6D-9E81-9A4E2854E971}"/>
              </a:ext>
            </a:extLst>
          </p:cNvPr>
          <p:cNvGrpSpPr/>
          <p:nvPr/>
        </p:nvGrpSpPr>
        <p:grpSpPr>
          <a:xfrm>
            <a:off x="1011244" y="1075930"/>
            <a:ext cx="8523049" cy="317705"/>
            <a:chOff x="1104521" y="1131683"/>
            <a:chExt cx="8523049" cy="317705"/>
          </a:xfrm>
        </p:grpSpPr>
        <p:sp>
          <p:nvSpPr>
            <p:cNvPr id="3" name="Rounded Rectangle 2"/>
            <p:cNvSpPr/>
            <p:nvPr/>
          </p:nvSpPr>
          <p:spPr bwMode="auto">
            <a:xfrm>
              <a:off x="1104521" y="1131683"/>
              <a:ext cx="6745938" cy="317705"/>
            </a:xfrm>
            <a:prstGeom prst="roundRect">
              <a:avLst/>
            </a:prstGeom>
            <a:no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914419" eaLnBrk="0" fontAlgn="base" hangingPunct="0">
                <a:spcBef>
                  <a:spcPct val="0"/>
                </a:spcBef>
                <a:spcAft>
                  <a:spcPct val="0"/>
                </a:spcAft>
                <a:defRPr/>
              </a:pPr>
              <a:r>
                <a:rPr lang="en-GB" sz="1400" b="1" dirty="0">
                  <a:solidFill>
                    <a:srgbClr val="004F5C"/>
                  </a:solidFill>
                  <a:latin typeface="Arial" pitchFamily="34" charset="0"/>
                </a:rPr>
                <a:t> MSCI AC World and Citigroup World Govt. Bond Index (10Y+), US Dollar terms</a:t>
              </a:r>
            </a:p>
          </p:txBody>
        </p:sp>
        <p:cxnSp>
          <p:nvCxnSpPr>
            <p:cNvPr id="15" name="Straight Connector 14">
              <a:extLst>
                <a:ext uri="{FF2B5EF4-FFF2-40B4-BE49-F238E27FC236}">
                  <a16:creationId xmlns:a16="http://schemas.microsoft.com/office/drawing/2014/main" xmlns="" id="{FE712E4E-1D98-4B3F-A93C-5DD1F801F451}"/>
                </a:ext>
              </a:extLst>
            </p:cNvPr>
            <p:cNvCxnSpPr>
              <a:cxnSpLocks/>
            </p:cNvCxnSpPr>
            <p:nvPr/>
          </p:nvCxnSpPr>
          <p:spPr bwMode="auto">
            <a:xfrm>
              <a:off x="1168400" y="1418908"/>
              <a:ext cx="8459170" cy="0"/>
            </a:xfrm>
            <a:prstGeom prst="lin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7" name="Text Placeholder 16">
            <a:extLst>
              <a:ext uri="{FF2B5EF4-FFF2-40B4-BE49-F238E27FC236}">
                <a16:creationId xmlns:a16="http://schemas.microsoft.com/office/drawing/2014/main" xmlns="" id="{2BDD63CF-1B94-43F3-A0B6-24C8B47FD035}"/>
              </a:ext>
            </a:extLst>
          </p:cNvPr>
          <p:cNvSpPr>
            <a:spLocks noGrp="1"/>
          </p:cNvSpPr>
          <p:nvPr>
            <p:ph type="body" sz="quarter" idx="11"/>
          </p:nvPr>
        </p:nvSpPr>
        <p:spPr>
          <a:xfrm>
            <a:off x="429638" y="551125"/>
            <a:ext cx="11310500" cy="457732"/>
          </a:xfrm>
        </p:spPr>
        <p:txBody>
          <a:bodyPr/>
          <a:lstStyle/>
          <a:p>
            <a:r>
              <a:rPr lang="en-GB" dirty="0"/>
              <a:t>A decade of pointless debate…….</a:t>
            </a:r>
          </a:p>
        </p:txBody>
      </p:sp>
    </p:spTree>
    <p:extLst>
      <p:ext uri="{BB962C8B-B14F-4D97-AF65-F5344CB8AC3E}">
        <p14:creationId xmlns:p14="http://schemas.microsoft.com/office/powerpoint/2010/main" val="333918349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7">
                                            <p:graphicEl>
                                              <a:chart seriesIdx="-3" categoryIdx="-3" bldStep="gridLegend"/>
                                            </p:graphicEl>
                                          </p:spTgt>
                                        </p:tgtEl>
                                        <p:attrNameLst>
                                          <p:attrName>style.visibility</p:attrName>
                                        </p:attrNameLst>
                                      </p:cBhvr>
                                      <p:to>
                                        <p:strVal val="visible"/>
                                      </p:to>
                                    </p:set>
                                    <p:animEffect transition="in" filter="wipe(left)">
                                      <p:cBhvr>
                                        <p:cTn id="7" dur="500"/>
                                        <p:tgtEl>
                                          <p:spTgt spid="27">
                                            <p:graphicEl>
                                              <a:chart seriesIdx="-3" categoryIdx="-3" bldStep="gridLegend"/>
                                            </p:graphic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7">
                                            <p:graphicEl>
                                              <a:chart seriesIdx="0" categoryIdx="-4" bldStep="series"/>
                                            </p:graphicEl>
                                          </p:spTgt>
                                        </p:tgtEl>
                                        <p:attrNameLst>
                                          <p:attrName>style.visibility</p:attrName>
                                        </p:attrNameLst>
                                      </p:cBhvr>
                                      <p:to>
                                        <p:strVal val="visible"/>
                                      </p:to>
                                    </p:set>
                                    <p:animEffect transition="in" filter="wipe(left)">
                                      <p:cBhvr>
                                        <p:cTn id="15" dur="500"/>
                                        <p:tgtEl>
                                          <p:spTgt spid="27">
                                            <p:graphicEl>
                                              <a:chart seriesIdx="0" categoryIdx="-4" bldStep="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7">
                                            <p:graphicEl>
                                              <a:chart seriesIdx="1" categoryIdx="-4" bldStep="series"/>
                                            </p:graphicEl>
                                          </p:spTgt>
                                        </p:tgtEl>
                                        <p:attrNameLst>
                                          <p:attrName>style.visibility</p:attrName>
                                        </p:attrNameLst>
                                      </p:cBhvr>
                                      <p:to>
                                        <p:strVal val="visible"/>
                                      </p:to>
                                    </p:set>
                                    <p:animEffect transition="in" filter="wipe(left)">
                                      <p:cBhvr>
                                        <p:cTn id="23" dur="500"/>
                                        <p:tgtEl>
                                          <p:spTgt spid="27">
                                            <p:graphicEl>
                                              <a:chart seriesIdx="1" categoryIdx="-4" bldStep="series"/>
                                            </p:graphicEl>
                                          </p:spTgt>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childTnLst>
                                </p:cTn>
                              </p:par>
                            </p:childTnLst>
                          </p:cTn>
                        </p:par>
                        <p:par>
                          <p:cTn id="28" fill="hold">
                            <p:stCondLst>
                              <p:cond delay="4000"/>
                            </p:stCondLst>
                            <p:childTnLst>
                              <p:par>
                                <p:cTn id="29" presetID="22" presetClass="entr" presetSubtype="8" fill="hold" grpId="0" nodeType="afterEffect">
                                  <p:stCondLst>
                                    <p:cond delay="0"/>
                                  </p:stCondLst>
                                  <p:childTnLst>
                                    <p:set>
                                      <p:cBhvr>
                                        <p:cTn id="30" dur="1" fill="hold">
                                          <p:stCondLst>
                                            <p:cond delay="0"/>
                                          </p:stCondLst>
                                        </p:cTn>
                                        <p:tgtEl>
                                          <p:spTgt spid="27">
                                            <p:graphicEl>
                                              <a:chart seriesIdx="2" categoryIdx="-4" bldStep="series"/>
                                            </p:graphicEl>
                                          </p:spTgt>
                                        </p:tgtEl>
                                        <p:attrNameLst>
                                          <p:attrName>style.visibility</p:attrName>
                                        </p:attrNameLst>
                                      </p:cBhvr>
                                      <p:to>
                                        <p:strVal val="visible"/>
                                      </p:to>
                                    </p:set>
                                    <p:animEffect transition="in" filter="wipe(left)">
                                      <p:cBhvr>
                                        <p:cTn id="31" dur="500"/>
                                        <p:tgtEl>
                                          <p:spTgt spid="27">
                                            <p:graphicEl>
                                              <a:chart seriesIdx="2" categoryIdx="-4" bldStep="series"/>
                                            </p:graphicEl>
                                          </p:spTgt>
                                        </p:tgtEl>
                                      </p:cBhvr>
                                    </p:animEffect>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p:bldGraphic spid="27" grpId="0" uiExpand="1">
        <p:bldSub>
          <a:bldChart bld="series"/>
        </p:bldSub>
      </p:bldGraphic>
      <p:bldP spid="24" grpId="0" uiExpand="1"/>
      <p:bldP spid="26" grpId="0" uiExpand="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0D694EE-468D-4F37-B533-E43CA93FA1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2161" y="1470916"/>
            <a:ext cx="9683732" cy="4051610"/>
          </a:xfrm>
          <a:prstGeom prst="rect">
            <a:avLst/>
          </a:prstGeom>
        </p:spPr>
      </p:pic>
      <p:sp>
        <p:nvSpPr>
          <p:cNvPr id="8" name="TextBox 1"/>
          <p:cNvSpPr txBox="1"/>
          <p:nvPr/>
        </p:nvSpPr>
        <p:spPr>
          <a:xfrm rot="16200000">
            <a:off x="-1408522" y="3177518"/>
            <a:ext cx="4032448" cy="5029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341" eaLnBrk="0" fontAlgn="base" hangingPunct="0">
              <a:spcBef>
                <a:spcPct val="0"/>
              </a:spcBef>
              <a:spcAft>
                <a:spcPct val="0"/>
              </a:spcAft>
              <a:defRPr/>
            </a:pPr>
            <a:r>
              <a:rPr lang="en-GB" sz="1600" b="1" dirty="0">
                <a:solidFill>
                  <a:srgbClr val="004F5C"/>
                </a:solidFill>
                <a:latin typeface="Arial"/>
              </a:rPr>
              <a:t>Total return, rebased (USD) *</a:t>
            </a:r>
          </a:p>
        </p:txBody>
      </p:sp>
      <p:sp>
        <p:nvSpPr>
          <p:cNvPr id="2" name="Title 1"/>
          <p:cNvSpPr>
            <a:spLocks noGrp="1"/>
          </p:cNvSpPr>
          <p:nvPr>
            <p:ph type="title"/>
          </p:nvPr>
        </p:nvSpPr>
        <p:spPr>
          <a:xfrm>
            <a:off x="492693" y="-3965"/>
            <a:ext cx="8911473" cy="812800"/>
          </a:xfrm>
          <a:noFill/>
        </p:spPr>
        <p:txBody>
          <a:bodyPr/>
          <a:lstStyle/>
          <a:p>
            <a:r>
              <a:rPr lang="en-GB" dirty="0"/>
              <a:t>Still the same a year on?</a:t>
            </a:r>
            <a:endParaRPr lang="en-GB" dirty="0">
              <a:solidFill>
                <a:srgbClr val="C00000"/>
              </a:solidFill>
            </a:endParaRPr>
          </a:p>
        </p:txBody>
      </p:sp>
      <p:sp>
        <p:nvSpPr>
          <p:cNvPr id="4" name="Text Placeholder 3"/>
          <p:cNvSpPr>
            <a:spLocks noGrp="1"/>
          </p:cNvSpPr>
          <p:nvPr>
            <p:ph type="body" sz="quarter" idx="10"/>
          </p:nvPr>
        </p:nvSpPr>
        <p:spPr/>
        <p:txBody>
          <a:bodyPr/>
          <a:lstStyle/>
          <a:p>
            <a:r>
              <a:rPr lang="en-GB" dirty="0">
                <a:solidFill>
                  <a:srgbClr val="005E6A"/>
                </a:solidFill>
              </a:rPr>
              <a:t>Source: Thomson Reuters </a:t>
            </a:r>
            <a:r>
              <a:rPr lang="en-GB" dirty="0" err="1">
                <a:solidFill>
                  <a:srgbClr val="005E6A"/>
                </a:solidFill>
              </a:rPr>
              <a:t>Datastream</a:t>
            </a:r>
            <a:r>
              <a:rPr lang="en-GB" dirty="0">
                <a:solidFill>
                  <a:srgbClr val="005E6A"/>
                </a:solidFill>
              </a:rPr>
              <a:t>, 20 June 2018. *Rebased as at 10 August 2016</a:t>
            </a:r>
          </a:p>
        </p:txBody>
      </p:sp>
      <p:sp>
        <p:nvSpPr>
          <p:cNvPr id="6" name="Text Placeholder 5"/>
          <p:cNvSpPr>
            <a:spLocks noGrp="1"/>
          </p:cNvSpPr>
          <p:nvPr>
            <p:ph type="body" sz="quarter" idx="12"/>
          </p:nvPr>
        </p:nvSpPr>
        <p:spPr>
          <a:xfrm>
            <a:off x="492692" y="5977849"/>
            <a:ext cx="9799884" cy="390525"/>
          </a:xfrm>
        </p:spPr>
        <p:txBody>
          <a:bodyPr/>
          <a:lstStyle/>
          <a:p>
            <a:r>
              <a:rPr lang="en-GB" dirty="0"/>
              <a:t>Low risk investors now giving back returns to higher risk investors…..</a:t>
            </a:r>
          </a:p>
        </p:txBody>
      </p:sp>
      <p:graphicFrame>
        <p:nvGraphicFramePr>
          <p:cNvPr id="15" name="Chart 14">
            <a:extLst>
              <a:ext uri="{FF2B5EF4-FFF2-40B4-BE49-F238E27FC236}">
                <a16:creationId xmlns:a16="http://schemas.microsoft.com/office/drawing/2014/main" xmlns="" id="{FE917A7E-5CAA-47F4-9AE6-AE3BC0E49189}"/>
              </a:ext>
            </a:extLst>
          </p:cNvPr>
          <p:cNvGraphicFramePr>
            <a:graphicFrameLocks/>
          </p:cNvGraphicFramePr>
          <p:nvPr>
            <p:extLst>
              <p:ext uri="{D42A27DB-BD31-4B8C-83A1-F6EECF244321}">
                <p14:modId xmlns:p14="http://schemas.microsoft.com/office/powerpoint/2010/main" val="3031248331"/>
              </p:ext>
            </p:extLst>
          </p:nvPr>
        </p:nvGraphicFramePr>
        <p:xfrm>
          <a:off x="695470" y="1146659"/>
          <a:ext cx="11180579" cy="5001444"/>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xmlns="" id="{CDE36816-123C-4599-98E7-F7A15732AE11}"/>
              </a:ext>
            </a:extLst>
          </p:cNvPr>
          <p:cNvSpPr txBox="1"/>
          <p:nvPr/>
        </p:nvSpPr>
        <p:spPr>
          <a:xfrm>
            <a:off x="10947560" y="2952177"/>
            <a:ext cx="1112731" cy="584775"/>
          </a:xfrm>
          <a:prstGeom prst="rect">
            <a:avLst/>
          </a:prstGeom>
          <a:noFill/>
        </p:spPr>
        <p:txBody>
          <a:bodyPr wrap="square" rtlCol="0">
            <a:spAutoFit/>
          </a:bodyPr>
          <a:lstStyle/>
          <a:p>
            <a:r>
              <a:rPr lang="en-GB" sz="1600" b="1" dirty="0">
                <a:solidFill>
                  <a:srgbClr val="CC9933"/>
                </a:solidFill>
              </a:rPr>
              <a:t>50/50</a:t>
            </a:r>
          </a:p>
          <a:p>
            <a:r>
              <a:rPr lang="en-GB" sz="1600" b="1" dirty="0">
                <a:solidFill>
                  <a:srgbClr val="CC9933"/>
                </a:solidFill>
              </a:rPr>
              <a:t>(9.1%)</a:t>
            </a:r>
          </a:p>
        </p:txBody>
      </p:sp>
      <p:sp>
        <p:nvSpPr>
          <p:cNvPr id="19" name="TextBox 18">
            <a:extLst>
              <a:ext uri="{FF2B5EF4-FFF2-40B4-BE49-F238E27FC236}">
                <a16:creationId xmlns:a16="http://schemas.microsoft.com/office/drawing/2014/main" xmlns="" id="{AD274A99-DBE7-4C52-89E4-EA95C98576F2}"/>
              </a:ext>
            </a:extLst>
          </p:cNvPr>
          <p:cNvSpPr txBox="1"/>
          <p:nvPr/>
        </p:nvSpPr>
        <p:spPr>
          <a:xfrm>
            <a:off x="10839994" y="1977174"/>
            <a:ext cx="1298185" cy="830997"/>
          </a:xfrm>
          <a:prstGeom prst="rect">
            <a:avLst/>
          </a:prstGeom>
          <a:noFill/>
        </p:spPr>
        <p:txBody>
          <a:bodyPr wrap="square" rtlCol="0">
            <a:spAutoFit/>
          </a:bodyPr>
          <a:lstStyle/>
          <a:p>
            <a:pPr algn="ctr"/>
            <a:r>
              <a:rPr lang="en-GB" sz="1600" b="1" dirty="0">
                <a:solidFill>
                  <a:srgbClr val="9EA900"/>
                </a:solidFill>
              </a:rPr>
              <a:t>70 equity / 30 bond </a:t>
            </a:r>
          </a:p>
          <a:p>
            <a:pPr algn="ctr"/>
            <a:r>
              <a:rPr lang="en-GB" sz="1600" b="1" dirty="0">
                <a:solidFill>
                  <a:srgbClr val="9EA900"/>
                </a:solidFill>
              </a:rPr>
              <a:t>(16.9%)</a:t>
            </a:r>
          </a:p>
        </p:txBody>
      </p:sp>
      <p:sp>
        <p:nvSpPr>
          <p:cNvPr id="22" name="TextBox 21">
            <a:extLst>
              <a:ext uri="{FF2B5EF4-FFF2-40B4-BE49-F238E27FC236}">
                <a16:creationId xmlns:a16="http://schemas.microsoft.com/office/drawing/2014/main" xmlns="" id="{89E5516E-B1E8-4E07-8F9D-3420EAD5C662}"/>
              </a:ext>
            </a:extLst>
          </p:cNvPr>
          <p:cNvSpPr txBox="1"/>
          <p:nvPr/>
        </p:nvSpPr>
        <p:spPr>
          <a:xfrm>
            <a:off x="10872027" y="3758788"/>
            <a:ext cx="1296161" cy="830997"/>
          </a:xfrm>
          <a:prstGeom prst="rect">
            <a:avLst/>
          </a:prstGeom>
          <a:noFill/>
        </p:spPr>
        <p:txBody>
          <a:bodyPr wrap="square" rtlCol="0">
            <a:spAutoFit/>
          </a:bodyPr>
          <a:lstStyle/>
          <a:p>
            <a:pPr algn="ctr"/>
            <a:r>
              <a:rPr lang="en-GB" sz="1600" b="1" dirty="0">
                <a:solidFill>
                  <a:srgbClr val="4B4B6E"/>
                </a:solidFill>
              </a:rPr>
              <a:t>30 equity / 70 bond</a:t>
            </a:r>
          </a:p>
          <a:p>
            <a:pPr algn="ctr"/>
            <a:r>
              <a:rPr lang="en-GB" sz="1600" b="1" dirty="0">
                <a:solidFill>
                  <a:srgbClr val="4B4B6E"/>
                </a:solidFill>
              </a:rPr>
              <a:t>(1.8%.)</a:t>
            </a:r>
          </a:p>
        </p:txBody>
      </p:sp>
      <p:sp>
        <p:nvSpPr>
          <p:cNvPr id="5" name="Text Placeholder 4"/>
          <p:cNvSpPr>
            <a:spLocks noGrp="1"/>
          </p:cNvSpPr>
          <p:nvPr>
            <p:ph type="body" sz="quarter" idx="11"/>
          </p:nvPr>
        </p:nvSpPr>
        <p:spPr>
          <a:xfrm>
            <a:off x="492693" y="551125"/>
            <a:ext cx="8911473" cy="457732"/>
          </a:xfrm>
        </p:spPr>
        <p:txBody>
          <a:bodyPr/>
          <a:lstStyle/>
          <a:p>
            <a:r>
              <a:rPr lang="en-GB" dirty="0"/>
              <a:t>Or have we reached a pivotal moment?</a:t>
            </a:r>
          </a:p>
        </p:txBody>
      </p:sp>
      <p:grpSp>
        <p:nvGrpSpPr>
          <p:cNvPr id="18" name="Group 17">
            <a:extLst>
              <a:ext uri="{FF2B5EF4-FFF2-40B4-BE49-F238E27FC236}">
                <a16:creationId xmlns:a16="http://schemas.microsoft.com/office/drawing/2014/main" xmlns="" id="{4BAB1FF9-2C3D-48C1-BD13-4F6598D64BAB}"/>
              </a:ext>
            </a:extLst>
          </p:cNvPr>
          <p:cNvGrpSpPr/>
          <p:nvPr/>
        </p:nvGrpSpPr>
        <p:grpSpPr>
          <a:xfrm>
            <a:off x="692755" y="1109381"/>
            <a:ext cx="10213138" cy="317705"/>
            <a:chOff x="831040" y="1220891"/>
            <a:chExt cx="10213138" cy="317705"/>
          </a:xfrm>
        </p:grpSpPr>
        <p:sp>
          <p:nvSpPr>
            <p:cNvPr id="20" name="Rounded Rectangle 2">
              <a:extLst>
                <a:ext uri="{FF2B5EF4-FFF2-40B4-BE49-F238E27FC236}">
                  <a16:creationId xmlns:a16="http://schemas.microsoft.com/office/drawing/2014/main" xmlns="" id="{0EFE4105-6EE0-48F9-93B4-CDFD37751B6E}"/>
                </a:ext>
              </a:extLst>
            </p:cNvPr>
            <p:cNvSpPr/>
            <p:nvPr/>
          </p:nvSpPr>
          <p:spPr bwMode="auto">
            <a:xfrm>
              <a:off x="831040" y="1220891"/>
              <a:ext cx="9187225" cy="317705"/>
            </a:xfrm>
            <a:prstGeom prst="roundRect">
              <a:avLst/>
            </a:prstGeom>
            <a:no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lvl="0" eaLnBrk="0" fontAlgn="base" hangingPunct="0">
                <a:spcBef>
                  <a:spcPct val="0"/>
                </a:spcBef>
                <a:spcAft>
                  <a:spcPct val="0"/>
                </a:spcAft>
                <a:defRPr/>
              </a:pPr>
              <a:r>
                <a:rPr lang="en-GB" sz="1400" b="1" dirty="0">
                  <a:solidFill>
                    <a:srgbClr val="004F5C"/>
                  </a:solidFill>
                  <a:latin typeface="Arial" pitchFamily="34" charset="0"/>
                </a:rPr>
                <a:t> Mixtures of equity (MSCI AC World) and bonds (Citigroup World Govt Bond Index (10Y+), USD terms</a:t>
              </a:r>
            </a:p>
            <a:p>
              <a:pPr defTabSz="914419" eaLnBrk="0" fontAlgn="base" hangingPunct="0">
                <a:spcBef>
                  <a:spcPct val="0"/>
                </a:spcBef>
                <a:spcAft>
                  <a:spcPct val="0"/>
                </a:spcAft>
                <a:defRPr/>
              </a:pPr>
              <a:endParaRPr lang="en-GB" sz="1400" b="1" dirty="0">
                <a:solidFill>
                  <a:srgbClr val="004F5C"/>
                </a:solidFill>
                <a:latin typeface="Arial" pitchFamily="34" charset="0"/>
              </a:endParaRPr>
            </a:p>
          </p:txBody>
        </p:sp>
        <p:cxnSp>
          <p:nvCxnSpPr>
            <p:cNvPr id="21" name="Straight Connector 20">
              <a:extLst>
                <a:ext uri="{FF2B5EF4-FFF2-40B4-BE49-F238E27FC236}">
                  <a16:creationId xmlns:a16="http://schemas.microsoft.com/office/drawing/2014/main" xmlns="" id="{9240F0FA-05CA-499B-9DAE-0F8F5228CE7F}"/>
                </a:ext>
              </a:extLst>
            </p:cNvPr>
            <p:cNvCxnSpPr>
              <a:cxnSpLocks/>
            </p:cNvCxnSpPr>
            <p:nvPr/>
          </p:nvCxnSpPr>
          <p:spPr bwMode="auto">
            <a:xfrm>
              <a:off x="836342" y="1418908"/>
              <a:ext cx="10207836" cy="0"/>
            </a:xfrm>
            <a:prstGeom prst="lin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04620157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SAVODOCUMENTID" val="43072548"/>
  <p:tag name="SAVOCOMPONENTID" val="21cb1073-ae95-4087-9751-3274d0334415"/>
</p:tagLst>
</file>

<file path=ppt/tags/tag10.xml><?xml version="1.0" encoding="utf-8"?>
<p:tagLst xmlns:a="http://schemas.openxmlformats.org/drawingml/2006/main" xmlns:r="http://schemas.openxmlformats.org/officeDocument/2006/relationships" xmlns:p="http://schemas.openxmlformats.org/presentationml/2006/main">
  <p:tag name="SAVODOCUMENTID" val="40172779"/>
  <p:tag name="SAVOCOMPONENTID" val="295595c4-b425-4932-955f-5298e71c6018"/>
</p:tagLst>
</file>

<file path=ppt/tags/tag11.xml><?xml version="1.0" encoding="utf-8"?>
<p:tagLst xmlns:a="http://schemas.openxmlformats.org/drawingml/2006/main" xmlns:r="http://schemas.openxmlformats.org/officeDocument/2006/relationships" xmlns:p="http://schemas.openxmlformats.org/presentationml/2006/main">
  <p:tag name="SAVODOCUMENTID" val="28955485"/>
  <p:tag name="SAVOCOMPONENTID" val="e73db1f0-264a-4b04-9c67-99504cb9f2e9"/>
</p:tagLst>
</file>

<file path=ppt/tags/tag12.xml><?xml version="1.0" encoding="utf-8"?>
<p:tagLst xmlns:a="http://schemas.openxmlformats.org/drawingml/2006/main" xmlns:r="http://schemas.openxmlformats.org/officeDocument/2006/relationships" xmlns:p="http://schemas.openxmlformats.org/presentationml/2006/main">
  <p:tag name="SAVOCOMPONENTID" val="46204bcc-5fa5-4833-9771-d45e37cdb768"/>
</p:tagLst>
</file>

<file path=ppt/tags/tag13.xml><?xml version="1.0" encoding="utf-8"?>
<p:tagLst xmlns:a="http://schemas.openxmlformats.org/drawingml/2006/main" xmlns:r="http://schemas.openxmlformats.org/officeDocument/2006/relationships" xmlns:p="http://schemas.openxmlformats.org/presentationml/2006/main">
  <p:tag name="SAVOCOMPONENTID" val="46204bcc-5fa5-4833-9771-d45e37cdb768"/>
</p:tagLst>
</file>

<file path=ppt/tags/tag14.xml><?xml version="1.0" encoding="utf-8"?>
<p:tagLst xmlns:a="http://schemas.openxmlformats.org/drawingml/2006/main" xmlns:r="http://schemas.openxmlformats.org/officeDocument/2006/relationships" xmlns:p="http://schemas.openxmlformats.org/presentationml/2006/main">
  <p:tag name="SAVODOCUMENTID" val="44775386"/>
  <p:tag name="SAVOCOMPONENTID" val="62c89980-13c4-4cb2-a901-fd28bcfd9335"/>
</p:tagLst>
</file>

<file path=ppt/tags/tag15.xml><?xml version="1.0" encoding="utf-8"?>
<p:tagLst xmlns:a="http://schemas.openxmlformats.org/drawingml/2006/main" xmlns:r="http://schemas.openxmlformats.org/officeDocument/2006/relationships" xmlns:p="http://schemas.openxmlformats.org/presentationml/2006/main">
  <p:tag name="SAVODOCUMENTID" val="34609624"/>
  <p:tag name="SAVOCOMPONENTID" val="46204bcc-5fa5-4833-9771-d45e37cdb768"/>
</p:tagLst>
</file>

<file path=ppt/tags/tag2.xml><?xml version="1.0" encoding="utf-8"?>
<p:tagLst xmlns:a="http://schemas.openxmlformats.org/drawingml/2006/main" xmlns:r="http://schemas.openxmlformats.org/officeDocument/2006/relationships" xmlns:p="http://schemas.openxmlformats.org/presentationml/2006/main">
  <p:tag name="SAVODOCUMENTID" val="34175337"/>
  <p:tag name="SAVOCOMPONENTID" val="d1e140d4-c001-4030-862f-734baf167407"/>
</p:tagLst>
</file>

<file path=ppt/tags/tag3.xml><?xml version="1.0" encoding="utf-8"?>
<p:tagLst xmlns:a="http://schemas.openxmlformats.org/drawingml/2006/main" xmlns:r="http://schemas.openxmlformats.org/officeDocument/2006/relationships" xmlns:p="http://schemas.openxmlformats.org/presentationml/2006/main">
  <p:tag name="SAVOCOMPONENTID" val="421c4956-60bf-41ef-bbe3-cf0ff6537155"/>
</p:tagLst>
</file>

<file path=ppt/tags/tag4.xml><?xml version="1.0" encoding="utf-8"?>
<p:tagLst xmlns:a="http://schemas.openxmlformats.org/drawingml/2006/main" xmlns:r="http://schemas.openxmlformats.org/officeDocument/2006/relationships" xmlns:p="http://schemas.openxmlformats.org/presentationml/2006/main">
  <p:tag name="SAVODOCUMENTID" val="34175337"/>
  <p:tag name="SAVOCOMPONENTID" val="56214858-0dfc-4e7b-bc29-10d31ca465fc"/>
</p:tagLst>
</file>

<file path=ppt/tags/tag5.xml><?xml version="1.0" encoding="utf-8"?>
<p:tagLst xmlns:a="http://schemas.openxmlformats.org/drawingml/2006/main" xmlns:r="http://schemas.openxmlformats.org/officeDocument/2006/relationships" xmlns:p="http://schemas.openxmlformats.org/presentationml/2006/main">
  <p:tag name="SAVODOCUMENTID" val="35532971"/>
  <p:tag name="SAVOCOMPONENTID" val="c3e88a20-972f-45e7-87f7-18e3d8187b12"/>
</p:tagLst>
</file>

<file path=ppt/tags/tag6.xml><?xml version="1.0" encoding="utf-8"?>
<p:tagLst xmlns:a="http://schemas.openxmlformats.org/drawingml/2006/main" xmlns:r="http://schemas.openxmlformats.org/officeDocument/2006/relationships" xmlns:p="http://schemas.openxmlformats.org/presentationml/2006/main">
  <p:tag name="SAVODOCUMENTID" val="41308999"/>
  <p:tag name="SAVOCOMPONENTID" val="c326e0ed-a7ff-4c58-bd46-18ac77d353c9"/>
</p:tagLst>
</file>

<file path=ppt/tags/tag7.xml><?xml version="1.0" encoding="utf-8"?>
<p:tagLst xmlns:a="http://schemas.openxmlformats.org/drawingml/2006/main" xmlns:r="http://schemas.openxmlformats.org/officeDocument/2006/relationships" xmlns:p="http://schemas.openxmlformats.org/presentationml/2006/main">
  <p:tag name="SAVODOCUMENTID" val="35532971"/>
  <p:tag name="SAVOCOMPONENTID" val="0999bd5e-a863-4bb2-8779-8c2b8781f733"/>
</p:tagLst>
</file>

<file path=ppt/tags/tag8.xml><?xml version="1.0" encoding="utf-8"?>
<p:tagLst xmlns:a="http://schemas.openxmlformats.org/drawingml/2006/main" xmlns:r="http://schemas.openxmlformats.org/officeDocument/2006/relationships" xmlns:p="http://schemas.openxmlformats.org/presentationml/2006/main">
  <p:tag name="SAVODOCUMENTID" val="28955829"/>
  <p:tag name="SAVOCOMPONENTID" val="4829cf2c-de55-4bb1-beab-18b4513ba87a"/>
</p:tagLst>
</file>

<file path=ppt/tags/tag9.xml><?xml version="1.0" encoding="utf-8"?>
<p:tagLst xmlns:a="http://schemas.openxmlformats.org/drawingml/2006/main" xmlns:r="http://schemas.openxmlformats.org/officeDocument/2006/relationships" xmlns:p="http://schemas.openxmlformats.org/presentationml/2006/main">
  <p:tag name="SAVOCOMPONENTID" val="ae836e9d-4fb6-48de-a36c-5e16a41de548"/>
</p:tagLst>
</file>

<file path=ppt/theme/theme1.xml><?xml version="1.0" encoding="utf-8"?>
<a:theme xmlns:a="http://schemas.openxmlformats.org/drawingml/2006/main" name="MandG-Presentations_WHITE_Template_4x3">
  <a:themeElements>
    <a:clrScheme name="M&amp;G Colours">
      <a:dk1>
        <a:srgbClr val="004F5C"/>
      </a:dk1>
      <a:lt1>
        <a:srgbClr val="FFFFFF"/>
      </a:lt1>
      <a:dk2>
        <a:srgbClr val="9EA900"/>
      </a:dk2>
      <a:lt2>
        <a:srgbClr val="E6E6C8"/>
      </a:lt2>
      <a:accent1>
        <a:srgbClr val="CDDCDC"/>
      </a:accent1>
      <a:accent2>
        <a:srgbClr val="CC9933"/>
      </a:accent2>
      <a:accent3>
        <a:srgbClr val="002F35"/>
      </a:accent3>
      <a:accent4>
        <a:srgbClr val="8C1E28"/>
      </a:accent4>
      <a:accent5>
        <a:srgbClr val="4B4B6E"/>
      </a:accent5>
      <a:accent6>
        <a:srgbClr val="42739B"/>
      </a:accent6>
      <a:hlink>
        <a:srgbClr val="52682F"/>
      </a:hlink>
      <a:folHlink>
        <a:srgbClr val="FFCC33"/>
      </a:folHlink>
    </a:clrScheme>
    <a:fontScheme name="NEW BRAND TEMPLAT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2700" cap="flat" cmpd="sng" algn="ctr">
          <a:solidFill>
            <a:schemeClr val="tx1"/>
          </a:solid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err="1"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1" u="none" strike="noStrike" cap="none" normalizeH="0" baseline="0" smtClean="0">
            <a:ln>
              <a:noFill/>
            </a:ln>
            <a:solidFill>
              <a:srgbClr val="000000"/>
            </a:solidFill>
            <a:effectLst/>
            <a:latin typeface="Arial" pitchFamily="34" charset="0"/>
          </a:defRPr>
        </a:defPPr>
      </a:lstStyle>
    </a:lnDef>
  </a:objectDefaults>
  <a:extraClrSchemeLst>
    <a:extraClrScheme>
      <a:clrScheme name="NEW BRAND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BRAND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BRAND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BRAND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BRAND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BRAND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EW BRAND TEMPLATE 8">
        <a:dk1>
          <a:srgbClr val="000000"/>
        </a:dk1>
        <a:lt1>
          <a:srgbClr val="FFFFFF"/>
        </a:lt1>
        <a:dk2>
          <a:srgbClr val="000000"/>
        </a:dk2>
        <a:lt2>
          <a:srgbClr val="808080"/>
        </a:lt2>
        <a:accent1>
          <a:srgbClr val="FFFFE5"/>
        </a:accent1>
        <a:accent2>
          <a:srgbClr val="3333CC"/>
        </a:accent2>
        <a:accent3>
          <a:srgbClr val="FFFFFF"/>
        </a:accent3>
        <a:accent4>
          <a:srgbClr val="000000"/>
        </a:accent4>
        <a:accent5>
          <a:srgbClr val="FFFFF0"/>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9">
        <a:dk1>
          <a:srgbClr val="005E6A"/>
        </a:dk1>
        <a:lt1>
          <a:srgbClr val="FFFFFF"/>
        </a:lt1>
        <a:dk2>
          <a:srgbClr val="000000"/>
        </a:dk2>
        <a:lt2>
          <a:srgbClr val="A2AF2E"/>
        </a:lt2>
        <a:accent1>
          <a:srgbClr val="00CC99"/>
        </a:accent1>
        <a:accent2>
          <a:srgbClr val="3333CC"/>
        </a:accent2>
        <a:accent3>
          <a:srgbClr val="FFFFFF"/>
        </a:accent3>
        <a:accent4>
          <a:srgbClr val="004F59"/>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10">
        <a:dk1>
          <a:srgbClr val="005E6A"/>
        </a:dk1>
        <a:lt1>
          <a:srgbClr val="FFFFFF"/>
        </a:lt1>
        <a:dk2>
          <a:srgbClr val="FFFFFF"/>
        </a:dk2>
        <a:lt2>
          <a:srgbClr val="A2AF2E"/>
        </a:lt2>
        <a:accent1>
          <a:srgbClr val="FFF9B1"/>
        </a:accent1>
        <a:accent2>
          <a:srgbClr val="D27D3C"/>
        </a:accent2>
        <a:accent3>
          <a:srgbClr val="FFFFFF"/>
        </a:accent3>
        <a:accent4>
          <a:srgbClr val="004F59"/>
        </a:accent4>
        <a:accent5>
          <a:srgbClr val="FFFBD5"/>
        </a:accent5>
        <a:accent6>
          <a:srgbClr val="BE7135"/>
        </a:accent6>
        <a:hlink>
          <a:srgbClr val="8E2126"/>
        </a:hlink>
        <a:folHlink>
          <a:srgbClr val="5B804C"/>
        </a:folHlink>
      </a:clrScheme>
      <a:clrMap bg1="lt1" tx1="dk1" bg2="lt2" tx2="dk2" accent1="accent1" accent2="accent2" accent3="accent3" accent4="accent4" accent5="accent5" accent6="accent6" hlink="hlink" folHlink="folHlink"/>
    </a:extraClrScheme>
    <a:extraClrScheme>
      <a:clrScheme name="NEW BRAND TEMPLATE 11">
        <a:dk1>
          <a:srgbClr val="005E6A"/>
        </a:dk1>
        <a:lt1>
          <a:srgbClr val="FFFFFF"/>
        </a:lt1>
        <a:dk2>
          <a:srgbClr val="FFF9B1"/>
        </a:dk2>
        <a:lt2>
          <a:srgbClr val="A2AF2E"/>
        </a:lt2>
        <a:accent1>
          <a:srgbClr val="D27D3C"/>
        </a:accent1>
        <a:accent2>
          <a:srgbClr val="006892"/>
        </a:accent2>
        <a:accent3>
          <a:srgbClr val="FFFFFF"/>
        </a:accent3>
        <a:accent4>
          <a:srgbClr val="004F59"/>
        </a:accent4>
        <a:accent5>
          <a:srgbClr val="E5BFAF"/>
        </a:accent5>
        <a:accent6>
          <a:srgbClr val="005E84"/>
        </a:accent6>
        <a:hlink>
          <a:srgbClr val="8E2126"/>
        </a:hlink>
        <a:folHlink>
          <a:srgbClr val="5B804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M&amp;G Template 2013">
  <a:themeElements>
    <a:clrScheme name="M&amp;G Colours">
      <a:dk1>
        <a:srgbClr val="004F5C"/>
      </a:dk1>
      <a:lt1>
        <a:srgbClr val="FFFFFF"/>
      </a:lt1>
      <a:dk2>
        <a:srgbClr val="9EA900"/>
      </a:dk2>
      <a:lt2>
        <a:srgbClr val="E6E6C8"/>
      </a:lt2>
      <a:accent1>
        <a:srgbClr val="CDDCDC"/>
      </a:accent1>
      <a:accent2>
        <a:srgbClr val="CF7600"/>
      </a:accent2>
      <a:accent3>
        <a:srgbClr val="002F35"/>
      </a:accent3>
      <a:accent4>
        <a:srgbClr val="A12830"/>
      </a:accent4>
      <a:accent5>
        <a:srgbClr val="666699"/>
      </a:accent5>
      <a:accent6>
        <a:srgbClr val="3D6018"/>
      </a:accent6>
      <a:hlink>
        <a:srgbClr val="009BDB"/>
      </a:hlink>
      <a:folHlink>
        <a:srgbClr val="EBB600"/>
      </a:folHlink>
    </a:clrScheme>
    <a:fontScheme name="NEW BRAND TEMPLAT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2700" cap="flat" cmpd="sng" algn="ctr">
          <a:solidFill>
            <a:schemeClr val="tx1"/>
          </a:solid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err="1"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1" u="none" strike="noStrike" cap="none" normalizeH="0" baseline="0" smtClean="0">
            <a:ln>
              <a:noFill/>
            </a:ln>
            <a:solidFill>
              <a:srgbClr val="000000"/>
            </a:solidFill>
            <a:effectLst/>
            <a:latin typeface="Arial" pitchFamily="34" charset="0"/>
          </a:defRPr>
        </a:defPPr>
      </a:lstStyle>
    </a:lnDef>
  </a:objectDefaults>
  <a:extraClrSchemeLst>
    <a:extraClrScheme>
      <a:clrScheme name="NEW BRAND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BRAND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BRAND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BRAND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BRAND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BRAND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EW BRAND TEMPLATE 8">
        <a:dk1>
          <a:srgbClr val="000000"/>
        </a:dk1>
        <a:lt1>
          <a:srgbClr val="FFFFFF"/>
        </a:lt1>
        <a:dk2>
          <a:srgbClr val="000000"/>
        </a:dk2>
        <a:lt2>
          <a:srgbClr val="808080"/>
        </a:lt2>
        <a:accent1>
          <a:srgbClr val="FFFFE5"/>
        </a:accent1>
        <a:accent2>
          <a:srgbClr val="3333CC"/>
        </a:accent2>
        <a:accent3>
          <a:srgbClr val="FFFFFF"/>
        </a:accent3>
        <a:accent4>
          <a:srgbClr val="000000"/>
        </a:accent4>
        <a:accent5>
          <a:srgbClr val="FFFFF0"/>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9">
        <a:dk1>
          <a:srgbClr val="005E6A"/>
        </a:dk1>
        <a:lt1>
          <a:srgbClr val="FFFFFF"/>
        </a:lt1>
        <a:dk2>
          <a:srgbClr val="000000"/>
        </a:dk2>
        <a:lt2>
          <a:srgbClr val="A2AF2E"/>
        </a:lt2>
        <a:accent1>
          <a:srgbClr val="00CC99"/>
        </a:accent1>
        <a:accent2>
          <a:srgbClr val="3333CC"/>
        </a:accent2>
        <a:accent3>
          <a:srgbClr val="FFFFFF"/>
        </a:accent3>
        <a:accent4>
          <a:srgbClr val="004F59"/>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10">
        <a:dk1>
          <a:srgbClr val="005E6A"/>
        </a:dk1>
        <a:lt1>
          <a:srgbClr val="FFFFFF"/>
        </a:lt1>
        <a:dk2>
          <a:srgbClr val="FFFFFF"/>
        </a:dk2>
        <a:lt2>
          <a:srgbClr val="A2AF2E"/>
        </a:lt2>
        <a:accent1>
          <a:srgbClr val="FFF9B1"/>
        </a:accent1>
        <a:accent2>
          <a:srgbClr val="D27D3C"/>
        </a:accent2>
        <a:accent3>
          <a:srgbClr val="FFFFFF"/>
        </a:accent3>
        <a:accent4>
          <a:srgbClr val="004F59"/>
        </a:accent4>
        <a:accent5>
          <a:srgbClr val="FFFBD5"/>
        </a:accent5>
        <a:accent6>
          <a:srgbClr val="BE7135"/>
        </a:accent6>
        <a:hlink>
          <a:srgbClr val="8E2126"/>
        </a:hlink>
        <a:folHlink>
          <a:srgbClr val="5B804C"/>
        </a:folHlink>
      </a:clrScheme>
      <a:clrMap bg1="lt1" tx1="dk1" bg2="lt2" tx2="dk2" accent1="accent1" accent2="accent2" accent3="accent3" accent4="accent4" accent5="accent5" accent6="accent6" hlink="hlink" folHlink="folHlink"/>
    </a:extraClrScheme>
    <a:extraClrScheme>
      <a:clrScheme name="NEW BRAND TEMPLATE 11">
        <a:dk1>
          <a:srgbClr val="005E6A"/>
        </a:dk1>
        <a:lt1>
          <a:srgbClr val="FFFFFF"/>
        </a:lt1>
        <a:dk2>
          <a:srgbClr val="FFF9B1"/>
        </a:dk2>
        <a:lt2>
          <a:srgbClr val="A2AF2E"/>
        </a:lt2>
        <a:accent1>
          <a:srgbClr val="D27D3C"/>
        </a:accent1>
        <a:accent2>
          <a:srgbClr val="006892"/>
        </a:accent2>
        <a:accent3>
          <a:srgbClr val="FFFFFF"/>
        </a:accent3>
        <a:accent4>
          <a:srgbClr val="004F59"/>
        </a:accent4>
        <a:accent5>
          <a:srgbClr val="E5BFAF"/>
        </a:accent5>
        <a:accent6>
          <a:srgbClr val="005E84"/>
        </a:accent6>
        <a:hlink>
          <a:srgbClr val="8E2126"/>
        </a:hlink>
        <a:folHlink>
          <a:srgbClr val="5B804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MandG-Presentations_WHITE_Standard-Template_4x3">
  <a:themeElements>
    <a:clrScheme name="M&amp;G Colours">
      <a:dk1>
        <a:srgbClr val="004F5C"/>
      </a:dk1>
      <a:lt1>
        <a:srgbClr val="FFFFFF"/>
      </a:lt1>
      <a:dk2>
        <a:srgbClr val="9EA900"/>
      </a:dk2>
      <a:lt2>
        <a:srgbClr val="E6E6C8"/>
      </a:lt2>
      <a:accent1>
        <a:srgbClr val="CDDCDC"/>
      </a:accent1>
      <a:accent2>
        <a:srgbClr val="CC9933"/>
      </a:accent2>
      <a:accent3>
        <a:srgbClr val="002F35"/>
      </a:accent3>
      <a:accent4>
        <a:srgbClr val="8C1E28"/>
      </a:accent4>
      <a:accent5>
        <a:srgbClr val="4B4B6E"/>
      </a:accent5>
      <a:accent6>
        <a:srgbClr val="42739B"/>
      </a:accent6>
      <a:hlink>
        <a:srgbClr val="52682F"/>
      </a:hlink>
      <a:folHlink>
        <a:srgbClr val="FFCC33"/>
      </a:folHlink>
    </a:clrScheme>
    <a:fontScheme name="NEW BRAND TEMPLAT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2700" cap="flat" cmpd="sng" algn="ctr">
          <a:solidFill>
            <a:schemeClr val="tx1"/>
          </a:solid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err="1"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1" u="none" strike="noStrike" cap="none" normalizeH="0" baseline="0" smtClean="0">
            <a:ln>
              <a:noFill/>
            </a:ln>
            <a:solidFill>
              <a:srgbClr val="000000"/>
            </a:solidFill>
            <a:effectLst/>
            <a:latin typeface="Arial" pitchFamily="34" charset="0"/>
          </a:defRPr>
        </a:defPPr>
      </a:lstStyle>
    </a:lnDef>
  </a:objectDefaults>
  <a:extraClrSchemeLst>
    <a:extraClrScheme>
      <a:clrScheme name="NEW BRAND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BRAND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BRAND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BRAND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BRAND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BRAND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EW BRAND TEMPLATE 8">
        <a:dk1>
          <a:srgbClr val="000000"/>
        </a:dk1>
        <a:lt1>
          <a:srgbClr val="FFFFFF"/>
        </a:lt1>
        <a:dk2>
          <a:srgbClr val="000000"/>
        </a:dk2>
        <a:lt2>
          <a:srgbClr val="808080"/>
        </a:lt2>
        <a:accent1>
          <a:srgbClr val="FFFFE5"/>
        </a:accent1>
        <a:accent2>
          <a:srgbClr val="3333CC"/>
        </a:accent2>
        <a:accent3>
          <a:srgbClr val="FFFFFF"/>
        </a:accent3>
        <a:accent4>
          <a:srgbClr val="000000"/>
        </a:accent4>
        <a:accent5>
          <a:srgbClr val="FFFFF0"/>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9">
        <a:dk1>
          <a:srgbClr val="005E6A"/>
        </a:dk1>
        <a:lt1>
          <a:srgbClr val="FFFFFF"/>
        </a:lt1>
        <a:dk2>
          <a:srgbClr val="000000"/>
        </a:dk2>
        <a:lt2>
          <a:srgbClr val="A2AF2E"/>
        </a:lt2>
        <a:accent1>
          <a:srgbClr val="00CC99"/>
        </a:accent1>
        <a:accent2>
          <a:srgbClr val="3333CC"/>
        </a:accent2>
        <a:accent3>
          <a:srgbClr val="FFFFFF"/>
        </a:accent3>
        <a:accent4>
          <a:srgbClr val="004F59"/>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10">
        <a:dk1>
          <a:srgbClr val="005E6A"/>
        </a:dk1>
        <a:lt1>
          <a:srgbClr val="FFFFFF"/>
        </a:lt1>
        <a:dk2>
          <a:srgbClr val="FFFFFF"/>
        </a:dk2>
        <a:lt2>
          <a:srgbClr val="A2AF2E"/>
        </a:lt2>
        <a:accent1>
          <a:srgbClr val="FFF9B1"/>
        </a:accent1>
        <a:accent2>
          <a:srgbClr val="D27D3C"/>
        </a:accent2>
        <a:accent3>
          <a:srgbClr val="FFFFFF"/>
        </a:accent3>
        <a:accent4>
          <a:srgbClr val="004F59"/>
        </a:accent4>
        <a:accent5>
          <a:srgbClr val="FFFBD5"/>
        </a:accent5>
        <a:accent6>
          <a:srgbClr val="BE7135"/>
        </a:accent6>
        <a:hlink>
          <a:srgbClr val="8E2126"/>
        </a:hlink>
        <a:folHlink>
          <a:srgbClr val="5B804C"/>
        </a:folHlink>
      </a:clrScheme>
      <a:clrMap bg1="lt1" tx1="dk1" bg2="lt2" tx2="dk2" accent1="accent1" accent2="accent2" accent3="accent3" accent4="accent4" accent5="accent5" accent6="accent6" hlink="hlink" folHlink="folHlink"/>
    </a:extraClrScheme>
    <a:extraClrScheme>
      <a:clrScheme name="NEW BRAND TEMPLATE 11">
        <a:dk1>
          <a:srgbClr val="005E6A"/>
        </a:dk1>
        <a:lt1>
          <a:srgbClr val="FFFFFF"/>
        </a:lt1>
        <a:dk2>
          <a:srgbClr val="FFF9B1"/>
        </a:dk2>
        <a:lt2>
          <a:srgbClr val="A2AF2E"/>
        </a:lt2>
        <a:accent1>
          <a:srgbClr val="D27D3C"/>
        </a:accent1>
        <a:accent2>
          <a:srgbClr val="006892"/>
        </a:accent2>
        <a:accent3>
          <a:srgbClr val="FFFFFF"/>
        </a:accent3>
        <a:accent4>
          <a:srgbClr val="004F59"/>
        </a:accent4>
        <a:accent5>
          <a:srgbClr val="E5BFAF"/>
        </a:accent5>
        <a:accent6>
          <a:srgbClr val="005E84"/>
        </a:accent6>
        <a:hlink>
          <a:srgbClr val="8E2126"/>
        </a:hlink>
        <a:folHlink>
          <a:srgbClr val="5B804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andG-Presentations_WHITE_Standard-Template_4x3">
  <a:themeElements>
    <a:clrScheme name="M&amp;G Colours">
      <a:dk1>
        <a:srgbClr val="004F5C"/>
      </a:dk1>
      <a:lt1>
        <a:srgbClr val="FFFFFF"/>
      </a:lt1>
      <a:dk2>
        <a:srgbClr val="9EA900"/>
      </a:dk2>
      <a:lt2>
        <a:srgbClr val="E6E6C8"/>
      </a:lt2>
      <a:accent1>
        <a:srgbClr val="CDDCDC"/>
      </a:accent1>
      <a:accent2>
        <a:srgbClr val="CC9933"/>
      </a:accent2>
      <a:accent3>
        <a:srgbClr val="002F35"/>
      </a:accent3>
      <a:accent4>
        <a:srgbClr val="8C1E28"/>
      </a:accent4>
      <a:accent5>
        <a:srgbClr val="4B4B6E"/>
      </a:accent5>
      <a:accent6>
        <a:srgbClr val="42739B"/>
      </a:accent6>
      <a:hlink>
        <a:srgbClr val="52682F"/>
      </a:hlink>
      <a:folHlink>
        <a:srgbClr val="FFCC33"/>
      </a:folHlink>
    </a:clrScheme>
    <a:fontScheme name="NEW BRAND TEMPLAT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2700" cap="flat" cmpd="sng" algn="ctr">
          <a:solidFill>
            <a:schemeClr val="tx1"/>
          </a:solid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err="1"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1" u="none" strike="noStrike" cap="none" normalizeH="0" baseline="0" smtClean="0">
            <a:ln>
              <a:noFill/>
            </a:ln>
            <a:solidFill>
              <a:srgbClr val="000000"/>
            </a:solidFill>
            <a:effectLst/>
            <a:latin typeface="Arial" pitchFamily="34" charset="0"/>
          </a:defRPr>
        </a:defPPr>
      </a:lstStyle>
    </a:lnDef>
  </a:objectDefaults>
  <a:extraClrSchemeLst>
    <a:extraClrScheme>
      <a:clrScheme name="NEW BRAND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BRAND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BRAND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BRAND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BRAND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BRAND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EW BRAND TEMPLATE 8">
        <a:dk1>
          <a:srgbClr val="000000"/>
        </a:dk1>
        <a:lt1>
          <a:srgbClr val="FFFFFF"/>
        </a:lt1>
        <a:dk2>
          <a:srgbClr val="000000"/>
        </a:dk2>
        <a:lt2>
          <a:srgbClr val="808080"/>
        </a:lt2>
        <a:accent1>
          <a:srgbClr val="FFFFE5"/>
        </a:accent1>
        <a:accent2>
          <a:srgbClr val="3333CC"/>
        </a:accent2>
        <a:accent3>
          <a:srgbClr val="FFFFFF"/>
        </a:accent3>
        <a:accent4>
          <a:srgbClr val="000000"/>
        </a:accent4>
        <a:accent5>
          <a:srgbClr val="FFFFF0"/>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9">
        <a:dk1>
          <a:srgbClr val="005E6A"/>
        </a:dk1>
        <a:lt1>
          <a:srgbClr val="FFFFFF"/>
        </a:lt1>
        <a:dk2>
          <a:srgbClr val="000000"/>
        </a:dk2>
        <a:lt2>
          <a:srgbClr val="A2AF2E"/>
        </a:lt2>
        <a:accent1>
          <a:srgbClr val="00CC99"/>
        </a:accent1>
        <a:accent2>
          <a:srgbClr val="3333CC"/>
        </a:accent2>
        <a:accent3>
          <a:srgbClr val="FFFFFF"/>
        </a:accent3>
        <a:accent4>
          <a:srgbClr val="004F59"/>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10">
        <a:dk1>
          <a:srgbClr val="005E6A"/>
        </a:dk1>
        <a:lt1>
          <a:srgbClr val="FFFFFF"/>
        </a:lt1>
        <a:dk2>
          <a:srgbClr val="FFFFFF"/>
        </a:dk2>
        <a:lt2>
          <a:srgbClr val="A2AF2E"/>
        </a:lt2>
        <a:accent1>
          <a:srgbClr val="FFF9B1"/>
        </a:accent1>
        <a:accent2>
          <a:srgbClr val="D27D3C"/>
        </a:accent2>
        <a:accent3>
          <a:srgbClr val="FFFFFF"/>
        </a:accent3>
        <a:accent4>
          <a:srgbClr val="004F59"/>
        </a:accent4>
        <a:accent5>
          <a:srgbClr val="FFFBD5"/>
        </a:accent5>
        <a:accent6>
          <a:srgbClr val="BE7135"/>
        </a:accent6>
        <a:hlink>
          <a:srgbClr val="8E2126"/>
        </a:hlink>
        <a:folHlink>
          <a:srgbClr val="5B804C"/>
        </a:folHlink>
      </a:clrScheme>
      <a:clrMap bg1="lt1" tx1="dk1" bg2="lt2" tx2="dk2" accent1="accent1" accent2="accent2" accent3="accent3" accent4="accent4" accent5="accent5" accent6="accent6" hlink="hlink" folHlink="folHlink"/>
    </a:extraClrScheme>
    <a:extraClrScheme>
      <a:clrScheme name="NEW BRAND TEMPLATE 11">
        <a:dk1>
          <a:srgbClr val="005E6A"/>
        </a:dk1>
        <a:lt1>
          <a:srgbClr val="FFFFFF"/>
        </a:lt1>
        <a:dk2>
          <a:srgbClr val="FFF9B1"/>
        </a:dk2>
        <a:lt2>
          <a:srgbClr val="A2AF2E"/>
        </a:lt2>
        <a:accent1>
          <a:srgbClr val="D27D3C"/>
        </a:accent1>
        <a:accent2>
          <a:srgbClr val="006892"/>
        </a:accent2>
        <a:accent3>
          <a:srgbClr val="FFFFFF"/>
        </a:accent3>
        <a:accent4>
          <a:srgbClr val="004F59"/>
        </a:accent4>
        <a:accent5>
          <a:srgbClr val="E5BFAF"/>
        </a:accent5>
        <a:accent6>
          <a:srgbClr val="005E84"/>
        </a:accent6>
        <a:hlink>
          <a:srgbClr val="8E2126"/>
        </a:hlink>
        <a:folHlink>
          <a:srgbClr val="5B804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M&amp;G Template 2013">
  <a:themeElements>
    <a:clrScheme name="M&amp;G Colours">
      <a:dk1>
        <a:srgbClr val="004F5C"/>
      </a:dk1>
      <a:lt1>
        <a:srgbClr val="FFFFFF"/>
      </a:lt1>
      <a:dk2>
        <a:srgbClr val="9EA900"/>
      </a:dk2>
      <a:lt2>
        <a:srgbClr val="E6E6C8"/>
      </a:lt2>
      <a:accent1>
        <a:srgbClr val="CDDCDC"/>
      </a:accent1>
      <a:accent2>
        <a:srgbClr val="CF7600"/>
      </a:accent2>
      <a:accent3>
        <a:srgbClr val="002F35"/>
      </a:accent3>
      <a:accent4>
        <a:srgbClr val="A12830"/>
      </a:accent4>
      <a:accent5>
        <a:srgbClr val="666699"/>
      </a:accent5>
      <a:accent6>
        <a:srgbClr val="3D6018"/>
      </a:accent6>
      <a:hlink>
        <a:srgbClr val="009BDB"/>
      </a:hlink>
      <a:folHlink>
        <a:srgbClr val="EBB600"/>
      </a:folHlink>
    </a:clrScheme>
    <a:fontScheme name="NEW BRAND TEMPLAT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2700" cap="flat" cmpd="sng" algn="ctr">
          <a:solidFill>
            <a:schemeClr val="tx1"/>
          </a:solid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err="1"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1" u="none" strike="noStrike" cap="none" normalizeH="0" baseline="0" smtClean="0">
            <a:ln>
              <a:noFill/>
            </a:ln>
            <a:solidFill>
              <a:srgbClr val="000000"/>
            </a:solidFill>
            <a:effectLst/>
            <a:latin typeface="Arial" pitchFamily="34" charset="0"/>
          </a:defRPr>
        </a:defPPr>
      </a:lstStyle>
    </a:lnDef>
  </a:objectDefaults>
  <a:extraClrSchemeLst>
    <a:extraClrScheme>
      <a:clrScheme name="NEW BRAND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BRAND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BRAND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BRAND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BRAND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BRAND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EW BRAND TEMPLATE 8">
        <a:dk1>
          <a:srgbClr val="000000"/>
        </a:dk1>
        <a:lt1>
          <a:srgbClr val="FFFFFF"/>
        </a:lt1>
        <a:dk2>
          <a:srgbClr val="000000"/>
        </a:dk2>
        <a:lt2>
          <a:srgbClr val="808080"/>
        </a:lt2>
        <a:accent1>
          <a:srgbClr val="FFFFE5"/>
        </a:accent1>
        <a:accent2>
          <a:srgbClr val="3333CC"/>
        </a:accent2>
        <a:accent3>
          <a:srgbClr val="FFFFFF"/>
        </a:accent3>
        <a:accent4>
          <a:srgbClr val="000000"/>
        </a:accent4>
        <a:accent5>
          <a:srgbClr val="FFFFF0"/>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9">
        <a:dk1>
          <a:srgbClr val="005E6A"/>
        </a:dk1>
        <a:lt1>
          <a:srgbClr val="FFFFFF"/>
        </a:lt1>
        <a:dk2>
          <a:srgbClr val="000000"/>
        </a:dk2>
        <a:lt2>
          <a:srgbClr val="A2AF2E"/>
        </a:lt2>
        <a:accent1>
          <a:srgbClr val="00CC99"/>
        </a:accent1>
        <a:accent2>
          <a:srgbClr val="3333CC"/>
        </a:accent2>
        <a:accent3>
          <a:srgbClr val="FFFFFF"/>
        </a:accent3>
        <a:accent4>
          <a:srgbClr val="004F59"/>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10">
        <a:dk1>
          <a:srgbClr val="005E6A"/>
        </a:dk1>
        <a:lt1>
          <a:srgbClr val="FFFFFF"/>
        </a:lt1>
        <a:dk2>
          <a:srgbClr val="FFFFFF"/>
        </a:dk2>
        <a:lt2>
          <a:srgbClr val="A2AF2E"/>
        </a:lt2>
        <a:accent1>
          <a:srgbClr val="FFF9B1"/>
        </a:accent1>
        <a:accent2>
          <a:srgbClr val="D27D3C"/>
        </a:accent2>
        <a:accent3>
          <a:srgbClr val="FFFFFF"/>
        </a:accent3>
        <a:accent4>
          <a:srgbClr val="004F59"/>
        </a:accent4>
        <a:accent5>
          <a:srgbClr val="FFFBD5"/>
        </a:accent5>
        <a:accent6>
          <a:srgbClr val="BE7135"/>
        </a:accent6>
        <a:hlink>
          <a:srgbClr val="8E2126"/>
        </a:hlink>
        <a:folHlink>
          <a:srgbClr val="5B804C"/>
        </a:folHlink>
      </a:clrScheme>
      <a:clrMap bg1="lt1" tx1="dk1" bg2="lt2" tx2="dk2" accent1="accent1" accent2="accent2" accent3="accent3" accent4="accent4" accent5="accent5" accent6="accent6" hlink="hlink" folHlink="folHlink"/>
    </a:extraClrScheme>
    <a:extraClrScheme>
      <a:clrScheme name="NEW BRAND TEMPLATE 11">
        <a:dk1>
          <a:srgbClr val="005E6A"/>
        </a:dk1>
        <a:lt1>
          <a:srgbClr val="FFFFFF"/>
        </a:lt1>
        <a:dk2>
          <a:srgbClr val="FFF9B1"/>
        </a:dk2>
        <a:lt2>
          <a:srgbClr val="A2AF2E"/>
        </a:lt2>
        <a:accent1>
          <a:srgbClr val="D27D3C"/>
        </a:accent1>
        <a:accent2>
          <a:srgbClr val="006892"/>
        </a:accent2>
        <a:accent3>
          <a:srgbClr val="FFFFFF"/>
        </a:accent3>
        <a:accent4>
          <a:srgbClr val="004F59"/>
        </a:accent4>
        <a:accent5>
          <a:srgbClr val="E5BFAF"/>
        </a:accent5>
        <a:accent6>
          <a:srgbClr val="005E84"/>
        </a:accent6>
        <a:hlink>
          <a:srgbClr val="8E2126"/>
        </a:hlink>
        <a:folHlink>
          <a:srgbClr val="5B804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amp;G Template 2013">
  <a:themeElements>
    <a:clrScheme name="M&amp;G Colours">
      <a:dk1>
        <a:srgbClr val="004F5C"/>
      </a:dk1>
      <a:lt1>
        <a:srgbClr val="FFFFFF"/>
      </a:lt1>
      <a:dk2>
        <a:srgbClr val="9EA900"/>
      </a:dk2>
      <a:lt2>
        <a:srgbClr val="E6E6C8"/>
      </a:lt2>
      <a:accent1>
        <a:srgbClr val="CDDCDC"/>
      </a:accent1>
      <a:accent2>
        <a:srgbClr val="CC9933"/>
      </a:accent2>
      <a:accent3>
        <a:srgbClr val="002F35"/>
      </a:accent3>
      <a:accent4>
        <a:srgbClr val="8C1E28"/>
      </a:accent4>
      <a:accent5>
        <a:srgbClr val="4B4B6E"/>
      </a:accent5>
      <a:accent6>
        <a:srgbClr val="42739B"/>
      </a:accent6>
      <a:hlink>
        <a:srgbClr val="52682F"/>
      </a:hlink>
      <a:folHlink>
        <a:srgbClr val="FFCC33"/>
      </a:folHlink>
    </a:clrScheme>
    <a:fontScheme name="NEW BRAND TEMPLAT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2700" cap="flat" cmpd="sng" algn="ctr">
          <a:solidFill>
            <a:schemeClr val="tx1"/>
          </a:solid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err="1"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1" u="none" strike="noStrike" cap="none" normalizeH="0" baseline="0" smtClean="0">
            <a:ln>
              <a:noFill/>
            </a:ln>
            <a:solidFill>
              <a:srgbClr val="000000"/>
            </a:solidFill>
            <a:effectLst/>
            <a:latin typeface="Arial" pitchFamily="34" charset="0"/>
          </a:defRPr>
        </a:defPPr>
      </a:lstStyle>
    </a:lnDef>
  </a:objectDefaults>
  <a:extraClrSchemeLst>
    <a:extraClrScheme>
      <a:clrScheme name="NEW BRAND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BRAND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BRAND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BRAND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BRAND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BRAND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EW BRAND TEMPLATE 8">
        <a:dk1>
          <a:srgbClr val="000000"/>
        </a:dk1>
        <a:lt1>
          <a:srgbClr val="FFFFFF"/>
        </a:lt1>
        <a:dk2>
          <a:srgbClr val="000000"/>
        </a:dk2>
        <a:lt2>
          <a:srgbClr val="808080"/>
        </a:lt2>
        <a:accent1>
          <a:srgbClr val="FFFFE5"/>
        </a:accent1>
        <a:accent2>
          <a:srgbClr val="3333CC"/>
        </a:accent2>
        <a:accent3>
          <a:srgbClr val="FFFFFF"/>
        </a:accent3>
        <a:accent4>
          <a:srgbClr val="000000"/>
        </a:accent4>
        <a:accent5>
          <a:srgbClr val="FFFFF0"/>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9">
        <a:dk1>
          <a:srgbClr val="005E6A"/>
        </a:dk1>
        <a:lt1>
          <a:srgbClr val="FFFFFF"/>
        </a:lt1>
        <a:dk2>
          <a:srgbClr val="000000"/>
        </a:dk2>
        <a:lt2>
          <a:srgbClr val="A2AF2E"/>
        </a:lt2>
        <a:accent1>
          <a:srgbClr val="00CC99"/>
        </a:accent1>
        <a:accent2>
          <a:srgbClr val="3333CC"/>
        </a:accent2>
        <a:accent3>
          <a:srgbClr val="FFFFFF"/>
        </a:accent3>
        <a:accent4>
          <a:srgbClr val="004F59"/>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10">
        <a:dk1>
          <a:srgbClr val="005E6A"/>
        </a:dk1>
        <a:lt1>
          <a:srgbClr val="FFFFFF"/>
        </a:lt1>
        <a:dk2>
          <a:srgbClr val="FFFFFF"/>
        </a:dk2>
        <a:lt2>
          <a:srgbClr val="A2AF2E"/>
        </a:lt2>
        <a:accent1>
          <a:srgbClr val="FFF9B1"/>
        </a:accent1>
        <a:accent2>
          <a:srgbClr val="D27D3C"/>
        </a:accent2>
        <a:accent3>
          <a:srgbClr val="FFFFFF"/>
        </a:accent3>
        <a:accent4>
          <a:srgbClr val="004F59"/>
        </a:accent4>
        <a:accent5>
          <a:srgbClr val="FFFBD5"/>
        </a:accent5>
        <a:accent6>
          <a:srgbClr val="BE7135"/>
        </a:accent6>
        <a:hlink>
          <a:srgbClr val="8E2126"/>
        </a:hlink>
        <a:folHlink>
          <a:srgbClr val="5B804C"/>
        </a:folHlink>
      </a:clrScheme>
      <a:clrMap bg1="lt1" tx1="dk1" bg2="lt2" tx2="dk2" accent1="accent1" accent2="accent2" accent3="accent3" accent4="accent4" accent5="accent5" accent6="accent6" hlink="hlink" folHlink="folHlink"/>
    </a:extraClrScheme>
    <a:extraClrScheme>
      <a:clrScheme name="NEW BRAND TEMPLATE 11">
        <a:dk1>
          <a:srgbClr val="005E6A"/>
        </a:dk1>
        <a:lt1>
          <a:srgbClr val="FFFFFF"/>
        </a:lt1>
        <a:dk2>
          <a:srgbClr val="FFF9B1"/>
        </a:dk2>
        <a:lt2>
          <a:srgbClr val="A2AF2E"/>
        </a:lt2>
        <a:accent1>
          <a:srgbClr val="D27D3C"/>
        </a:accent1>
        <a:accent2>
          <a:srgbClr val="006892"/>
        </a:accent2>
        <a:accent3>
          <a:srgbClr val="FFFFFF"/>
        </a:accent3>
        <a:accent4>
          <a:srgbClr val="004F59"/>
        </a:accent4>
        <a:accent5>
          <a:srgbClr val="E5BFAF"/>
        </a:accent5>
        <a:accent6>
          <a:srgbClr val="005E84"/>
        </a:accent6>
        <a:hlink>
          <a:srgbClr val="8E2126"/>
        </a:hlink>
        <a:folHlink>
          <a:srgbClr val="5B804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andG-Presentations_WHITE_Standard-Template_4x3">
  <a:themeElements>
    <a:clrScheme name="M&amp;G Colours">
      <a:dk1>
        <a:srgbClr val="004F5C"/>
      </a:dk1>
      <a:lt1>
        <a:srgbClr val="FFFFFF"/>
      </a:lt1>
      <a:dk2>
        <a:srgbClr val="9EA900"/>
      </a:dk2>
      <a:lt2>
        <a:srgbClr val="E6E6C8"/>
      </a:lt2>
      <a:accent1>
        <a:srgbClr val="CDDCDC"/>
      </a:accent1>
      <a:accent2>
        <a:srgbClr val="CC9933"/>
      </a:accent2>
      <a:accent3>
        <a:srgbClr val="002F35"/>
      </a:accent3>
      <a:accent4>
        <a:srgbClr val="8C1E28"/>
      </a:accent4>
      <a:accent5>
        <a:srgbClr val="4B4B6E"/>
      </a:accent5>
      <a:accent6>
        <a:srgbClr val="42739B"/>
      </a:accent6>
      <a:hlink>
        <a:srgbClr val="52682F"/>
      </a:hlink>
      <a:folHlink>
        <a:srgbClr val="FFCC33"/>
      </a:folHlink>
    </a:clrScheme>
    <a:fontScheme name="NEW BRAND TEMPLAT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2700" cap="flat" cmpd="sng" algn="ctr">
          <a:solidFill>
            <a:schemeClr val="tx1"/>
          </a:solid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err="1"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1" u="none" strike="noStrike" cap="none" normalizeH="0" baseline="0" smtClean="0">
            <a:ln>
              <a:noFill/>
            </a:ln>
            <a:solidFill>
              <a:srgbClr val="000000"/>
            </a:solidFill>
            <a:effectLst/>
            <a:latin typeface="Arial" pitchFamily="34" charset="0"/>
          </a:defRPr>
        </a:defPPr>
      </a:lstStyle>
    </a:lnDef>
  </a:objectDefaults>
  <a:extraClrSchemeLst>
    <a:extraClrScheme>
      <a:clrScheme name="NEW BRAND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BRAND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BRAND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BRAND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BRAND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BRAND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EW BRAND TEMPLATE 8">
        <a:dk1>
          <a:srgbClr val="000000"/>
        </a:dk1>
        <a:lt1>
          <a:srgbClr val="FFFFFF"/>
        </a:lt1>
        <a:dk2>
          <a:srgbClr val="000000"/>
        </a:dk2>
        <a:lt2>
          <a:srgbClr val="808080"/>
        </a:lt2>
        <a:accent1>
          <a:srgbClr val="FFFFE5"/>
        </a:accent1>
        <a:accent2>
          <a:srgbClr val="3333CC"/>
        </a:accent2>
        <a:accent3>
          <a:srgbClr val="FFFFFF"/>
        </a:accent3>
        <a:accent4>
          <a:srgbClr val="000000"/>
        </a:accent4>
        <a:accent5>
          <a:srgbClr val="FFFFF0"/>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9">
        <a:dk1>
          <a:srgbClr val="005E6A"/>
        </a:dk1>
        <a:lt1>
          <a:srgbClr val="FFFFFF"/>
        </a:lt1>
        <a:dk2>
          <a:srgbClr val="000000"/>
        </a:dk2>
        <a:lt2>
          <a:srgbClr val="A2AF2E"/>
        </a:lt2>
        <a:accent1>
          <a:srgbClr val="00CC99"/>
        </a:accent1>
        <a:accent2>
          <a:srgbClr val="3333CC"/>
        </a:accent2>
        <a:accent3>
          <a:srgbClr val="FFFFFF"/>
        </a:accent3>
        <a:accent4>
          <a:srgbClr val="004F59"/>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RAND TEMPLATE 10">
        <a:dk1>
          <a:srgbClr val="005E6A"/>
        </a:dk1>
        <a:lt1>
          <a:srgbClr val="FFFFFF"/>
        </a:lt1>
        <a:dk2>
          <a:srgbClr val="FFFFFF"/>
        </a:dk2>
        <a:lt2>
          <a:srgbClr val="A2AF2E"/>
        </a:lt2>
        <a:accent1>
          <a:srgbClr val="FFF9B1"/>
        </a:accent1>
        <a:accent2>
          <a:srgbClr val="D27D3C"/>
        </a:accent2>
        <a:accent3>
          <a:srgbClr val="FFFFFF"/>
        </a:accent3>
        <a:accent4>
          <a:srgbClr val="004F59"/>
        </a:accent4>
        <a:accent5>
          <a:srgbClr val="FFFBD5"/>
        </a:accent5>
        <a:accent6>
          <a:srgbClr val="BE7135"/>
        </a:accent6>
        <a:hlink>
          <a:srgbClr val="8E2126"/>
        </a:hlink>
        <a:folHlink>
          <a:srgbClr val="5B804C"/>
        </a:folHlink>
      </a:clrScheme>
      <a:clrMap bg1="lt1" tx1="dk1" bg2="lt2" tx2="dk2" accent1="accent1" accent2="accent2" accent3="accent3" accent4="accent4" accent5="accent5" accent6="accent6" hlink="hlink" folHlink="folHlink"/>
    </a:extraClrScheme>
    <a:extraClrScheme>
      <a:clrScheme name="NEW BRAND TEMPLATE 11">
        <a:dk1>
          <a:srgbClr val="005E6A"/>
        </a:dk1>
        <a:lt1>
          <a:srgbClr val="FFFFFF"/>
        </a:lt1>
        <a:dk2>
          <a:srgbClr val="FFF9B1"/>
        </a:dk2>
        <a:lt2>
          <a:srgbClr val="A2AF2E"/>
        </a:lt2>
        <a:accent1>
          <a:srgbClr val="D27D3C"/>
        </a:accent1>
        <a:accent2>
          <a:srgbClr val="006892"/>
        </a:accent2>
        <a:accent3>
          <a:srgbClr val="FFFFFF"/>
        </a:accent3>
        <a:accent4>
          <a:srgbClr val="004F59"/>
        </a:accent4>
        <a:accent5>
          <a:srgbClr val="E5BFAF"/>
        </a:accent5>
        <a:accent6>
          <a:srgbClr val="005E84"/>
        </a:accent6>
        <a:hlink>
          <a:srgbClr val="8E2126"/>
        </a:hlink>
        <a:folHlink>
          <a:srgbClr val="5B804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M&amp;G Real Estate Theme Colours">
    <a:dk1>
      <a:srgbClr val="004F5C"/>
    </a:dk1>
    <a:lt1>
      <a:srgbClr val="CDDCDC"/>
    </a:lt1>
    <a:dk2>
      <a:srgbClr val="9EA900"/>
    </a:dk2>
    <a:lt2>
      <a:srgbClr val="E6E6C8"/>
    </a:lt2>
    <a:accent1>
      <a:srgbClr val="CC9933"/>
    </a:accent1>
    <a:accent2>
      <a:srgbClr val="8C1E28"/>
    </a:accent2>
    <a:accent3>
      <a:srgbClr val="002F35"/>
    </a:accent3>
    <a:accent4>
      <a:srgbClr val="52682F"/>
    </a:accent4>
    <a:accent5>
      <a:srgbClr val="42739B"/>
    </a:accent5>
    <a:accent6>
      <a:srgbClr val="4B4B6E"/>
    </a:accent6>
    <a:hlink>
      <a:srgbClr val="FFCC33"/>
    </a:hlink>
    <a:folHlink>
      <a:srgbClr val="FFFFFF"/>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2672</TotalTime>
  <Words>3986</Words>
  <Application>Microsoft Office PowerPoint</Application>
  <PresentationFormat>Custom</PresentationFormat>
  <Paragraphs>545</Paragraphs>
  <Slides>45</Slides>
  <Notes>21</Notes>
  <HiddenSlides>1</HiddenSlides>
  <MMClips>6</MMClips>
  <ScaleCrop>false</ScaleCrop>
  <HeadingPairs>
    <vt:vector size="4" baseType="variant">
      <vt:variant>
        <vt:lpstr>Theme</vt:lpstr>
      </vt:variant>
      <vt:variant>
        <vt:i4>7</vt:i4>
      </vt:variant>
      <vt:variant>
        <vt:lpstr>Slide Titles</vt:lpstr>
      </vt:variant>
      <vt:variant>
        <vt:i4>45</vt:i4>
      </vt:variant>
    </vt:vector>
  </HeadingPairs>
  <TitlesOfParts>
    <vt:vector size="52" baseType="lpstr">
      <vt:lpstr>MandG-Presentations_WHITE_Template_4x3</vt:lpstr>
      <vt:lpstr>4_M&amp;G Template 2013</vt:lpstr>
      <vt:lpstr>11_MandG-Presentations_WHITE_Standard-Template_4x3</vt:lpstr>
      <vt:lpstr>MandG-Presentations_WHITE_Standard-Template_4x3</vt:lpstr>
      <vt:lpstr>1_M&amp;G Template 2013</vt:lpstr>
      <vt:lpstr>M&amp;G Template 2013</vt:lpstr>
      <vt:lpstr>1_MandG-Presentations_WHITE_Standard-Template_4x3</vt:lpstr>
      <vt:lpstr>It’s like a jungle out there…</vt:lpstr>
      <vt:lpstr>Learning Outcomes</vt:lpstr>
      <vt:lpstr>Our path through the jungle…</vt:lpstr>
      <vt:lpstr>PowerPoint Presentation</vt:lpstr>
      <vt:lpstr>Global – but still American! – Bear with us!</vt:lpstr>
      <vt:lpstr>Steep rise, steep fall</vt:lpstr>
      <vt:lpstr>What does your ATR say?</vt:lpstr>
      <vt:lpstr>A trip along the same vines…</vt:lpstr>
      <vt:lpstr>Still the same a year on?</vt:lpstr>
      <vt:lpstr>Avoiding volatility is costing you!</vt:lpstr>
      <vt:lpstr>PowerPoint Presentation</vt:lpstr>
      <vt:lpstr>US equities -  a long but steady path</vt:lpstr>
      <vt:lpstr>But when do you start the journey?</vt:lpstr>
      <vt:lpstr>Is the market priced for caution? </vt:lpstr>
      <vt:lpstr>Fruits of the jungle</vt:lpstr>
      <vt:lpstr>Are UK Equities …… Deer? Buying the FTSE…alternative thinking?</vt:lpstr>
      <vt:lpstr>The path not so clear?</vt:lpstr>
      <vt:lpstr>PowerPoint Presentation</vt:lpstr>
      <vt:lpstr>Fixed interest – always important to choose the right animal</vt:lpstr>
      <vt:lpstr>Emerging markets – the dragons!</vt:lpstr>
      <vt:lpstr>PowerPoint Presentation</vt:lpstr>
      <vt:lpstr>Snaking…a little wriggle room?</vt:lpstr>
      <vt:lpstr>Pondering a different route</vt:lpstr>
      <vt:lpstr>PowerPoint Presentation</vt:lpstr>
      <vt:lpstr>Commercial property a solid foundation</vt:lpstr>
      <vt:lpstr>UK Commercial Property</vt:lpstr>
      <vt:lpstr>Still a work in progress?</vt:lpstr>
      <vt:lpstr>The concrete jungle…</vt:lpstr>
      <vt:lpstr>Infrastructure – bridging a gap?</vt:lpstr>
      <vt:lpstr>Infrastructure a hut above the rest</vt:lpstr>
      <vt:lpstr>Infrastructure – taking a different path</vt:lpstr>
      <vt:lpstr>Rates popping up again…</vt:lpstr>
      <vt:lpstr>Some structures are very ropey…</vt:lpstr>
      <vt:lpstr>PowerPoint Presentation</vt:lpstr>
      <vt:lpstr>Is volatility a dangerous animal?</vt:lpstr>
      <vt:lpstr>Is caging a volatile animal a good thing?</vt:lpstr>
      <vt:lpstr>…and out of the jungle</vt:lpstr>
      <vt:lpstr>Learning Outcomes</vt:lpstr>
      <vt:lpstr>M&amp;G Global Listed Infrastructure Fund</vt:lpstr>
      <vt:lpstr>M&amp;G Global Listed Infrastructure Fund</vt:lpstr>
      <vt:lpstr>PowerPoint Presentation</vt:lpstr>
      <vt:lpstr>PowerPoint Presentation</vt:lpstr>
      <vt:lpstr>PowerPoint Presentation</vt:lpstr>
      <vt:lpstr>Performance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Canning, Stuart</dc:creator>
  <cp:lastModifiedBy>owen wright</cp:lastModifiedBy>
  <cp:revision>138</cp:revision>
  <cp:lastPrinted>2018-06-13T14:31:58Z</cp:lastPrinted>
  <dcterms:created xsi:type="dcterms:W3CDTF">2018-05-08T08:55:47Z</dcterms:created>
  <dcterms:modified xsi:type="dcterms:W3CDTF">2018-09-20T09:52:02Z</dcterms:modified>
</cp:coreProperties>
</file>